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0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0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4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9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7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6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8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6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75BB-48A8-4D35-89E4-15CCD0D3344B}" type="datetimeFigureOut">
              <a:rPr lang="ko-KR" altLang="en-US" smtClean="0"/>
              <a:t>2021-12-21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B433A-EDDF-4587-9F30-0291982C26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10304" y="877963"/>
            <a:ext cx="1317383" cy="485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접근통제</a:t>
            </a:r>
            <a:endParaRPr lang="ko-KR" altLang="en-US" sz="11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10304" y="1513405"/>
            <a:ext cx="1330572" cy="383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식별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인증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892361" y="6374423"/>
            <a:ext cx="1359876" cy="43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클라이언트</a:t>
            </a:r>
            <a:endParaRPr lang="ko-KR" alt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07936" y="6356800"/>
            <a:ext cx="1239715" cy="431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91638" y="6357042"/>
            <a:ext cx="1239715" cy="448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08116" y="6374423"/>
            <a:ext cx="1239715" cy="43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APP.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03530" y="6373666"/>
            <a:ext cx="1239715" cy="431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098944" y="6406887"/>
            <a:ext cx="1239715" cy="4159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Cloud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9533" y="5142611"/>
            <a:ext cx="1422889" cy="46647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로깅</a:t>
            </a:r>
            <a:r>
              <a:rPr lang="en-US" altLang="ko-KR" sz="1100" dirty="0" smtClean="0">
                <a:solidFill>
                  <a:schemeClr val="bg1"/>
                </a:solidFill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</a:rPr>
              <a:t>추적 감사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7940" y="5713600"/>
            <a:ext cx="1404481" cy="4559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보안관리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9533" y="4551890"/>
            <a:ext cx="1422890" cy="4592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가용성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9533" y="3973494"/>
            <a:ext cx="1392115" cy="4666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무결성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7939" y="3338121"/>
            <a:ext cx="1334145" cy="5449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기밀성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</a:rPr>
              <a:t>암호화</a:t>
            </a:r>
            <a:r>
              <a:rPr lang="en-US" altLang="ko-KR" sz="1200" dirty="0" smtClean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0303" y="2655689"/>
            <a:ext cx="1308591" cy="574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개인정보보호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0304" y="2028785"/>
            <a:ext cx="1299800" cy="574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권한 관리</a:t>
            </a:r>
            <a:endParaRPr lang="ko-KR" altLang="en-US" sz="11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0585481" y="142272"/>
            <a:ext cx="1503484" cy="420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개인정보보호법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10885747" y="606118"/>
            <a:ext cx="90295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15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0885747" y="1344782"/>
            <a:ext cx="90295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17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0441694" y="1048520"/>
            <a:ext cx="175030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개인정보의 수집 </a:t>
            </a:r>
            <a:r>
              <a:rPr lang="en-US" altLang="ko-KR" sz="1200" dirty="0" smtClean="0"/>
              <a:t>· </a:t>
            </a:r>
            <a:r>
              <a:rPr lang="ko-KR" altLang="en-US" sz="1200" dirty="0" smtClean="0"/>
              <a:t>이용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06808" y="1793634"/>
            <a:ext cx="168519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개인정보의 제공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10933669" y="2200075"/>
            <a:ext cx="90560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15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623581" y="2603909"/>
            <a:ext cx="1536181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개인정보의 목적 외 이용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10947178" y="3267887"/>
            <a:ext cx="8920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19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585482" y="3780747"/>
            <a:ext cx="150348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개인식별정보의 </a:t>
            </a:r>
            <a:endParaRPr lang="en-US" altLang="ko-KR" sz="1400" dirty="0" smtClean="0"/>
          </a:p>
          <a:p>
            <a:r>
              <a:rPr lang="ko-KR" altLang="en-US" sz="1400" dirty="0" smtClean="0"/>
              <a:t>범위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10923091" y="4388821"/>
            <a:ext cx="100145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제</a:t>
            </a:r>
            <a:r>
              <a:rPr lang="en-US" altLang="ko-KR" dirty="0" smtClean="0"/>
              <a:t>21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585481" y="4881001"/>
            <a:ext cx="1610596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고유식별정보의 안전성 확보 조치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11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2021-12-21T01:54:36Z</dcterms:created>
  <dcterms:modified xsi:type="dcterms:W3CDTF">2021-12-21T07:09:03Z</dcterms:modified>
</cp:coreProperties>
</file>