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AB46-1196-447B-A459-027E8FDFCA6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12B-87CB-4312-992F-9FEF9B93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9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AB46-1196-447B-A459-027E8FDFCA6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12B-87CB-4312-992F-9FEF9B93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6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AB46-1196-447B-A459-027E8FDFCA6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12B-87CB-4312-992F-9FEF9B93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AB46-1196-447B-A459-027E8FDFCA6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12B-87CB-4312-992F-9FEF9B93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AB46-1196-447B-A459-027E8FDFCA6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12B-87CB-4312-992F-9FEF9B93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5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AB46-1196-447B-A459-027E8FDFCA6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12B-87CB-4312-992F-9FEF9B93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1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AB46-1196-447B-A459-027E8FDFCA6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12B-87CB-4312-992F-9FEF9B93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AB46-1196-447B-A459-027E8FDFCA6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12B-87CB-4312-992F-9FEF9B93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1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AB46-1196-447B-A459-027E8FDFCA6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12B-87CB-4312-992F-9FEF9B93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AB46-1196-447B-A459-027E8FDFCA6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12B-87CB-4312-992F-9FEF9B93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AB46-1196-447B-A459-027E8FDFCA6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812B-87CB-4312-992F-9FEF9B93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6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AB46-1196-447B-A459-027E8FDFCA6F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812B-87CB-4312-992F-9FEF9B93C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9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vs Para-virtualization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Full </a:t>
            </a:r>
            <a:r>
              <a:rPr lang="ko-KR" altLang="en-US" dirty="0" smtClean="0"/>
              <a:t>가상화의 장점</a:t>
            </a:r>
            <a:r>
              <a:rPr lang="en-US" altLang="ko-KR" dirty="0" smtClean="0"/>
              <a:t>:</a:t>
            </a:r>
            <a:r>
              <a:rPr lang="ko-KR" altLang="en-US" dirty="0"/>
              <a:t>여러 게스트 운영 체제가 호스트 운영 체제에서 독립적으로 실행할 수 있도록 </a:t>
            </a:r>
            <a:r>
              <a:rPr lang="ko-KR" altLang="en-US" dirty="0" smtClean="0"/>
              <a:t>허용한다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Full </a:t>
            </a:r>
            <a:r>
              <a:rPr lang="ko-KR" altLang="en-US" dirty="0" smtClean="0"/>
              <a:t>가상화의 단점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하이퍼바이저</a:t>
            </a:r>
            <a:r>
              <a:rPr lang="ko-KR" altLang="en-US" dirty="0" smtClean="0"/>
              <a:t> 중재 때문에 실제 하드웨어보다는 성능이 낮을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Para </a:t>
            </a:r>
            <a:r>
              <a:rPr lang="ko-KR" altLang="en-US" dirty="0" smtClean="0"/>
              <a:t>가상화의 장점</a:t>
            </a:r>
            <a:r>
              <a:rPr lang="en-US" altLang="ko-KR" dirty="0" smtClean="0"/>
              <a:t>:</a:t>
            </a:r>
            <a:r>
              <a:rPr lang="ko-KR" altLang="en-US" dirty="0"/>
              <a:t>복수의 게스트 운영 체제는 </a:t>
            </a:r>
            <a:r>
              <a:rPr lang="ko-KR" altLang="en-US" dirty="0" err="1"/>
              <a:t>하이퍼바이저와</a:t>
            </a:r>
            <a:r>
              <a:rPr lang="ko-KR" altLang="en-US" dirty="0"/>
              <a:t> 통신하면서 호스트 운영 체제에서 실행하여 성능을 </a:t>
            </a:r>
            <a:r>
              <a:rPr lang="ko-KR" altLang="en-US" dirty="0" smtClean="0"/>
              <a:t>향상시킨다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Para </a:t>
            </a:r>
            <a:r>
              <a:rPr lang="ko-KR" altLang="en-US" dirty="0" smtClean="0"/>
              <a:t>가상화의 단점</a:t>
            </a:r>
            <a:r>
              <a:rPr lang="en-US" altLang="ko-KR" dirty="0" smtClean="0"/>
              <a:t>:</a:t>
            </a:r>
            <a:r>
              <a:rPr lang="ko-KR" altLang="en-US" dirty="0" smtClean="0"/>
              <a:t>게스트 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가 리소스를 구분해서 상호작용해야 한다</a:t>
            </a:r>
            <a:r>
              <a:rPr lang="en-US" altLang="ko-KR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6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Full vs Para-virtualization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vs Para-virtualization</dc:title>
  <dc:creator>user</dc:creator>
  <cp:lastModifiedBy>user</cp:lastModifiedBy>
  <cp:revision>1</cp:revision>
  <dcterms:created xsi:type="dcterms:W3CDTF">2021-12-17T02:47:19Z</dcterms:created>
  <dcterms:modified xsi:type="dcterms:W3CDTF">2021-12-17T02:47:39Z</dcterms:modified>
</cp:coreProperties>
</file>