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0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14C3-E761-49B5-8E7A-1D59CA920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920-434F-4BF5-BE4C-2CC193BF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3886200"/>
            <a:ext cx="19812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Zoltan Szocs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1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Read:</a:t>
            </a:r>
            <a:endParaRPr lang="en-US" dirty="0"/>
          </a:p>
        </p:txBody>
      </p:sp>
      <p:pic>
        <p:nvPicPr>
          <p:cNvPr id="2050" name="Picture 2" descr="C:\Users\zs19512\Downloads\81RqaoZnLw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2" y="2133601"/>
            <a:ext cx="2604387" cy="345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68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7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T. </a:t>
            </a:r>
            <a:r>
              <a:rPr lang="en-US" dirty="0" err="1" smtClean="0"/>
              <a:t>Diddy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 development process that relies on automated test cases, that defines a desired function</a:t>
            </a:r>
          </a:p>
          <a:p>
            <a:r>
              <a:rPr lang="en-US" dirty="0" smtClean="0"/>
              <a:t>The developer must understand the feature specs</a:t>
            </a:r>
          </a:p>
          <a:p>
            <a:r>
              <a:rPr lang="en-US" dirty="0" smtClean="0"/>
              <a:t>Forces him to think in use cases and user stories, tests </a:t>
            </a:r>
            <a:r>
              <a:rPr lang="en-US" b="1" dirty="0" smtClean="0"/>
              <a:t>drive</a:t>
            </a:r>
            <a:r>
              <a:rPr lang="en-US" dirty="0" smtClean="0"/>
              <a:t> the development</a:t>
            </a:r>
          </a:p>
          <a:p>
            <a:r>
              <a:rPr lang="en-US" dirty="0" smtClean="0"/>
              <a:t>Benefits: (c)leaner code, good coverage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4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cycle</a:t>
            </a:r>
            <a:endParaRPr lang="en-US" dirty="0"/>
          </a:p>
        </p:txBody>
      </p:sp>
      <p:pic>
        <p:nvPicPr>
          <p:cNvPr id="1026" name="Picture 2" descr="C:\Users\zs19512\Downloads\tdd-flowchart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22" y="1600200"/>
            <a:ext cx="48535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4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tests first, they are your documentation &amp; specification</a:t>
            </a:r>
          </a:p>
          <a:p>
            <a:r>
              <a:rPr lang="en-US" dirty="0" smtClean="0"/>
              <a:t>Make sure it’s well formulated</a:t>
            </a:r>
          </a:p>
          <a:p>
            <a:r>
              <a:rPr lang="en-US" dirty="0" smtClean="0"/>
              <a:t>Cover the feature as good as possible</a:t>
            </a:r>
          </a:p>
          <a:p>
            <a:r>
              <a:rPr lang="en-US" dirty="0" smtClean="0"/>
              <a:t>Helps you not to skew your view ( when you have a hammer … )</a:t>
            </a:r>
          </a:p>
          <a:p>
            <a:r>
              <a:rPr lang="en-US" dirty="0" smtClean="0"/>
              <a:t>Given-When-Then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most contested cycle-element, but plays an important role</a:t>
            </a:r>
          </a:p>
          <a:p>
            <a:r>
              <a:rPr lang="en-US" dirty="0" smtClean="0"/>
              <a:t>Confirms to you that your tests are failing when they should</a:t>
            </a:r>
          </a:p>
          <a:p>
            <a:r>
              <a:rPr lang="en-US" dirty="0" smtClean="0"/>
              <a:t>Especially important when refactoring legacy code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6600" b="1" dirty="0" smtClean="0"/>
              <a:t>KISS YAGNI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6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the code you’ve written actually works</a:t>
            </a:r>
          </a:p>
          <a:p>
            <a:r>
              <a:rPr lang="en-US" dirty="0" smtClean="0"/>
              <a:t>See if it conforms to specs</a:t>
            </a:r>
          </a:p>
          <a:p>
            <a:r>
              <a:rPr lang="en-US" dirty="0" smtClean="0"/>
              <a:t>It helps if test output is human readable: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TEST_#213_2211_ACC_OK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</a:rPr>
              <a:t>factorial(): </a:t>
            </a:r>
            <a:r>
              <a:rPr lang="en-US" dirty="0" smtClean="0">
                <a:solidFill>
                  <a:srgbClr val="00B050"/>
                </a:solidFill>
              </a:rPr>
              <a:t>Test if result is 120 when called with 5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0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the cruft</a:t>
            </a:r>
          </a:p>
          <a:p>
            <a:r>
              <a:rPr lang="en-US" dirty="0" smtClean="0"/>
              <a:t>Reorganize code as well as tests to make them more logical and clean</a:t>
            </a:r>
          </a:p>
          <a:p>
            <a:r>
              <a:rPr lang="en-US" dirty="0" smtClean="0"/>
              <a:t>Apply clean coding standards, recognize &amp; organize in patterns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6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… Until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is all about loops    ( for, while, Agile, spike-alpha-beta-gold )</a:t>
            </a:r>
          </a:p>
          <a:p>
            <a:r>
              <a:rPr lang="en-US" dirty="0" smtClean="0"/>
              <a:t>Steps should be small, cycles should run frequently to give rapid feedback</a:t>
            </a:r>
          </a:p>
          <a:p>
            <a:r>
              <a:rPr lang="en-US" dirty="0" smtClean="0"/>
              <a:t>Prefer undo &amp; redo over lengthy debugging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7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248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TDD</vt:lpstr>
      <vt:lpstr>What is T. Diddy?</vt:lpstr>
      <vt:lpstr>TDD cycle</vt:lpstr>
      <vt:lpstr>Add Tests</vt:lpstr>
      <vt:lpstr>See it fail</vt:lpstr>
      <vt:lpstr>Write code</vt:lpstr>
      <vt:lpstr>Run tests</vt:lpstr>
      <vt:lpstr>Refactor</vt:lpstr>
      <vt:lpstr>Repeat … Until Done</vt:lpstr>
      <vt:lpstr>Dealing with legacy code</vt:lpstr>
      <vt:lpstr>Live coding </vt:lpstr>
      <vt:lpstr>Q&amp;A 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TDD</dc:title>
  <dc:creator>Szocs, Zoltan [ICG-MKTS]</dc:creator>
  <cp:lastModifiedBy>Szocs, Zoltan [ICG-MKTS]</cp:lastModifiedBy>
  <cp:revision>9</cp:revision>
  <dcterms:created xsi:type="dcterms:W3CDTF">2015-06-25T15:05:29Z</dcterms:created>
  <dcterms:modified xsi:type="dcterms:W3CDTF">2015-06-26T14:12:06Z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tchbook Compatible">
    <vt:lpwstr>Yes</vt:lpwstr>
  </property>
</Properties>
</file>