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0C69-B510-4436-9533-A615A6B020D7}" type="datetimeFigureOut">
              <a:rPr lang="en-US" smtClean="0"/>
              <a:t>11/1/2014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BD0-45F8-4BB0-AD93-D364CEFDF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0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Bump and Wander Design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0156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is the simplest implementation of the Glow Worm system I’ve put together as a demonstration of how to build a publish and subscribe architecture</a:t>
            </a:r>
            <a:r>
              <a:rPr lang="en-US" sz="1200" dirty="0"/>
              <a:t> </a:t>
            </a:r>
            <a:r>
              <a:rPr lang="en-US" sz="1200" dirty="0" smtClean="0"/>
              <a:t>with an open loop system.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2615714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ALFRED: Bump and Wander </a:t>
            </a:r>
            <a:br>
              <a:rPr lang="en-US" dirty="0" smtClean="0"/>
            </a:br>
            <a:r>
              <a:rPr lang="en-US" dirty="0" smtClean="0"/>
              <a:t>with Light Plant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3126647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767228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Helen_controller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Cmd_led_msg</a:t>
                </a:r>
                <a:endParaRPr lang="en-US" sz="1200" dirty="0" smtClean="0"/>
              </a:p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addition of the light plant requires the </a:t>
            </a:r>
            <a:r>
              <a:rPr lang="en-US" sz="1200" dirty="0" err="1" smtClean="0"/>
              <a:t>Helen_controller</a:t>
            </a:r>
            <a:r>
              <a:rPr lang="en-US" sz="1200" dirty="0" smtClean="0"/>
              <a:t> to publish two messages.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light plant also uses the I2C digital I/O expander and requires the Wire library which is a memory hog.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38200" y="31419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Bumper_plant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Two_bumper_msg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::Bumper* x2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3309063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3118177"/>
            <a:ext cx="1569936" cy="1277617"/>
            <a:chOff x="6344101" y="3118177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3498068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39062" y="3656386"/>
            <a:ext cx="1203526" cy="1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354864" y="1600200"/>
            <a:ext cx="1569936" cy="1277617"/>
            <a:chOff x="6344101" y="3118177"/>
            <a:chExt cx="1569936" cy="1277617"/>
          </a:xfrm>
        </p:grpSpPr>
        <p:sp>
          <p:nvSpPr>
            <p:cNvPr id="27" name="TextBox 26"/>
            <p:cNvSpPr txBox="1"/>
            <p:nvPr/>
          </p:nvSpPr>
          <p:spPr>
            <a:xfrm>
              <a:off x="6488989" y="4107668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Light_plant</a:t>
              </a:r>
              <a:endParaRPr lang="en-US" sz="1200" b="1" dirty="0" smtClean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344101" y="3118177"/>
              <a:ext cx="1569936" cy="1277617"/>
              <a:chOff x="6338034" y="2591909"/>
              <a:chExt cx="1569936" cy="1277617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::Led*  5 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154176" y="1954656"/>
            <a:ext cx="1170424" cy="1535430"/>
            <a:chOff x="5154176" y="1912132"/>
            <a:chExt cx="1170424" cy="153543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638800" y="1912132"/>
              <a:ext cx="0" cy="1535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38800" y="1912132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4176" y="3447562"/>
              <a:ext cx="4846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5790" y="1600199"/>
            <a:ext cx="274320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Helen_bot.ino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ALFRED: </a:t>
            </a:r>
            <a:r>
              <a:rPr lang="en-US" dirty="0" smtClean="0"/>
              <a:t>Scan and Wander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84240" y="2600379"/>
            <a:ext cx="1646136" cy="1277619"/>
            <a:chOff x="3584240" y="2600379"/>
            <a:chExt cx="1646136" cy="1277619"/>
          </a:xfrm>
        </p:grpSpPr>
        <p:sp>
          <p:nvSpPr>
            <p:cNvPr id="49" name="TextBox 48"/>
            <p:cNvSpPr txBox="1"/>
            <p:nvPr/>
          </p:nvSpPr>
          <p:spPr>
            <a:xfrm>
              <a:off x="3637634" y="3581400"/>
              <a:ext cx="14631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Whisker</a:t>
              </a:r>
              <a:r>
                <a:rPr lang="en-US" sz="1200" b="1" dirty="0" err="1" smtClean="0"/>
                <a:t>_controller</a:t>
              </a:r>
              <a:endParaRPr lang="en-US" sz="1200" b="1" dirty="0" smtClean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84240" y="2600379"/>
              <a:ext cx="1646136" cy="1277619"/>
              <a:chOff x="3584240" y="2600379"/>
              <a:chExt cx="1646136" cy="1277619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584240" y="2600379"/>
                <a:ext cx="1569936" cy="1277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809654" y="2791265"/>
                <a:ext cx="1420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Cmd_velocity_msg</a:t>
                </a:r>
                <a:endParaRPr lang="en-US" sz="1200" dirty="0" smtClean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13410" y="4953000"/>
            <a:ext cx="342900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This bot implements obstacle avoidance by rotating an ultrasonic sensor with an attached servo.  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The Scanner_5pt block hides the implementation and control details for controlling the scan.</a:t>
            </a:r>
            <a:endParaRPr lang="en-US" sz="12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838200" y="2608582"/>
            <a:ext cx="1638381" cy="1277618"/>
            <a:chOff x="838200" y="2615714"/>
            <a:chExt cx="1638381" cy="1277618"/>
          </a:xfrm>
        </p:grpSpPr>
        <p:sp>
          <p:nvSpPr>
            <p:cNvPr id="42" name="TextBox 41"/>
            <p:cNvSpPr txBox="1"/>
            <p:nvPr/>
          </p:nvSpPr>
          <p:spPr>
            <a:xfrm>
              <a:off x="1017310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Scanner_5pt</a:t>
              </a:r>
              <a:endParaRPr lang="en-US" sz="1200" b="1" dirty="0" smtClean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38200" y="2615714"/>
              <a:ext cx="1638381" cy="1277618"/>
              <a:chOff x="838200" y="2615714"/>
              <a:chExt cx="1638381" cy="1277618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38200" y="2615714"/>
                <a:ext cx="1569938" cy="12776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006736" y="2806600"/>
                <a:ext cx="1469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err="1" smtClean="0"/>
                  <a:t>Five_pt_scan_msg</a:t>
                </a:r>
                <a:endParaRPr lang="en-US" sz="1200" dirty="0" smtClean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26709" y="3130118"/>
                <a:ext cx="13929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Servo.h</a:t>
                </a:r>
                <a:r>
                  <a:rPr lang="en-US" sz="1100" i="1" dirty="0" smtClean="0"/>
                  <a:t> x2</a:t>
                </a:r>
              </a:p>
              <a:p>
                <a:r>
                  <a:rPr lang="en-US" sz="1100" i="1" dirty="0" smtClean="0"/>
                  <a:t>Parallax PING))) x 1</a:t>
                </a:r>
                <a:endParaRPr lang="en-US" sz="1100" i="1" dirty="0" smtClean="0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013678" y="2782795"/>
            <a:ext cx="9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344101" y="2591909"/>
            <a:ext cx="1569936" cy="1277617"/>
            <a:chOff x="6344101" y="2591909"/>
            <a:chExt cx="1569936" cy="1277617"/>
          </a:xfrm>
        </p:grpSpPr>
        <p:sp>
          <p:nvSpPr>
            <p:cNvPr id="9" name="TextBox 8"/>
            <p:cNvSpPr txBox="1"/>
            <p:nvPr/>
          </p:nvSpPr>
          <p:spPr>
            <a:xfrm>
              <a:off x="6488989" y="3581400"/>
              <a:ext cx="128016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Rover_plant</a:t>
              </a:r>
              <a:endParaRPr lang="en-US" sz="1200" b="1" dirty="0" smtClean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344101" y="2591909"/>
              <a:ext cx="1569936" cy="1277617"/>
              <a:chOff x="6338034" y="2591909"/>
              <a:chExt cx="1569936" cy="127761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338034" y="2591909"/>
                <a:ext cx="1569936" cy="12776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82054" y="3091190"/>
                <a:ext cx="13929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 err="1" smtClean="0"/>
                  <a:t>gw</a:t>
                </a:r>
                <a:r>
                  <a:rPr lang="en-US" sz="1100" i="1" dirty="0" smtClean="0"/>
                  <a:t>::Motor*  2 </a:t>
                </a:r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2408138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1600" y="2971800"/>
            <a:ext cx="1176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90" y="1600199"/>
            <a:ext cx="3298450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Whisker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_bot.ino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174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ALFRED: Bump and Wander Design</vt:lpstr>
      <vt:lpstr>ALFRED: Bump and Wander  with Light Plant</vt:lpstr>
      <vt:lpstr>ALFRED: Scan and Wander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RSNS</dc:creator>
  <cp:lastModifiedBy>RSNS</cp:lastModifiedBy>
  <cp:revision>27</cp:revision>
  <cp:lastPrinted>2014-10-27T15:26:59Z</cp:lastPrinted>
  <dcterms:created xsi:type="dcterms:W3CDTF">2014-10-16T19:25:34Z</dcterms:created>
  <dcterms:modified xsi:type="dcterms:W3CDTF">2014-11-01T18:08:09Z</dcterms:modified>
</cp:coreProperties>
</file>