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" y="-20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Scan and Wander</a:t>
            </a:r>
            <a:br>
              <a:rPr lang="en-US" dirty="0" smtClean="0"/>
            </a:br>
            <a:r>
              <a:rPr lang="en-US" smtClean="0"/>
              <a:t>with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048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92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048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398142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581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048000"/>
            <a:ext cx="1587715" cy="1284728"/>
            <a:chOff x="3584240" y="2600379"/>
            <a:chExt cx="1596794" cy="1297567"/>
          </a:xfrm>
        </p:grpSpPr>
        <p:sp>
          <p:nvSpPr>
            <p:cNvPr id="26" name="TextBox 25"/>
            <p:cNvSpPr txBox="1"/>
            <p:nvPr/>
          </p:nvSpPr>
          <p:spPr>
            <a:xfrm>
              <a:off x="3737511" y="3431667"/>
              <a:ext cx="1309877" cy="46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Whisker_bumpercontroller</a:t>
              </a:r>
              <a:endParaRPr lang="en-US" sz="1200" b="1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524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1878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243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ALFRED: Bump and Wander Design</vt:lpstr>
      <vt:lpstr>ALFRED: Bump and Wander  with Light Plant</vt:lpstr>
      <vt:lpstr>ALFRED: Scan and Wander</vt:lpstr>
      <vt:lpstr>ALFRED: Scan and Wander with Lights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30</cp:revision>
  <cp:lastPrinted>2014-10-27T15:26:59Z</cp:lastPrinted>
  <dcterms:created xsi:type="dcterms:W3CDTF">2014-10-16T19:25:34Z</dcterms:created>
  <dcterms:modified xsi:type="dcterms:W3CDTF">2014-11-02T00:11:35Z</dcterms:modified>
</cp:coreProperties>
</file>