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Cmd_led_msg</a:t>
                </a:r>
              </a:p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Light_plant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08067" cy="1277619"/>
            <a:chOff x="3584240" y="2600379"/>
            <a:chExt cx="1608067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Whisker_controller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08067" cy="1277619"/>
              <a:chOff x="3584240" y="2600379"/>
              <a:chExt cx="1608067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71585" y="2806379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0824" cy="1277618"/>
            <a:chOff x="838200" y="2615714"/>
            <a:chExt cx="1630824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0824" cy="1277618"/>
              <a:chOff x="838200" y="2615714"/>
              <a:chExt cx="1630824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99179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Five_pt_scan_msg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</a:t>
                </a:r>
                <a:r>
                  <a:rPr lang="en-US" sz="1100" i="1" dirty="0" smtClean="0"/>
                  <a:t>x 1</a:t>
                </a:r>
                <a:endParaRPr lang="en-US" sz="1100" i="1" dirty="0" smtClean="0"/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Scan and Wander</a:t>
            </a:r>
            <a:br>
              <a:rPr lang="en-US" dirty="0" smtClean="0"/>
            </a:br>
            <a:r>
              <a:rPr lang="en-US" smtClean="0"/>
              <a:t>with Lights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384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version adds the light plant to give a visual indication of which “whisker” was tripped by an obstacle.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048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604071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Five_pt_scan_msg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</a:t>
                </a:r>
                <a:r>
                  <a:rPr lang="en-US" sz="1100" i="1" dirty="0" smtClean="0"/>
                  <a:t>x 1</a:t>
                </a:r>
                <a:endParaRPr lang="en-US" sz="1100" i="1" dirty="0" smtClean="0"/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92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048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398142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581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89" y="1600199"/>
            <a:ext cx="4076115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Light_whisker_bot.ino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048003"/>
            <a:ext cx="1587715" cy="1264979"/>
            <a:chOff x="3584240" y="2600379"/>
            <a:chExt cx="1596794" cy="1277619"/>
          </a:xfrm>
        </p:grpSpPr>
        <p:sp>
          <p:nvSpPr>
            <p:cNvPr id="26" name="TextBox 25"/>
            <p:cNvSpPr txBox="1"/>
            <p:nvPr/>
          </p:nvSpPr>
          <p:spPr>
            <a:xfrm>
              <a:off x="3638075" y="3590796"/>
              <a:ext cx="1493301" cy="27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Whisker_controller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Cmd_led_msg</a:t>
                </a:r>
              </a:p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524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Light_plant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1878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3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</a:t>
            </a:r>
            <a:r>
              <a:rPr lang="en-US" dirty="0" smtClean="0"/>
              <a:t>Scanner, Bumpers</a:t>
            </a:r>
            <a:br>
              <a:rPr lang="en-US" dirty="0" smtClean="0"/>
            </a:br>
            <a:r>
              <a:rPr lang="en-US" dirty="0" smtClean="0"/>
              <a:t>and Lights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384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version adds the light plant to give a visual indication of which “whisker” was tripped by an obstacle.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429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604071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72115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Five_pt_scan_msg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</a:t>
                </a:r>
                <a:r>
                  <a:rPr lang="en-US" sz="1100" i="1" dirty="0" smtClean="0"/>
                  <a:t>x1</a:t>
                </a:r>
                <a:endParaRPr lang="en-US" sz="1100" i="1" dirty="0" smtClean="0"/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773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429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847155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962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371600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Sbl_bot.ino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429003"/>
            <a:ext cx="1587715" cy="1264979"/>
            <a:chOff x="3584240" y="2600379"/>
            <a:chExt cx="1596794" cy="1277619"/>
          </a:xfrm>
        </p:grpSpPr>
        <p:sp>
          <p:nvSpPr>
            <p:cNvPr id="26" name="TextBox 25"/>
            <p:cNvSpPr txBox="1"/>
            <p:nvPr/>
          </p:nvSpPr>
          <p:spPr>
            <a:xfrm>
              <a:off x="3638075" y="3590796"/>
              <a:ext cx="1493301" cy="27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Whisker_controller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Cmd_led_msg</a:t>
                </a:r>
              </a:p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905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Light_plant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2259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38200" y="1981200"/>
            <a:ext cx="1638381" cy="1277618"/>
            <a:chOff x="838200" y="2615714"/>
            <a:chExt cx="1638381" cy="1277618"/>
          </a:xfrm>
        </p:grpSpPr>
        <p:sp>
          <p:nvSpPr>
            <p:cNvPr id="44" name="TextBox 43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gw::Bumper* x2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429521" y="2310585"/>
            <a:ext cx="1144322" cy="1307415"/>
            <a:chOff x="2437078" y="2310585"/>
            <a:chExt cx="1144322" cy="130741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437078" y="2310585"/>
              <a:ext cx="519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56686" y="2310585"/>
              <a:ext cx="0" cy="1307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56686" y="3618000"/>
              <a:ext cx="624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642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321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ALFRED: Bump and Wander Design</vt:lpstr>
      <vt:lpstr>ALFRED: Bump and Wander  with Light Plant</vt:lpstr>
      <vt:lpstr>ALFRED: Scan and Wander</vt:lpstr>
      <vt:lpstr>ALFRED: Scan and Wander with Lights</vt:lpstr>
      <vt:lpstr>ALFRED: Scanner, Bumpers and Lights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34</cp:revision>
  <cp:lastPrinted>2014-10-27T15:26:59Z</cp:lastPrinted>
  <dcterms:created xsi:type="dcterms:W3CDTF">2014-10-16T19:25:34Z</dcterms:created>
  <dcterms:modified xsi:type="dcterms:W3CDTF">2014-11-02T04:33:10Z</dcterms:modified>
</cp:coreProperties>
</file>