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94513" cy="9180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3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4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9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6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4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8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9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5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7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0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0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ALFRED: Bump and Wander Design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84240" y="2600379"/>
            <a:ext cx="1646136" cy="1277619"/>
            <a:chOff x="3584240" y="2600379"/>
            <a:chExt cx="1646136" cy="1277619"/>
          </a:xfrm>
        </p:grpSpPr>
        <p:sp>
          <p:nvSpPr>
            <p:cNvPr id="49" name="TextBox 48"/>
            <p:cNvSpPr txBox="1"/>
            <p:nvPr/>
          </p:nvSpPr>
          <p:spPr>
            <a:xfrm>
              <a:off x="3767228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Helen_controller</a:t>
              </a:r>
              <a:endParaRPr lang="en-US" sz="1200" b="1" dirty="0" smtClean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584240" y="2600379"/>
              <a:ext cx="1646136" cy="1277619"/>
              <a:chOff x="3584240" y="2600379"/>
              <a:chExt cx="1646136" cy="127761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584240" y="2600379"/>
                <a:ext cx="1569936" cy="1277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809654" y="2791265"/>
                <a:ext cx="1420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Cmd_velocity_msg</a:t>
                </a:r>
                <a:endParaRPr lang="en-US" sz="1200" dirty="0" smtClean="0"/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913410" y="4953000"/>
            <a:ext cx="3429001" cy="101566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This is the simplest implementation of the Glow Worm system I’ve put together as a demonstration of how to build a publish and subscribe architecture</a:t>
            </a:r>
            <a:r>
              <a:rPr lang="en-US" sz="1200" dirty="0"/>
              <a:t> </a:t>
            </a:r>
            <a:r>
              <a:rPr lang="en-US" sz="1200" dirty="0" smtClean="0"/>
              <a:t>with an open loop system.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38200" y="2615714"/>
            <a:ext cx="1638381" cy="1277618"/>
            <a:chOff x="838200" y="2615714"/>
            <a:chExt cx="1638381" cy="1277618"/>
          </a:xfrm>
        </p:grpSpPr>
        <p:sp>
          <p:nvSpPr>
            <p:cNvPr id="42" name="TextBox 41"/>
            <p:cNvSpPr txBox="1"/>
            <p:nvPr/>
          </p:nvSpPr>
          <p:spPr>
            <a:xfrm>
              <a:off x="1017310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Bumper_plant</a:t>
              </a:r>
              <a:endParaRPr lang="en-US" sz="1200" b="1" dirty="0" smtClean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2615714"/>
              <a:ext cx="1638381" cy="1277618"/>
              <a:chOff x="838200" y="2615714"/>
              <a:chExt cx="1638381" cy="1277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06736" y="2806600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Two_bumper_msg</a:t>
                </a:r>
                <a:endParaRPr lang="en-US" sz="1200" dirty="0" smtClean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26709" y="3130118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::Bumper* x2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013678" y="2782795"/>
            <a:ext cx="95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344101" y="2591909"/>
            <a:ext cx="1569936" cy="1277617"/>
            <a:chOff x="6344101" y="2591909"/>
            <a:chExt cx="1569936" cy="1277617"/>
          </a:xfrm>
        </p:grpSpPr>
        <p:sp>
          <p:nvSpPr>
            <p:cNvPr id="9" name="TextBox 8"/>
            <p:cNvSpPr txBox="1"/>
            <p:nvPr/>
          </p:nvSpPr>
          <p:spPr>
            <a:xfrm>
              <a:off x="6488989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Rover_plant</a:t>
              </a:r>
              <a:endParaRPr lang="en-US" sz="1200" b="1" dirty="0" smtClean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44101" y="2591909"/>
              <a:ext cx="1569936" cy="1277617"/>
              <a:chOff x="6338034" y="2591909"/>
              <a:chExt cx="1569936" cy="12776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::Motor*  2 </a:t>
                </a: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2408138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1600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5790" y="1600199"/>
            <a:ext cx="2743200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Helen_bot.ino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00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ALFRED: Bump and Wander </a:t>
            </a:r>
            <a:br>
              <a:rPr lang="en-US" dirty="0" smtClean="0"/>
            </a:br>
            <a:r>
              <a:rPr lang="en-US" dirty="0" smtClean="0"/>
              <a:t>with Light Plant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84240" y="3126647"/>
            <a:ext cx="1646136" cy="1277619"/>
            <a:chOff x="3584240" y="2600379"/>
            <a:chExt cx="1646136" cy="1277619"/>
          </a:xfrm>
        </p:grpSpPr>
        <p:sp>
          <p:nvSpPr>
            <p:cNvPr id="49" name="TextBox 48"/>
            <p:cNvSpPr txBox="1"/>
            <p:nvPr/>
          </p:nvSpPr>
          <p:spPr>
            <a:xfrm>
              <a:off x="3767228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Helen_controller</a:t>
              </a:r>
              <a:endParaRPr lang="en-US" sz="1200" b="1" dirty="0" smtClean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584240" y="2600379"/>
              <a:ext cx="1646136" cy="1277619"/>
              <a:chOff x="3584240" y="2600379"/>
              <a:chExt cx="1646136" cy="127761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584240" y="2600379"/>
                <a:ext cx="1569936" cy="1277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809654" y="2791265"/>
                <a:ext cx="1420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Cmd_led_msg</a:t>
                </a:r>
                <a:endParaRPr lang="en-US" sz="1200" dirty="0" smtClean="0"/>
              </a:p>
              <a:p>
                <a:pPr algn="r"/>
                <a:r>
                  <a:rPr lang="en-US" sz="1200" dirty="0" err="1" smtClean="0"/>
                  <a:t>Cmd_velocity_msg</a:t>
                </a:r>
                <a:endParaRPr lang="en-US" sz="1200" dirty="0" smtClean="0"/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913410" y="4953000"/>
            <a:ext cx="3429001" cy="120032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The addition of the light plant requires the </a:t>
            </a:r>
            <a:r>
              <a:rPr lang="en-US" sz="1200" dirty="0" err="1" smtClean="0"/>
              <a:t>Helen_controller</a:t>
            </a:r>
            <a:r>
              <a:rPr lang="en-US" sz="1200" dirty="0" smtClean="0"/>
              <a:t> to publish two messages.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The light plant also uses the I2C digital I/O expander and requires the Wire library which is a memory hog.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38200" y="3141982"/>
            <a:ext cx="1638381" cy="1277618"/>
            <a:chOff x="838200" y="2615714"/>
            <a:chExt cx="1638381" cy="1277618"/>
          </a:xfrm>
        </p:grpSpPr>
        <p:sp>
          <p:nvSpPr>
            <p:cNvPr id="42" name="TextBox 41"/>
            <p:cNvSpPr txBox="1"/>
            <p:nvPr/>
          </p:nvSpPr>
          <p:spPr>
            <a:xfrm>
              <a:off x="1017310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Bumper_plant</a:t>
              </a:r>
              <a:endParaRPr lang="en-US" sz="1200" b="1" dirty="0" smtClean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2615714"/>
              <a:ext cx="1638381" cy="1277618"/>
              <a:chOff x="838200" y="2615714"/>
              <a:chExt cx="1638381" cy="1277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06736" y="2806600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Two_bumper_msg</a:t>
                </a:r>
                <a:endParaRPr lang="en-US" sz="1200" dirty="0" smtClean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26709" y="3130118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::Bumper* x2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013678" y="3309063"/>
            <a:ext cx="95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344101" y="3118177"/>
            <a:ext cx="1569936" cy="1277617"/>
            <a:chOff x="6344101" y="3118177"/>
            <a:chExt cx="1569936" cy="1277617"/>
          </a:xfrm>
        </p:grpSpPr>
        <p:sp>
          <p:nvSpPr>
            <p:cNvPr id="9" name="TextBox 8"/>
            <p:cNvSpPr txBox="1"/>
            <p:nvPr/>
          </p:nvSpPr>
          <p:spPr>
            <a:xfrm>
              <a:off x="6488989" y="4107668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Rover_plant</a:t>
              </a:r>
              <a:endParaRPr lang="en-US" sz="1200" b="1" dirty="0" smtClean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44101" y="3118177"/>
              <a:ext cx="1569936" cy="1277617"/>
              <a:chOff x="6338034" y="2591909"/>
              <a:chExt cx="1569936" cy="12776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::Motor*  2 </a:t>
                </a: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2408138" y="3498068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39062" y="3656386"/>
            <a:ext cx="1203526" cy="1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354864" y="1600200"/>
            <a:ext cx="1569936" cy="1277617"/>
            <a:chOff x="6344101" y="3118177"/>
            <a:chExt cx="1569936" cy="1277617"/>
          </a:xfrm>
        </p:grpSpPr>
        <p:sp>
          <p:nvSpPr>
            <p:cNvPr id="27" name="TextBox 26"/>
            <p:cNvSpPr txBox="1"/>
            <p:nvPr/>
          </p:nvSpPr>
          <p:spPr>
            <a:xfrm>
              <a:off x="6488989" y="4107668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Light_plant</a:t>
              </a:r>
              <a:endParaRPr lang="en-US" sz="1200" b="1" dirty="0" smtClean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344101" y="3118177"/>
              <a:ext cx="1569936" cy="1277617"/>
              <a:chOff x="6338034" y="2591909"/>
              <a:chExt cx="1569936" cy="1277617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::Led*  5 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5154176" y="1954656"/>
            <a:ext cx="1170424" cy="1535430"/>
            <a:chOff x="5154176" y="1912132"/>
            <a:chExt cx="1170424" cy="153543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5638800" y="1912132"/>
              <a:ext cx="0" cy="15354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638800" y="1912132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54176" y="3447562"/>
              <a:ext cx="484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85790" y="1600199"/>
            <a:ext cx="2743200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Helen_bot.ino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06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ALFRED: Scan and Wander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84240" y="2600379"/>
            <a:ext cx="1646136" cy="1277619"/>
            <a:chOff x="3584240" y="2600379"/>
            <a:chExt cx="1646136" cy="1277619"/>
          </a:xfrm>
        </p:grpSpPr>
        <p:sp>
          <p:nvSpPr>
            <p:cNvPr id="49" name="TextBox 48"/>
            <p:cNvSpPr txBox="1"/>
            <p:nvPr/>
          </p:nvSpPr>
          <p:spPr>
            <a:xfrm>
              <a:off x="3637634" y="3581400"/>
              <a:ext cx="14631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Whisker_controller</a:t>
              </a:r>
              <a:endParaRPr lang="en-US" sz="1200" b="1" dirty="0" smtClean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584240" y="2600379"/>
              <a:ext cx="1646136" cy="1277619"/>
              <a:chOff x="3584240" y="2600379"/>
              <a:chExt cx="1646136" cy="127761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584240" y="2600379"/>
                <a:ext cx="1569936" cy="1277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809654" y="2791265"/>
                <a:ext cx="1420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Cmd_velocity_msg</a:t>
                </a:r>
                <a:endParaRPr lang="en-US" sz="1200" dirty="0" smtClean="0"/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913410" y="4953000"/>
            <a:ext cx="3429001" cy="120032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This bot implements obstacle avoidance by rotating an ultrasonic sensor with an attached servo. 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The Scanner_5pt block hides the implementation and control details for controlling the scan.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38200" y="2608582"/>
            <a:ext cx="1638381" cy="1277618"/>
            <a:chOff x="838200" y="2615714"/>
            <a:chExt cx="1638381" cy="1277618"/>
          </a:xfrm>
        </p:grpSpPr>
        <p:sp>
          <p:nvSpPr>
            <p:cNvPr id="42" name="TextBox 41"/>
            <p:cNvSpPr txBox="1"/>
            <p:nvPr/>
          </p:nvSpPr>
          <p:spPr>
            <a:xfrm>
              <a:off x="1017310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Scanner_5pt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2615714"/>
              <a:ext cx="1638381" cy="1277618"/>
              <a:chOff x="838200" y="2615714"/>
              <a:chExt cx="1638381" cy="1277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06736" y="2806600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Five_pt_scan_msg</a:t>
                </a:r>
                <a:endParaRPr lang="en-US" sz="1200" dirty="0" smtClean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26709" y="3130118"/>
                <a:ext cx="139292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Servo.h</a:t>
                </a:r>
                <a:r>
                  <a:rPr lang="en-US" sz="1100" i="1" dirty="0" smtClean="0"/>
                  <a:t> x2</a:t>
                </a:r>
              </a:p>
              <a:p>
                <a:r>
                  <a:rPr lang="en-US" sz="1100" i="1" dirty="0" smtClean="0"/>
                  <a:t>Parallax PING))) x 1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013678" y="2782795"/>
            <a:ext cx="95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344101" y="2591909"/>
            <a:ext cx="1569936" cy="1277617"/>
            <a:chOff x="6344101" y="2591909"/>
            <a:chExt cx="1569936" cy="1277617"/>
          </a:xfrm>
        </p:grpSpPr>
        <p:sp>
          <p:nvSpPr>
            <p:cNvPr id="9" name="TextBox 8"/>
            <p:cNvSpPr txBox="1"/>
            <p:nvPr/>
          </p:nvSpPr>
          <p:spPr>
            <a:xfrm>
              <a:off x="6488989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Rover_plant</a:t>
              </a:r>
              <a:endParaRPr lang="en-US" sz="1200" b="1" dirty="0" smtClean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44101" y="2591909"/>
              <a:ext cx="1569936" cy="1277617"/>
              <a:chOff x="6338034" y="2591909"/>
              <a:chExt cx="1569936" cy="12776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::Motor*  2 </a:t>
                </a: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2408138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1600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5790" y="1600199"/>
            <a:ext cx="3298450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Whisker_bot.ino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5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ALFRED: </a:t>
            </a:r>
            <a:r>
              <a:rPr lang="en-US" dirty="0" smtClean="0"/>
              <a:t>Scan, Bump and </a:t>
            </a:r>
            <a:r>
              <a:rPr lang="en-US" dirty="0" smtClean="0"/>
              <a:t>Wander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913410" y="4953000"/>
            <a:ext cx="3429001" cy="120032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This bot implements obstacle avoidance by rotating an ultrasonic sensor with an attached servo. 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The Scanner_5pt block hides the implementation and control details for controlling the scan.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38200" y="3048000"/>
            <a:ext cx="1638381" cy="1277618"/>
            <a:chOff x="838200" y="2615714"/>
            <a:chExt cx="1638381" cy="1277618"/>
          </a:xfrm>
        </p:grpSpPr>
        <p:sp>
          <p:nvSpPr>
            <p:cNvPr id="42" name="TextBox 41"/>
            <p:cNvSpPr txBox="1"/>
            <p:nvPr/>
          </p:nvSpPr>
          <p:spPr>
            <a:xfrm>
              <a:off x="1017310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Scanner_5pt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2615714"/>
              <a:ext cx="1638381" cy="1277618"/>
              <a:chOff x="838200" y="2615714"/>
              <a:chExt cx="1638381" cy="1277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06736" y="2806600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Five_pt_scan_msg</a:t>
                </a:r>
                <a:endParaRPr lang="en-US" sz="1200" dirty="0" smtClean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26709" y="3130118"/>
                <a:ext cx="139292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Servo.h</a:t>
                </a:r>
                <a:r>
                  <a:rPr lang="en-US" sz="1100" i="1" dirty="0" smtClean="0"/>
                  <a:t> x2</a:t>
                </a:r>
              </a:p>
              <a:p>
                <a:r>
                  <a:rPr lang="en-US" sz="1100" i="1" dirty="0" smtClean="0"/>
                  <a:t>Parallax PING))) x 1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013678" y="3392395"/>
            <a:ext cx="95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344101" y="3048000"/>
            <a:ext cx="1569936" cy="1277617"/>
            <a:chOff x="6344101" y="2591909"/>
            <a:chExt cx="1569936" cy="1277617"/>
          </a:xfrm>
        </p:grpSpPr>
        <p:sp>
          <p:nvSpPr>
            <p:cNvPr id="9" name="TextBox 8"/>
            <p:cNvSpPr txBox="1"/>
            <p:nvPr/>
          </p:nvSpPr>
          <p:spPr>
            <a:xfrm>
              <a:off x="6488989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Rover_plant</a:t>
              </a:r>
              <a:endParaRPr lang="en-US" sz="1200" b="1" dirty="0" smtClean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44101" y="2591909"/>
              <a:ext cx="1569936" cy="1277617"/>
              <a:chOff x="6338034" y="2591909"/>
              <a:chExt cx="1569936" cy="12776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::Motor*  2 </a:t>
                </a: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2408138" y="3398142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1600" y="35814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5790" y="1600199"/>
            <a:ext cx="3298450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Whisker_bot.ino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581400" y="3048000"/>
            <a:ext cx="1587715" cy="1284728"/>
            <a:chOff x="3584240" y="2600379"/>
            <a:chExt cx="1596794" cy="1297567"/>
          </a:xfrm>
        </p:grpSpPr>
        <p:sp>
          <p:nvSpPr>
            <p:cNvPr id="26" name="TextBox 25"/>
            <p:cNvSpPr txBox="1"/>
            <p:nvPr/>
          </p:nvSpPr>
          <p:spPr>
            <a:xfrm>
              <a:off x="3737511" y="3431667"/>
              <a:ext cx="1309877" cy="466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Whisker_bumper</a:t>
              </a:r>
              <a:r>
                <a:rPr lang="en-US" sz="1200" b="1" dirty="0" err="1" smtClean="0"/>
                <a:t>controller</a:t>
              </a:r>
              <a:endParaRPr lang="en-US" sz="1200" b="1" dirty="0" smtClean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584240" y="2600379"/>
              <a:ext cx="1596794" cy="1277619"/>
              <a:chOff x="3584240" y="2600379"/>
              <a:chExt cx="1596794" cy="127761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584240" y="2600379"/>
                <a:ext cx="1569936" cy="1277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0312" y="2791265"/>
                <a:ext cx="1420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Cmd_led_msg</a:t>
                </a:r>
                <a:endParaRPr lang="en-US" sz="1200" dirty="0" smtClean="0"/>
              </a:p>
              <a:p>
                <a:pPr algn="r"/>
                <a:r>
                  <a:rPr lang="en-US" sz="1200" dirty="0" err="1" smtClean="0"/>
                  <a:t>Cmd_velocity_msg</a:t>
                </a:r>
                <a:endParaRPr lang="en-US" sz="1200" dirty="0" smtClean="0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352024" y="1524000"/>
            <a:ext cx="1569936" cy="1277617"/>
            <a:chOff x="6344101" y="3118177"/>
            <a:chExt cx="1569936" cy="1277617"/>
          </a:xfrm>
        </p:grpSpPr>
        <p:sp>
          <p:nvSpPr>
            <p:cNvPr id="31" name="TextBox 30"/>
            <p:cNvSpPr txBox="1"/>
            <p:nvPr/>
          </p:nvSpPr>
          <p:spPr>
            <a:xfrm>
              <a:off x="6488989" y="4107668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Light_plant</a:t>
              </a:r>
              <a:endParaRPr lang="en-US" sz="1200" b="1" dirty="0" smtClean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344101" y="3118177"/>
              <a:ext cx="1569936" cy="1277617"/>
              <a:chOff x="6338034" y="2591909"/>
              <a:chExt cx="1569936" cy="127761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::Led*  5 </a:t>
                </a: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5174007" y="1878456"/>
            <a:ext cx="1170424" cy="1535430"/>
            <a:chOff x="5154176" y="1912132"/>
            <a:chExt cx="1170424" cy="1535430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5638800" y="1912132"/>
              <a:ext cx="0" cy="15354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638800" y="1912132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154176" y="3447562"/>
              <a:ext cx="484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736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237</Words>
  <Application>Microsoft Office PowerPoint</Application>
  <PresentationFormat>On-screen Show (4:3)</PresentationFormat>
  <Paragraphs>55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ALFRED: Bump and Wander Design</vt:lpstr>
      <vt:lpstr>ALFRED: Bump and Wander  with Light Plant</vt:lpstr>
      <vt:lpstr>ALFRED: Scan and Wander</vt:lpstr>
      <vt:lpstr>ALFRED: Scan, Bump and Wander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RSNS</dc:creator>
  <cp:lastModifiedBy>RSNS</cp:lastModifiedBy>
  <cp:revision>28</cp:revision>
  <cp:lastPrinted>2014-10-27T15:26:59Z</cp:lastPrinted>
  <dcterms:created xsi:type="dcterms:W3CDTF">2014-10-16T19:25:34Z</dcterms:created>
  <dcterms:modified xsi:type="dcterms:W3CDTF">2014-11-01T21:22:49Z</dcterms:modified>
</cp:coreProperties>
</file>