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4" y="-20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Bump and Wander Design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0156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is the simplest implementation of the Glow Worm system I’ve put together as a demonstration of how to build a publish and subscribe architecture</a:t>
            </a:r>
            <a:r>
              <a:rPr lang="en-US" sz="1200" dirty="0"/>
              <a:t> </a:t>
            </a:r>
            <a:r>
              <a:rPr lang="en-US" sz="1200" dirty="0" smtClean="0"/>
              <a:t>with an open loop system.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15714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Bump and Wander </a:t>
            </a:r>
            <a:br>
              <a:rPr lang="en-US" dirty="0" smtClean="0"/>
            </a:br>
            <a:r>
              <a:rPr lang="en-US" dirty="0" smtClean="0"/>
              <a:t>with Light Plant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3126647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Cmd_led_msg</a:t>
                </a:r>
                <a:endParaRPr lang="en-US" sz="1200" dirty="0" smtClean="0"/>
              </a:p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addition of the light plant requires the </a:t>
            </a:r>
            <a:r>
              <a:rPr lang="en-US" sz="1200" dirty="0" err="1" smtClean="0"/>
              <a:t>Helen_controller</a:t>
            </a:r>
            <a:r>
              <a:rPr lang="en-US" sz="1200" dirty="0" smtClean="0"/>
              <a:t> to publish two messages.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light plant also uses the I2C digital I/O expander and requires the Wire library which is a memory hog.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1419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09063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118177"/>
            <a:ext cx="1569936" cy="1277617"/>
            <a:chOff x="6344101" y="3118177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498068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39062" y="3656386"/>
            <a:ext cx="1203526" cy="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354864" y="1600200"/>
            <a:ext cx="1569936" cy="1277617"/>
            <a:chOff x="6344101" y="3118177"/>
            <a:chExt cx="1569936" cy="1277617"/>
          </a:xfrm>
        </p:grpSpPr>
        <p:sp>
          <p:nvSpPr>
            <p:cNvPr id="27" name="TextBox 26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Light_plant</a:t>
              </a:r>
              <a:endParaRPr lang="en-US" sz="1200" b="1" dirty="0" smtClean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::Led*  5 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154176" y="1954656"/>
            <a:ext cx="1170424" cy="1535430"/>
            <a:chOff x="5154176" y="1912132"/>
            <a:chExt cx="1170424" cy="153543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Scan and Wander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637634" y="3581400"/>
              <a:ext cx="1463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Whisker_controller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Scanner_5pt block hides the implementation and control details for controlling the scan.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085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Five_pt_scan_msg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x2</a:t>
                </a:r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600199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Whisker_bot.ino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</a:t>
            </a:r>
            <a:r>
              <a:rPr lang="en-US" dirty="0" smtClean="0"/>
              <a:t>Scan and Wander</a:t>
            </a:r>
            <a:br>
              <a:rPr lang="en-US" dirty="0" smtClean="0"/>
            </a:br>
            <a:r>
              <a:rPr lang="en-US" smtClean="0"/>
              <a:t>with Lights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13410" y="4953000"/>
            <a:ext cx="3429001" cy="13849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version adds the light plant to give a visual indication of which “whisker” was tripped by an obstacle.</a:t>
            </a:r>
            <a:endParaRPr lang="en-US" sz="12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838200" y="3048000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Five_pt_scan_msg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x2</a:t>
                </a:r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923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048000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398142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35814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600199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Whisker_bot.ino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1400" y="3048000"/>
            <a:ext cx="1587715" cy="1284728"/>
            <a:chOff x="3584240" y="2600379"/>
            <a:chExt cx="1596794" cy="1297567"/>
          </a:xfrm>
        </p:grpSpPr>
        <p:sp>
          <p:nvSpPr>
            <p:cNvPr id="26" name="TextBox 25"/>
            <p:cNvSpPr txBox="1"/>
            <p:nvPr/>
          </p:nvSpPr>
          <p:spPr>
            <a:xfrm>
              <a:off x="3737511" y="3431667"/>
              <a:ext cx="1309877" cy="466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Whisker_bumper</a:t>
              </a:r>
              <a:r>
                <a:rPr lang="en-US" sz="1200" b="1" dirty="0" err="1" smtClean="0"/>
                <a:t>controller</a:t>
              </a:r>
              <a:endParaRPr lang="en-US" sz="1200" b="1" dirty="0" smtClean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584240" y="2600379"/>
              <a:ext cx="1596794" cy="1277619"/>
              <a:chOff x="3584240" y="2600379"/>
              <a:chExt cx="1596794" cy="12776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0312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Cmd_led_msg</a:t>
                </a:r>
                <a:endParaRPr lang="en-US" sz="1200" dirty="0" smtClean="0"/>
              </a:p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352024" y="1524000"/>
            <a:ext cx="1569936" cy="1277617"/>
            <a:chOff x="6344101" y="3118177"/>
            <a:chExt cx="1569936" cy="1277617"/>
          </a:xfrm>
        </p:grpSpPr>
        <p:sp>
          <p:nvSpPr>
            <p:cNvPr id="31" name="TextBox 30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Light_plant</a:t>
              </a:r>
              <a:endParaRPr lang="en-US" sz="1200" b="1" dirty="0" smtClean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::Led*  5 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174007" y="1878456"/>
            <a:ext cx="1170424" cy="1535430"/>
            <a:chOff x="5154176" y="1912132"/>
            <a:chExt cx="1170424" cy="153543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36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243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ALFRED: Bump and Wander Design</vt:lpstr>
      <vt:lpstr>ALFRED: Bump and Wander  with Light Plant</vt:lpstr>
      <vt:lpstr>ALFRED: Scan and Wander</vt:lpstr>
      <vt:lpstr>ALFRED: Scan and Wander with Lights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30</cp:revision>
  <cp:lastPrinted>2014-10-27T15:26:59Z</cp:lastPrinted>
  <dcterms:created xsi:type="dcterms:W3CDTF">2014-10-16T19:25:34Z</dcterms:created>
  <dcterms:modified xsi:type="dcterms:W3CDTF">2014-11-02T00:08:24Z</dcterms:modified>
</cp:coreProperties>
</file>