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</a:t>
            </a:r>
            <a:r>
              <a:rPr lang="en-US" dirty="0" smtClean="0"/>
              <a:t>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</a:t>
              </a:r>
              <a:r>
                <a:rPr lang="en-US" sz="1200" b="1" dirty="0" err="1" smtClean="0"/>
                <a:t>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  <a:endParaRPr lang="en-US" sz="1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  <a:endParaRPr lang="en-US" sz="1100" i="1" dirty="0" smtClean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174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ALFRED: Bump and Wander Design</vt:lpstr>
      <vt:lpstr>ALFRED: Bump and Wander  with Light Plant</vt:lpstr>
      <vt:lpstr>ALFRED: Scan and Wander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27</cp:revision>
  <cp:lastPrinted>2014-10-27T15:26:59Z</cp:lastPrinted>
  <dcterms:created xsi:type="dcterms:W3CDTF">2014-10-16T19:25:34Z</dcterms:created>
  <dcterms:modified xsi:type="dcterms:W3CDTF">2014-11-01T19:01:09Z</dcterms:modified>
</cp:coreProperties>
</file>