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488989" y="3581400"/>
            <a:ext cx="12801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Rover_plant</a:t>
            </a:r>
            <a:endParaRPr lang="en-US" sz="12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6344101" y="2591909"/>
            <a:ext cx="1569936" cy="1277617"/>
            <a:chOff x="6338034" y="2591909"/>
            <a:chExt cx="1569936" cy="1277617"/>
          </a:xfrm>
        </p:grpSpPr>
        <p:sp>
          <p:nvSpPr>
            <p:cNvPr id="6" name="Rectangle 5"/>
            <p:cNvSpPr/>
            <p:nvPr/>
          </p:nvSpPr>
          <p:spPr>
            <a:xfrm>
              <a:off x="6338034" y="2591909"/>
              <a:ext cx="1569936" cy="12776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2054" y="3091190"/>
              <a:ext cx="139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err="1" smtClean="0"/>
                <a:t>gw</a:t>
              </a:r>
              <a:r>
                <a:rPr lang="en-US" sz="1100" i="1" dirty="0" smtClean="0"/>
                <a:t>::Motor*  2 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54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ALFRED: Bump and Wander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22</cp:revision>
  <cp:lastPrinted>2014-10-27T15:26:59Z</cp:lastPrinted>
  <dcterms:created xsi:type="dcterms:W3CDTF">2014-10-16T19:25:34Z</dcterms:created>
  <dcterms:modified xsi:type="dcterms:W3CDTF">2014-11-01T00:45:39Z</dcterms:modified>
</cp:coreProperties>
</file>