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609600" y="1676400"/>
            <a:ext cx="8077200" cy="3810000"/>
            <a:chOff x="914400" y="1295400"/>
            <a:chExt cx="8077200" cy="3810000"/>
          </a:xfrm>
        </p:grpSpPr>
        <p:grpSp>
          <p:nvGrpSpPr>
            <p:cNvPr id="12" name="Group 11"/>
            <p:cNvGrpSpPr/>
            <p:nvPr/>
          </p:nvGrpSpPr>
          <p:grpSpPr>
            <a:xfrm>
              <a:off x="914400" y="1371600"/>
              <a:ext cx="1066800" cy="609600"/>
              <a:chOff x="914400" y="1371600"/>
              <a:chExt cx="1066800" cy="609600"/>
            </a:xfrm>
          </p:grpSpPr>
          <p:sp>
            <p:nvSpPr>
              <p:cNvPr id="4" name="Right Arrow 3"/>
              <p:cNvSpPr/>
              <p:nvPr/>
            </p:nvSpPr>
            <p:spPr>
              <a:xfrm>
                <a:off x="914400" y="1371600"/>
                <a:ext cx="1066800" cy="6096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14400" y="1524000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Omega.y_raw</a:t>
                </a:r>
                <a:endParaRPr lang="en-US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67000" y="1295400"/>
              <a:ext cx="1981200" cy="1295400"/>
              <a:chOff x="3276600" y="914400"/>
              <a:chExt cx="1981200" cy="1295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Drift Adjuster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smtClean="0"/>
                  <a:t>-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38600" y="1143000"/>
                <a:ext cx="1205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Omega.y_comp</a:t>
                </a:r>
                <a:endParaRPr lang="en-US" sz="1200" dirty="0" smtClean="0"/>
              </a:p>
            </p:txBody>
          </p:sp>
        </p:grpSp>
        <p:cxnSp>
          <p:nvCxnSpPr>
            <p:cNvPr id="16" name="Straight Arrow Connector 15"/>
            <p:cNvCxnSpPr>
              <a:stCxn id="4" idx="3"/>
            </p:cNvCxnSpPr>
            <p:nvPr/>
          </p:nvCxnSpPr>
          <p:spPr>
            <a:xfrm>
              <a:off x="1981200" y="1676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257800" y="1309826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8800" y="2243033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Gyro Plant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9800" y="1538426"/>
              <a:ext cx="1205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Theta_estimate</a:t>
              </a:r>
              <a:endParaRPr lang="en-US" sz="1200" dirty="0" smtClean="0"/>
            </a:p>
          </p:txBody>
        </p:sp>
        <p:cxnSp>
          <p:nvCxnSpPr>
            <p:cNvPr id="24" name="Straight Arrow Connector 23"/>
            <p:cNvCxnSpPr>
              <a:stCxn id="13" idx="3"/>
            </p:cNvCxnSpPr>
            <p:nvPr/>
          </p:nvCxnSpPr>
          <p:spPr>
            <a:xfrm>
              <a:off x="4634145" y="1662500"/>
              <a:ext cx="6236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</p:cNvCxnSpPr>
            <p:nvPr/>
          </p:nvCxnSpPr>
          <p:spPr>
            <a:xfrm flipV="1">
              <a:off x="7224945" y="1676925"/>
              <a:ext cx="11570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803472" y="1676926"/>
              <a:ext cx="0" cy="251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 flipH="1">
              <a:off x="7848600" y="4419600"/>
              <a:ext cx="1066800" cy="609600"/>
              <a:chOff x="914400" y="1371600"/>
              <a:chExt cx="1066800" cy="609600"/>
            </a:xfrm>
          </p:grpSpPr>
          <p:sp>
            <p:nvSpPr>
              <p:cNvPr id="42" name="Right Arrow 41"/>
              <p:cNvSpPr/>
              <p:nvPr/>
            </p:nvSpPr>
            <p:spPr>
              <a:xfrm>
                <a:off x="914400" y="1371600"/>
                <a:ext cx="1066800" cy="6096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4401" y="1524000"/>
                <a:ext cx="94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Theta_accel</a:t>
                </a:r>
                <a:endParaRPr lang="en-US" sz="12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105400" y="3810000"/>
              <a:ext cx="1981200" cy="1295400"/>
              <a:chOff x="3276600" y="914400"/>
              <a:chExt cx="1981200" cy="12954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Error Computer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smtClean="0"/>
                  <a:t>-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38600" y="1143000"/>
                <a:ext cx="1205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epsilon</a:t>
                </a: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flipH="1">
              <a:off x="7086600" y="4191000"/>
              <a:ext cx="7168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2" idx="3"/>
            </p:cNvCxnSpPr>
            <p:nvPr/>
          </p:nvCxnSpPr>
          <p:spPr>
            <a:xfrm flipH="1">
              <a:off x="7086600" y="47244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 flipH="1">
              <a:off x="2514600" y="3810000"/>
              <a:ext cx="1981200" cy="1295400"/>
              <a:chOff x="3276600" y="914400"/>
              <a:chExt cx="1981200" cy="1295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PI Controller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57601" y="1143000"/>
                <a:ext cx="1586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Omega_adjustment</a:t>
                </a:r>
                <a:endParaRPr lang="en-US" sz="1200" dirty="0" smtClean="0"/>
              </a:p>
            </p:txBody>
          </p:sp>
        </p:grpSp>
        <p:cxnSp>
          <p:nvCxnSpPr>
            <p:cNvPr id="61" name="Straight Arrow Connector 60"/>
            <p:cNvCxnSpPr>
              <a:stCxn id="48" idx="3"/>
            </p:cNvCxnSpPr>
            <p:nvPr/>
          </p:nvCxnSpPr>
          <p:spPr>
            <a:xfrm flipH="1" flipV="1">
              <a:off x="4495800" y="4177099"/>
              <a:ext cx="6236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905000" y="4177099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905000" y="2243033"/>
              <a:ext cx="0" cy="193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905000" y="2243033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026403"/>
                </p:ext>
              </p:extLst>
            </p:nvPr>
          </p:nvGraphicFramePr>
          <p:xfrm>
            <a:off x="8458200" y="1409700"/>
            <a:ext cx="53340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3" imgW="228600" imgH="228600" progId="Equation.DSMT4">
                    <p:embed/>
                  </p:oleObj>
                </mc:Choice>
                <mc:Fallback>
                  <p:oleObj name="Equation" r:id="rId3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58200" y="1409700"/>
                          <a:ext cx="533400" cy="536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Mary Lou stabilized gyro system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1000" y="6172200"/>
            <a:ext cx="701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System design based on </a:t>
            </a:r>
            <a:r>
              <a:rPr lang="en-US" sz="1000" i="1" dirty="0"/>
              <a:t>Bill </a:t>
            </a:r>
            <a:r>
              <a:rPr lang="en-US" sz="1000" i="1" dirty="0" err="1" smtClean="0"/>
              <a:t>Premmerlani’s</a:t>
            </a:r>
            <a:r>
              <a:rPr lang="en-US" sz="1000" i="1" dirty="0" smtClean="0"/>
              <a:t> Direction Cosine Matrix http://gentlenav.googlecode.com/files/DCMDraft2.pdf</a:t>
            </a:r>
          </a:p>
        </p:txBody>
      </p: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97048"/>
              </p:ext>
            </p:extLst>
          </p:nvPr>
        </p:nvGraphicFramePr>
        <p:xfrm>
          <a:off x="2527300" y="4749800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1282680" imgH="279360" progId="Equation.DSMT4">
                  <p:embed/>
                </p:oleObj>
              </mc:Choice>
              <mc:Fallback>
                <p:oleObj name="Equation" r:id="rId5" imgW="1282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7300" y="4749800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722252"/>
              </p:ext>
            </p:extLst>
          </p:nvPr>
        </p:nvGraphicFramePr>
        <p:xfrm>
          <a:off x="4978400" y="4738103"/>
          <a:ext cx="1625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1625400" imgH="253800" progId="Equation.DSMT4">
                  <p:embed/>
                </p:oleObj>
              </mc:Choice>
              <mc:Fallback>
                <p:oleObj name="Equation" r:id="rId7" imgW="1625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8400" y="4738103"/>
                        <a:ext cx="1625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312654"/>
              </p:ext>
            </p:extLst>
          </p:nvPr>
        </p:nvGraphicFramePr>
        <p:xfrm>
          <a:off x="2682536" y="2241550"/>
          <a:ext cx="1384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82536" y="2241550"/>
                        <a:ext cx="1384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7100"/>
              </p:ext>
            </p:extLst>
          </p:nvPr>
        </p:nvGraphicFramePr>
        <p:xfrm>
          <a:off x="5492750" y="2320498"/>
          <a:ext cx="901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1" imgW="901440" imgH="279360" progId="Equation.DSMT4">
                  <p:embed/>
                </p:oleObj>
              </mc:Choice>
              <mc:Fallback>
                <p:oleObj name="Equation" r:id="rId11" imgW="901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2750" y="2320498"/>
                        <a:ext cx="901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19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651783" y="1370905"/>
            <a:ext cx="1981200" cy="1295400"/>
            <a:chOff x="3276600" y="914400"/>
            <a:chExt cx="1981200" cy="1295400"/>
          </a:xfrm>
        </p:grpSpPr>
        <p:sp>
          <p:nvSpPr>
            <p:cNvPr id="6" name="Rectangle 5"/>
            <p:cNvSpPr/>
            <p:nvPr/>
          </p:nvSpPr>
          <p:spPr>
            <a:xfrm>
              <a:off x="3276600" y="914400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600" y="1847607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Motor Plant</a:t>
              </a:r>
              <a:endParaRPr lang="en-US" sz="1200" b="1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1143000"/>
              <a:ext cx="1205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Plant Status</a:t>
              </a:r>
              <a:endParaRPr lang="en-US" sz="1200" dirty="0" smtClean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37728" y="2939985"/>
            <a:ext cx="1981200" cy="1295400"/>
            <a:chOff x="4953000" y="1690826"/>
            <a:chExt cx="19812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4953000" y="1690826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4000" y="2624033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Attitude Computer</a:t>
              </a:r>
              <a:endParaRPr lang="en-US" sz="1200" b="1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15000" y="1919426"/>
              <a:ext cx="1205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Pitch</a:t>
              </a:r>
            </a:p>
          </p:txBody>
        </p:sp>
      </p:grpSp>
      <p:cxnSp>
        <p:nvCxnSpPr>
          <p:cNvPr id="24" name="Straight Arrow Connector 23"/>
          <p:cNvCxnSpPr>
            <a:stCxn id="13" idx="3"/>
          </p:cNvCxnSpPr>
          <p:nvPr/>
        </p:nvCxnSpPr>
        <p:spPr>
          <a:xfrm flipV="1">
            <a:off x="3618928" y="1738004"/>
            <a:ext cx="177975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flipH="1">
            <a:off x="5398687" y="1402710"/>
            <a:ext cx="1981200" cy="1295400"/>
            <a:chOff x="3276600" y="914400"/>
            <a:chExt cx="1981200" cy="1295400"/>
          </a:xfrm>
        </p:grpSpPr>
        <p:sp>
          <p:nvSpPr>
            <p:cNvPr id="45" name="Rectangle 44"/>
            <p:cNvSpPr/>
            <p:nvPr/>
          </p:nvSpPr>
          <p:spPr>
            <a:xfrm>
              <a:off x="3276600" y="914400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1847607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State Observer</a:t>
              </a:r>
              <a:endParaRPr lang="en-US" sz="1200" b="1" dirty="0" smtClean="0"/>
            </a:p>
          </p:txBody>
        </p:sp>
      </p:grpSp>
      <p:grpSp>
        <p:nvGrpSpPr>
          <p:cNvPr id="55" name="Group 54"/>
          <p:cNvGrpSpPr/>
          <p:nvPr/>
        </p:nvGrpSpPr>
        <p:grpSpPr>
          <a:xfrm flipH="1">
            <a:off x="3493687" y="4550446"/>
            <a:ext cx="1981200" cy="1295400"/>
            <a:chOff x="3276600" y="914400"/>
            <a:chExt cx="1981200" cy="1295400"/>
          </a:xfrm>
        </p:grpSpPr>
        <p:sp>
          <p:nvSpPr>
            <p:cNvPr id="56" name="Rectangle 55"/>
            <p:cNvSpPr/>
            <p:nvPr/>
          </p:nvSpPr>
          <p:spPr>
            <a:xfrm>
              <a:off x="3276600" y="914400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57600" y="1847607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Balance Regulator</a:t>
              </a:r>
              <a:endParaRPr lang="en-US" sz="1200" b="1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7601" y="1143000"/>
              <a:ext cx="1586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Control Effort</a:t>
              </a:r>
              <a:endParaRPr lang="en-US" sz="1200" dirty="0" smtClean="0"/>
            </a:p>
          </p:txBody>
        </p:sp>
      </p:grpSp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Mary </a:t>
            </a:r>
            <a:r>
              <a:rPr lang="en-US" smtClean="0"/>
              <a:t>Lou </a:t>
            </a:r>
            <a:r>
              <a:rPr lang="en-US" smtClean="0"/>
              <a:t>System </a:t>
            </a:r>
            <a:r>
              <a:rPr lang="en-US" dirty="0" smtClean="0"/>
              <a:t>Design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32983" y="3307084"/>
            <a:ext cx="875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08807" y="2209800"/>
            <a:ext cx="0" cy="109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08807" y="2209800"/>
            <a:ext cx="889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86255" y="1600200"/>
            <a:ext cx="12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State Vector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391400" y="173800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01000" y="1738004"/>
            <a:ext cx="0" cy="321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474887" y="4953000"/>
            <a:ext cx="2526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9" idx="3"/>
          </p:cNvCxnSpPr>
          <p:nvPr/>
        </p:nvCxnSpPr>
        <p:spPr>
          <a:xfrm flipH="1" flipV="1">
            <a:off x="990600" y="4917545"/>
            <a:ext cx="25171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90600" y="1738699"/>
            <a:ext cx="0" cy="317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90600" y="1738005"/>
            <a:ext cx="647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55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Mary Lou stabilized gyro system</vt:lpstr>
      <vt:lpstr>Mary Lou System Design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10</cp:revision>
  <cp:lastPrinted>2014-10-17T00:09:28Z</cp:lastPrinted>
  <dcterms:created xsi:type="dcterms:W3CDTF">2014-10-16T19:25:34Z</dcterms:created>
  <dcterms:modified xsi:type="dcterms:W3CDTF">2014-10-17T03:59:35Z</dcterms:modified>
</cp:coreProperties>
</file>