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09600" y="1676400"/>
            <a:ext cx="8077200" cy="3810000"/>
            <a:chOff x="914400" y="1295400"/>
            <a:chExt cx="8077200" cy="3810000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" y="1371600"/>
              <a:ext cx="1066800" cy="609600"/>
              <a:chOff x="914400" y="1371600"/>
              <a:chExt cx="1066800" cy="6096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14400" y="1524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Omega.y_raw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1295400"/>
              <a:ext cx="1981200" cy="1295400"/>
              <a:chOff x="3276600" y="914400"/>
              <a:chExt cx="1981200" cy="1295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Drift Adjuster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Omega.y_comp</a:t>
                </a:r>
                <a:endParaRPr lang="en-US" sz="1200" dirty="0" smtClean="0"/>
              </a:p>
            </p:txBody>
          </p:sp>
        </p:grpSp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1981200" y="1676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57800" y="1309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2243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Gyro Plant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1538426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Theta_estimate</a:t>
              </a:r>
              <a:endParaRPr lang="en-US" sz="1200" dirty="0" smtClean="0"/>
            </a:p>
          </p:txBody>
        </p:sp>
        <p:cxnSp>
          <p:nvCxnSpPr>
            <p:cNvPr id="24" name="Straight Arrow Connector 23"/>
            <p:cNvCxnSpPr>
              <a:stCxn id="13" idx="3"/>
            </p:cNvCxnSpPr>
            <p:nvPr/>
          </p:nvCxnSpPr>
          <p:spPr>
            <a:xfrm>
              <a:off x="4634145" y="1662500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7224945" y="1676925"/>
              <a:ext cx="11570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803472" y="1676926"/>
              <a:ext cx="0" cy="251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 flipH="1">
              <a:off x="7848600" y="4419600"/>
              <a:ext cx="1066800" cy="609600"/>
              <a:chOff x="914400" y="1371600"/>
              <a:chExt cx="1066800" cy="609600"/>
            </a:xfrm>
          </p:grpSpPr>
          <p:sp>
            <p:nvSpPr>
              <p:cNvPr id="42" name="Right Arrow 41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1" y="1524000"/>
                <a:ext cx="94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Theta_accel</a:t>
                </a:r>
                <a:endParaRPr lang="en-US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105400" y="3810000"/>
              <a:ext cx="1981200" cy="1295400"/>
              <a:chOff x="3276600" y="914400"/>
              <a:chExt cx="1981200" cy="1295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Error Computer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epsilon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7086600" y="4191000"/>
              <a:ext cx="7168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3"/>
            </p:cNvCxnSpPr>
            <p:nvPr/>
          </p:nvCxnSpPr>
          <p:spPr>
            <a:xfrm flipH="1">
              <a:off x="7086600" y="47244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flipH="1">
              <a:off x="2514600" y="3810000"/>
              <a:ext cx="1981200" cy="1295400"/>
              <a:chOff x="3276600" y="914400"/>
              <a:chExt cx="1981200" cy="1295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PI Controller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57601" y="1143000"/>
                <a:ext cx="1586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Omega_adjustment</a:t>
                </a:r>
                <a:endParaRPr lang="en-US" sz="1200" dirty="0" smtClean="0"/>
              </a:p>
            </p:txBody>
          </p:sp>
        </p:grpSp>
        <p:cxnSp>
          <p:nvCxnSpPr>
            <p:cNvPr id="61" name="Straight Arrow Connector 60"/>
            <p:cNvCxnSpPr>
              <a:stCxn id="48" idx="3"/>
            </p:cNvCxnSpPr>
            <p:nvPr/>
          </p:nvCxnSpPr>
          <p:spPr>
            <a:xfrm flipH="1" flipV="1">
              <a:off x="4495800" y="4177099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05000" y="4177099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905000" y="2243033"/>
              <a:ext cx="0" cy="193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905000" y="2243033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026403"/>
                </p:ext>
              </p:extLst>
            </p:nvPr>
          </p:nvGraphicFramePr>
          <p:xfrm>
            <a:off x="8458200" y="1409700"/>
            <a:ext cx="5334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58200" y="1409700"/>
                          <a:ext cx="533400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Mary Lou stabilized gyro system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6172200"/>
            <a:ext cx="701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System design based on </a:t>
            </a:r>
            <a:r>
              <a:rPr lang="en-US" sz="1000" i="1" dirty="0"/>
              <a:t>Bill </a:t>
            </a:r>
            <a:r>
              <a:rPr lang="en-US" sz="1000" i="1" dirty="0" err="1" smtClean="0"/>
              <a:t>Premmerlani’s</a:t>
            </a:r>
            <a:r>
              <a:rPr lang="en-US" sz="1000" i="1" dirty="0" smtClean="0"/>
              <a:t> Direction Cosine Matrix http://gentlenav.googlecode.com/files/DCMDraft2.pdf</a:t>
            </a:r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97048"/>
              </p:ext>
            </p:extLst>
          </p:nvPr>
        </p:nvGraphicFramePr>
        <p:xfrm>
          <a:off x="2527300" y="4749800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282680" imgH="279360" progId="Equation.DSMT4">
                  <p:embed/>
                </p:oleObj>
              </mc:Choice>
              <mc:Fallback>
                <p:oleObj name="Equation" r:id="rId5" imgW="1282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300" y="4749800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22252"/>
              </p:ext>
            </p:extLst>
          </p:nvPr>
        </p:nvGraphicFramePr>
        <p:xfrm>
          <a:off x="4978400" y="4738103"/>
          <a:ext cx="1625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8400" y="4738103"/>
                        <a:ext cx="1625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12654"/>
              </p:ext>
            </p:extLst>
          </p:nvPr>
        </p:nvGraphicFramePr>
        <p:xfrm>
          <a:off x="2682536" y="2241550"/>
          <a:ext cx="1384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2536" y="2241550"/>
                        <a:ext cx="1384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7100"/>
              </p:ext>
            </p:extLst>
          </p:nvPr>
        </p:nvGraphicFramePr>
        <p:xfrm>
          <a:off x="5492750" y="2320498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2750" y="2320498"/>
                        <a:ext cx="901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1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Mary Lou stabilized gyro system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6</cp:revision>
  <cp:lastPrinted>2014-10-16T20:19:24Z</cp:lastPrinted>
  <dcterms:created xsi:type="dcterms:W3CDTF">2014-10-16T19:25:34Z</dcterms:created>
  <dcterms:modified xsi:type="dcterms:W3CDTF">2014-10-16T20:35:56Z</dcterms:modified>
</cp:coreProperties>
</file>