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30b0c4b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30b0c4b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30b0c4b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30b0c4b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30b0c4bb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30b0c4b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30b0c4bb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30b0c4bb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830b0c4bb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830b0c4bb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30b0c4bb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830b0c4bb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30b0c4bb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30b0c4bb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30b0c4bb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30b0c4bb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of Downtown Toronto and Manhattan New York neigbourhoods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Capstone Project - Week 2 Assignment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Lived in current neighbourhood for a long time, enjoy it!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Plan to move to another city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much information on the comparison of the cities/neighbourhoods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Haven’t been to the city before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to adapt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many concern...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10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Can we find </a:t>
            </a:r>
            <a:endParaRPr sz="26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neigbourhoods in Manhattan, New York </a:t>
            </a:r>
            <a:endParaRPr sz="26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which are similar to Downtown Toronto?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571536" y="2118324"/>
            <a:ext cx="1755000" cy="1736803"/>
            <a:chOff x="571536" y="2118324"/>
            <a:chExt cx="1755000" cy="1736803"/>
          </a:xfrm>
        </p:grpSpPr>
        <p:sp>
          <p:nvSpPr>
            <p:cNvPr id="149" name="Google Shape;149;p16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Collect Data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From various sources, Wiki, NYU, Foursquare API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2699423" y="2660925"/>
            <a:ext cx="1709103" cy="1194202"/>
            <a:chOff x="2699423" y="2660925"/>
            <a:chExt cx="1709103" cy="1194202"/>
          </a:xfrm>
        </p:grpSpPr>
        <p:sp>
          <p:nvSpPr>
            <p:cNvPr id="153" name="Google Shape;153;p16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Prepare Data/EDA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Transforming, cleaning, 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concatenating and exploring several data sets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6"/>
          <p:cNvGrpSpPr/>
          <p:nvPr/>
        </p:nvGrpSpPr>
        <p:grpSpPr>
          <a:xfrm>
            <a:off x="4856435" y="2660925"/>
            <a:ext cx="1709103" cy="1194202"/>
            <a:chOff x="2699423" y="2660925"/>
            <a:chExt cx="1709103" cy="1194202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Modeling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K-means clustering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6755998" y="2660925"/>
            <a:ext cx="1709103" cy="1194202"/>
            <a:chOff x="2699423" y="2660925"/>
            <a:chExt cx="1709103" cy="1194202"/>
          </a:xfrm>
        </p:grpSpPr>
        <p:sp>
          <p:nvSpPr>
            <p:cNvPr id="161" name="Google Shape;161;p16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Result &amp; </a:t>
              </a: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Recommendation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We got the result!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3" name="Google Shape;163;p16"/>
          <p:cNvSpPr/>
          <p:nvPr/>
        </p:nvSpPr>
        <p:spPr>
          <a:xfrm>
            <a:off x="2164975" y="2061825"/>
            <a:ext cx="594300" cy="40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337175" y="2061813"/>
            <a:ext cx="594300" cy="40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6419150" y="2061813"/>
            <a:ext cx="594300" cy="40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6401" y="1568825"/>
            <a:ext cx="1194199" cy="119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875" y="1568825"/>
            <a:ext cx="1194198" cy="1194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550" y="1537163"/>
            <a:ext cx="1257525" cy="12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3455" y="1535563"/>
            <a:ext cx="1194201" cy="126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325" y="294125"/>
            <a:ext cx="35147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b="0" l="0" r="30728" t="0"/>
          <a:stretch/>
        </p:blipFill>
        <p:spPr>
          <a:xfrm>
            <a:off x="3021100" y="1295950"/>
            <a:ext cx="6122900" cy="233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7" name="Google Shape;177;p17"/>
          <p:cNvSpPr txBox="1"/>
          <p:nvPr/>
        </p:nvSpPr>
        <p:spPr>
          <a:xfrm>
            <a:off x="515475" y="1680875"/>
            <a:ext cx="29919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borough/neighbourhood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geolocation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nearby venues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Mean of frequency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venues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557600" y="2711825"/>
            <a:ext cx="504300" cy="47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5">
            <a:alphaModFix/>
          </a:blip>
          <a:srcRect b="48078" l="0" r="55023" t="0"/>
          <a:stretch/>
        </p:blipFill>
        <p:spPr>
          <a:xfrm>
            <a:off x="3794313" y="3496276"/>
            <a:ext cx="4112549" cy="136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25" y="1313900"/>
            <a:ext cx="16002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/>
          <p:nvPr/>
        </p:nvSpPr>
        <p:spPr>
          <a:xfrm>
            <a:off x="1232650" y="2017050"/>
            <a:ext cx="1669800" cy="1277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372975" y="2420400"/>
            <a:ext cx="698100" cy="47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46420" t="0"/>
          <a:stretch/>
        </p:blipFill>
        <p:spPr>
          <a:xfrm>
            <a:off x="4572000" y="215700"/>
            <a:ext cx="4240326" cy="46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526675" y="1647275"/>
            <a:ext cx="38100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cluster labels =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Neighbourhoods: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 rows were Manhattan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13 rows in Downtown Toronto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venues: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Coffee shop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Cafe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the categories into smaller number of category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other features such as crime, air quality, transportation figures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Possible further studies: better places to live with </a:t>
            </a:r>
            <a:r>
              <a:rPr lang="en" sz="1800"/>
              <a:t>environmental</a:t>
            </a:r>
            <a:r>
              <a:rPr lang="en" sz="1800"/>
              <a:t> and nearby venues data, safety of neighbourhoods, relating sales figures to venues categories...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Thank you!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