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4" r:id="rId8"/>
    <p:sldId id="261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5B7B04-5D26-4DA2-8F27-ED1F2B7A379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45F4B6-95B4-4202-A8B5-19E69D98A97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SG" sz="2800" dirty="0"/>
            <a:t>Motivation</a:t>
          </a:r>
          <a:endParaRPr lang="en-US" sz="2800" dirty="0"/>
        </a:p>
      </dgm:t>
    </dgm:pt>
    <dgm:pt modelId="{8D2FD8F5-9225-48B2-BE0F-F1F70597F830}" type="parTrans" cxnId="{C54C33E9-3BB3-4677-81F4-BC8033F36653}">
      <dgm:prSet/>
      <dgm:spPr/>
      <dgm:t>
        <a:bodyPr/>
        <a:lstStyle/>
        <a:p>
          <a:endParaRPr lang="en-US"/>
        </a:p>
      </dgm:t>
    </dgm:pt>
    <dgm:pt modelId="{93D15769-24B6-4674-972D-819398C73503}" type="sibTrans" cxnId="{C54C33E9-3BB3-4677-81F4-BC8033F36653}">
      <dgm:prSet/>
      <dgm:spPr/>
      <dgm:t>
        <a:bodyPr/>
        <a:lstStyle/>
        <a:p>
          <a:endParaRPr lang="en-US"/>
        </a:p>
      </dgm:t>
    </dgm:pt>
    <dgm:pt modelId="{A6B59FF6-0214-4280-89CE-0D7BE44B735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SG" sz="2800" dirty="0"/>
            <a:t>Introduction</a:t>
          </a:r>
          <a:endParaRPr lang="en-US" sz="2800" dirty="0"/>
        </a:p>
      </dgm:t>
    </dgm:pt>
    <dgm:pt modelId="{F6A5E8E1-7CD3-4DA8-89FD-F3B90457228B}" type="parTrans" cxnId="{2290833A-A590-45F0-A80C-8D8CA3A95F1C}">
      <dgm:prSet/>
      <dgm:spPr/>
      <dgm:t>
        <a:bodyPr/>
        <a:lstStyle/>
        <a:p>
          <a:endParaRPr lang="en-US"/>
        </a:p>
      </dgm:t>
    </dgm:pt>
    <dgm:pt modelId="{3BE711D8-C999-48EF-9365-4F5D2A3DBF70}" type="sibTrans" cxnId="{2290833A-A590-45F0-A80C-8D8CA3A95F1C}">
      <dgm:prSet/>
      <dgm:spPr/>
      <dgm:t>
        <a:bodyPr/>
        <a:lstStyle/>
        <a:p>
          <a:endParaRPr lang="en-US"/>
        </a:p>
      </dgm:t>
    </dgm:pt>
    <dgm:pt modelId="{24536D63-622C-4E10-B542-FE6D59AF811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SG" sz="2800" dirty="0"/>
            <a:t>Project Design &amp; Methodology </a:t>
          </a:r>
          <a:endParaRPr lang="en-US" sz="2800" dirty="0"/>
        </a:p>
      </dgm:t>
    </dgm:pt>
    <dgm:pt modelId="{7F0DECCF-3AE6-4AF2-B707-25931AABA784}" type="parTrans" cxnId="{8359D817-2A26-4673-AE4C-A2E121392D89}">
      <dgm:prSet/>
      <dgm:spPr/>
      <dgm:t>
        <a:bodyPr/>
        <a:lstStyle/>
        <a:p>
          <a:endParaRPr lang="en-US"/>
        </a:p>
      </dgm:t>
    </dgm:pt>
    <dgm:pt modelId="{4A63E358-EABF-49B1-AF13-1581EB2EF0CF}" type="sibTrans" cxnId="{8359D817-2A26-4673-AE4C-A2E121392D89}">
      <dgm:prSet/>
      <dgm:spPr/>
      <dgm:t>
        <a:bodyPr/>
        <a:lstStyle/>
        <a:p>
          <a:endParaRPr lang="en-US"/>
        </a:p>
      </dgm:t>
    </dgm:pt>
    <dgm:pt modelId="{FC3E2A0A-7168-4B2B-A949-A4B5E01F270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SG" sz="2800" dirty="0"/>
            <a:t>Project Value Proposition</a:t>
          </a:r>
          <a:endParaRPr lang="en-US" sz="2800" dirty="0"/>
        </a:p>
      </dgm:t>
    </dgm:pt>
    <dgm:pt modelId="{34DC7B7C-02C9-4B49-A638-1D4D22C7FE4D}" type="parTrans" cxnId="{24BD8132-F01A-4C25-A2B7-38513880AB3C}">
      <dgm:prSet/>
      <dgm:spPr/>
      <dgm:t>
        <a:bodyPr/>
        <a:lstStyle/>
        <a:p>
          <a:endParaRPr lang="en-US"/>
        </a:p>
      </dgm:t>
    </dgm:pt>
    <dgm:pt modelId="{3CA9E29D-D6FE-4E1D-9C8D-4D075C2086BA}" type="sibTrans" cxnId="{24BD8132-F01A-4C25-A2B7-38513880AB3C}">
      <dgm:prSet/>
      <dgm:spPr/>
      <dgm:t>
        <a:bodyPr/>
        <a:lstStyle/>
        <a:p>
          <a:endParaRPr lang="en-US"/>
        </a:p>
      </dgm:t>
    </dgm:pt>
    <dgm:pt modelId="{6D94F8BB-9160-4A2D-9023-9A8FBFBE7C6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SG" sz="2800" dirty="0"/>
            <a:t>Conclusion</a:t>
          </a:r>
          <a:endParaRPr lang="en-US" sz="2800" dirty="0"/>
        </a:p>
      </dgm:t>
    </dgm:pt>
    <dgm:pt modelId="{8C23A763-4822-42CE-AA8D-A9E9C2E6EEB3}" type="parTrans" cxnId="{1FB119D2-6F70-41AE-86F4-BA8B69385ABB}">
      <dgm:prSet/>
      <dgm:spPr/>
      <dgm:t>
        <a:bodyPr/>
        <a:lstStyle/>
        <a:p>
          <a:endParaRPr lang="en-US"/>
        </a:p>
      </dgm:t>
    </dgm:pt>
    <dgm:pt modelId="{393A8A91-C0CE-44C8-973C-3BCB7CEFBB68}" type="sibTrans" cxnId="{1FB119D2-6F70-41AE-86F4-BA8B69385ABB}">
      <dgm:prSet/>
      <dgm:spPr/>
      <dgm:t>
        <a:bodyPr/>
        <a:lstStyle/>
        <a:p>
          <a:endParaRPr lang="en-US"/>
        </a:p>
      </dgm:t>
    </dgm:pt>
    <dgm:pt modelId="{FD992770-6342-4E2F-9108-E07C79C6C7D5}" type="pres">
      <dgm:prSet presAssocID="{D35B7B04-5D26-4DA2-8F27-ED1F2B7A379D}" presName="root" presStyleCnt="0">
        <dgm:presLayoutVars>
          <dgm:dir/>
          <dgm:resizeHandles val="exact"/>
        </dgm:presLayoutVars>
      </dgm:prSet>
      <dgm:spPr/>
    </dgm:pt>
    <dgm:pt modelId="{1989F0DB-D401-4156-9345-BCDC34B19ED4}" type="pres">
      <dgm:prSet presAssocID="{B145F4B6-95B4-4202-A8B5-19E69D98A97B}" presName="compNode" presStyleCnt="0"/>
      <dgm:spPr/>
    </dgm:pt>
    <dgm:pt modelId="{C5EE7FE5-7DCB-494F-938D-296D20663971}" type="pres">
      <dgm:prSet presAssocID="{B145F4B6-95B4-4202-A8B5-19E69D98A97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6B45DC03-9304-44E2-AE30-2F11FE9DA881}" type="pres">
      <dgm:prSet presAssocID="{B145F4B6-95B4-4202-A8B5-19E69D98A97B}" presName="spaceRect" presStyleCnt="0"/>
      <dgm:spPr/>
    </dgm:pt>
    <dgm:pt modelId="{B2E5632C-21FC-4220-AFB9-625DF990E890}" type="pres">
      <dgm:prSet presAssocID="{B145F4B6-95B4-4202-A8B5-19E69D98A97B}" presName="textRect" presStyleLbl="revTx" presStyleIdx="0" presStyleCnt="5">
        <dgm:presLayoutVars>
          <dgm:chMax val="1"/>
          <dgm:chPref val="1"/>
        </dgm:presLayoutVars>
      </dgm:prSet>
      <dgm:spPr/>
    </dgm:pt>
    <dgm:pt modelId="{4692E662-7B02-4FF6-8420-96586DEE9FAC}" type="pres">
      <dgm:prSet presAssocID="{93D15769-24B6-4674-972D-819398C73503}" presName="sibTrans" presStyleCnt="0"/>
      <dgm:spPr/>
    </dgm:pt>
    <dgm:pt modelId="{635D7348-41D9-4E96-85A1-86C05FDCAA5A}" type="pres">
      <dgm:prSet presAssocID="{A6B59FF6-0214-4280-89CE-0D7BE44B735A}" presName="compNode" presStyleCnt="0"/>
      <dgm:spPr/>
    </dgm:pt>
    <dgm:pt modelId="{F062CE11-404E-478C-AF59-10D1F2FE87E9}" type="pres">
      <dgm:prSet presAssocID="{A6B59FF6-0214-4280-89CE-0D7BE44B735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10A54E57-83AA-4E27-B654-DE8ACA8EC963}" type="pres">
      <dgm:prSet presAssocID="{A6B59FF6-0214-4280-89CE-0D7BE44B735A}" presName="spaceRect" presStyleCnt="0"/>
      <dgm:spPr/>
    </dgm:pt>
    <dgm:pt modelId="{D2845279-98A6-4200-9DEB-56E7DB29F104}" type="pres">
      <dgm:prSet presAssocID="{A6B59FF6-0214-4280-89CE-0D7BE44B735A}" presName="textRect" presStyleLbl="revTx" presStyleIdx="1" presStyleCnt="5">
        <dgm:presLayoutVars>
          <dgm:chMax val="1"/>
          <dgm:chPref val="1"/>
        </dgm:presLayoutVars>
      </dgm:prSet>
      <dgm:spPr/>
    </dgm:pt>
    <dgm:pt modelId="{A7DB469F-99BD-4991-92D8-EE3287E79360}" type="pres">
      <dgm:prSet presAssocID="{3BE711D8-C999-48EF-9365-4F5D2A3DBF70}" presName="sibTrans" presStyleCnt="0"/>
      <dgm:spPr/>
    </dgm:pt>
    <dgm:pt modelId="{1D57274E-1223-4ECA-AF92-688A70CE23C0}" type="pres">
      <dgm:prSet presAssocID="{24536D63-622C-4E10-B542-FE6D59AF811B}" presName="compNode" presStyleCnt="0"/>
      <dgm:spPr/>
    </dgm:pt>
    <dgm:pt modelId="{7FC0329C-488C-4ED2-A737-3E98AD8016BB}" type="pres">
      <dgm:prSet presAssocID="{24536D63-622C-4E10-B542-FE6D59AF811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sign"/>
        </a:ext>
      </dgm:extLst>
    </dgm:pt>
    <dgm:pt modelId="{1682E4DA-EBCB-409C-8396-AEDA75C709A0}" type="pres">
      <dgm:prSet presAssocID="{24536D63-622C-4E10-B542-FE6D59AF811B}" presName="spaceRect" presStyleCnt="0"/>
      <dgm:spPr/>
    </dgm:pt>
    <dgm:pt modelId="{3F5394EC-719C-49C6-B31D-F4BE527276C3}" type="pres">
      <dgm:prSet presAssocID="{24536D63-622C-4E10-B542-FE6D59AF811B}" presName="textRect" presStyleLbl="revTx" presStyleIdx="2" presStyleCnt="5" custScaleX="113242">
        <dgm:presLayoutVars>
          <dgm:chMax val="1"/>
          <dgm:chPref val="1"/>
        </dgm:presLayoutVars>
      </dgm:prSet>
      <dgm:spPr/>
    </dgm:pt>
    <dgm:pt modelId="{3E811424-7045-418A-9D27-3F78F1890541}" type="pres">
      <dgm:prSet presAssocID="{4A63E358-EABF-49B1-AF13-1581EB2EF0CF}" presName="sibTrans" presStyleCnt="0"/>
      <dgm:spPr/>
    </dgm:pt>
    <dgm:pt modelId="{661A782D-62B5-4032-A118-D89130B8ED86}" type="pres">
      <dgm:prSet presAssocID="{FC3E2A0A-7168-4B2B-A949-A4B5E01F270E}" presName="compNode" presStyleCnt="0"/>
      <dgm:spPr/>
    </dgm:pt>
    <dgm:pt modelId="{D0FCF803-D131-419E-8592-7B98FF905627}" type="pres">
      <dgm:prSet presAssocID="{FC3E2A0A-7168-4B2B-A949-A4B5E01F270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w Team Project"/>
        </a:ext>
      </dgm:extLst>
    </dgm:pt>
    <dgm:pt modelId="{3BF83417-9202-41C7-B19E-AF9E6414330F}" type="pres">
      <dgm:prSet presAssocID="{FC3E2A0A-7168-4B2B-A949-A4B5E01F270E}" presName="spaceRect" presStyleCnt="0"/>
      <dgm:spPr/>
    </dgm:pt>
    <dgm:pt modelId="{BC785509-A654-46E8-856B-7FC59A0D6D09}" type="pres">
      <dgm:prSet presAssocID="{FC3E2A0A-7168-4B2B-A949-A4B5E01F270E}" presName="textRect" presStyleLbl="revTx" presStyleIdx="3" presStyleCnt="5">
        <dgm:presLayoutVars>
          <dgm:chMax val="1"/>
          <dgm:chPref val="1"/>
        </dgm:presLayoutVars>
      </dgm:prSet>
      <dgm:spPr/>
    </dgm:pt>
    <dgm:pt modelId="{8C93FC36-D4F6-46EE-982D-37A6F1226138}" type="pres">
      <dgm:prSet presAssocID="{3CA9E29D-D6FE-4E1D-9C8D-4D075C2086BA}" presName="sibTrans" presStyleCnt="0"/>
      <dgm:spPr/>
    </dgm:pt>
    <dgm:pt modelId="{06F0BD55-E875-4DC5-AFF8-1B1D15FC4D2D}" type="pres">
      <dgm:prSet presAssocID="{6D94F8BB-9160-4A2D-9023-9A8FBFBE7C68}" presName="compNode" presStyleCnt="0"/>
      <dgm:spPr/>
    </dgm:pt>
    <dgm:pt modelId="{6BA9B120-1BBF-4049-9578-6B4F60377276}" type="pres">
      <dgm:prSet presAssocID="{6D94F8BB-9160-4A2D-9023-9A8FBFBE7C6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"/>
        </a:ext>
      </dgm:extLst>
    </dgm:pt>
    <dgm:pt modelId="{D87197C2-9FF7-4E57-893E-7668D5878D55}" type="pres">
      <dgm:prSet presAssocID="{6D94F8BB-9160-4A2D-9023-9A8FBFBE7C68}" presName="spaceRect" presStyleCnt="0"/>
      <dgm:spPr/>
    </dgm:pt>
    <dgm:pt modelId="{498A018A-00FC-4F24-B5D5-FB60FC049DEF}" type="pres">
      <dgm:prSet presAssocID="{6D94F8BB-9160-4A2D-9023-9A8FBFBE7C6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36A2F60A-FE14-4001-ABE4-7A97FC7E4F55}" type="presOf" srcId="{24536D63-622C-4E10-B542-FE6D59AF811B}" destId="{3F5394EC-719C-49C6-B31D-F4BE527276C3}" srcOrd="0" destOrd="0" presId="urn:microsoft.com/office/officeart/2018/2/layout/IconLabelList"/>
    <dgm:cxn modelId="{8359D817-2A26-4673-AE4C-A2E121392D89}" srcId="{D35B7B04-5D26-4DA2-8F27-ED1F2B7A379D}" destId="{24536D63-622C-4E10-B542-FE6D59AF811B}" srcOrd="2" destOrd="0" parTransId="{7F0DECCF-3AE6-4AF2-B707-25931AABA784}" sibTransId="{4A63E358-EABF-49B1-AF13-1581EB2EF0CF}"/>
    <dgm:cxn modelId="{24BD8132-F01A-4C25-A2B7-38513880AB3C}" srcId="{D35B7B04-5D26-4DA2-8F27-ED1F2B7A379D}" destId="{FC3E2A0A-7168-4B2B-A949-A4B5E01F270E}" srcOrd="3" destOrd="0" parTransId="{34DC7B7C-02C9-4B49-A638-1D4D22C7FE4D}" sibTransId="{3CA9E29D-D6FE-4E1D-9C8D-4D075C2086BA}"/>
    <dgm:cxn modelId="{2290833A-A590-45F0-A80C-8D8CA3A95F1C}" srcId="{D35B7B04-5D26-4DA2-8F27-ED1F2B7A379D}" destId="{A6B59FF6-0214-4280-89CE-0D7BE44B735A}" srcOrd="1" destOrd="0" parTransId="{F6A5E8E1-7CD3-4DA8-89FD-F3B90457228B}" sibTransId="{3BE711D8-C999-48EF-9365-4F5D2A3DBF70}"/>
    <dgm:cxn modelId="{5BB29D43-E486-4CBD-9F2F-9F7BBF2CDF5B}" type="presOf" srcId="{D35B7B04-5D26-4DA2-8F27-ED1F2B7A379D}" destId="{FD992770-6342-4E2F-9108-E07C79C6C7D5}" srcOrd="0" destOrd="0" presId="urn:microsoft.com/office/officeart/2018/2/layout/IconLabelList"/>
    <dgm:cxn modelId="{B5A59744-FD9B-4857-AA64-8D0AA2988983}" type="presOf" srcId="{B145F4B6-95B4-4202-A8B5-19E69D98A97B}" destId="{B2E5632C-21FC-4220-AFB9-625DF990E890}" srcOrd="0" destOrd="0" presId="urn:microsoft.com/office/officeart/2018/2/layout/IconLabelList"/>
    <dgm:cxn modelId="{68F607B3-A33E-4A03-B15E-2705A5FAE1C2}" type="presOf" srcId="{FC3E2A0A-7168-4B2B-A949-A4B5E01F270E}" destId="{BC785509-A654-46E8-856B-7FC59A0D6D09}" srcOrd="0" destOrd="0" presId="urn:microsoft.com/office/officeart/2018/2/layout/IconLabelList"/>
    <dgm:cxn modelId="{ADA90ACF-55B9-40A7-80E9-786A35984C54}" type="presOf" srcId="{6D94F8BB-9160-4A2D-9023-9A8FBFBE7C68}" destId="{498A018A-00FC-4F24-B5D5-FB60FC049DEF}" srcOrd="0" destOrd="0" presId="urn:microsoft.com/office/officeart/2018/2/layout/IconLabelList"/>
    <dgm:cxn modelId="{1FB119D2-6F70-41AE-86F4-BA8B69385ABB}" srcId="{D35B7B04-5D26-4DA2-8F27-ED1F2B7A379D}" destId="{6D94F8BB-9160-4A2D-9023-9A8FBFBE7C68}" srcOrd="4" destOrd="0" parTransId="{8C23A763-4822-42CE-AA8D-A9E9C2E6EEB3}" sibTransId="{393A8A91-C0CE-44C8-973C-3BCB7CEFBB68}"/>
    <dgm:cxn modelId="{C54C33E9-3BB3-4677-81F4-BC8033F36653}" srcId="{D35B7B04-5D26-4DA2-8F27-ED1F2B7A379D}" destId="{B145F4B6-95B4-4202-A8B5-19E69D98A97B}" srcOrd="0" destOrd="0" parTransId="{8D2FD8F5-9225-48B2-BE0F-F1F70597F830}" sibTransId="{93D15769-24B6-4674-972D-819398C73503}"/>
    <dgm:cxn modelId="{97BAD0F4-A3A7-4787-AE51-E32993F716B4}" type="presOf" srcId="{A6B59FF6-0214-4280-89CE-0D7BE44B735A}" destId="{D2845279-98A6-4200-9DEB-56E7DB29F104}" srcOrd="0" destOrd="0" presId="urn:microsoft.com/office/officeart/2018/2/layout/IconLabelList"/>
    <dgm:cxn modelId="{5E48672B-76B5-4F06-9E50-F179DC834698}" type="presParOf" srcId="{FD992770-6342-4E2F-9108-E07C79C6C7D5}" destId="{1989F0DB-D401-4156-9345-BCDC34B19ED4}" srcOrd="0" destOrd="0" presId="urn:microsoft.com/office/officeart/2018/2/layout/IconLabelList"/>
    <dgm:cxn modelId="{E7AC98CC-2538-4C97-BD84-0719EBC6EE64}" type="presParOf" srcId="{1989F0DB-D401-4156-9345-BCDC34B19ED4}" destId="{C5EE7FE5-7DCB-494F-938D-296D20663971}" srcOrd="0" destOrd="0" presId="urn:microsoft.com/office/officeart/2018/2/layout/IconLabelList"/>
    <dgm:cxn modelId="{0A939137-C0CA-450D-AA04-A6AE025508F6}" type="presParOf" srcId="{1989F0DB-D401-4156-9345-BCDC34B19ED4}" destId="{6B45DC03-9304-44E2-AE30-2F11FE9DA881}" srcOrd="1" destOrd="0" presId="urn:microsoft.com/office/officeart/2018/2/layout/IconLabelList"/>
    <dgm:cxn modelId="{A6086B1D-135B-409B-A424-9887C4917941}" type="presParOf" srcId="{1989F0DB-D401-4156-9345-BCDC34B19ED4}" destId="{B2E5632C-21FC-4220-AFB9-625DF990E890}" srcOrd="2" destOrd="0" presId="urn:microsoft.com/office/officeart/2018/2/layout/IconLabelList"/>
    <dgm:cxn modelId="{94007397-FC5D-4486-B181-A73B0DB83990}" type="presParOf" srcId="{FD992770-6342-4E2F-9108-E07C79C6C7D5}" destId="{4692E662-7B02-4FF6-8420-96586DEE9FAC}" srcOrd="1" destOrd="0" presId="urn:microsoft.com/office/officeart/2018/2/layout/IconLabelList"/>
    <dgm:cxn modelId="{8BECA0E4-68F6-4235-B4F0-2E841ACA0240}" type="presParOf" srcId="{FD992770-6342-4E2F-9108-E07C79C6C7D5}" destId="{635D7348-41D9-4E96-85A1-86C05FDCAA5A}" srcOrd="2" destOrd="0" presId="urn:microsoft.com/office/officeart/2018/2/layout/IconLabelList"/>
    <dgm:cxn modelId="{C388AF59-D56C-4B87-91FB-479E1C745D43}" type="presParOf" srcId="{635D7348-41D9-4E96-85A1-86C05FDCAA5A}" destId="{F062CE11-404E-478C-AF59-10D1F2FE87E9}" srcOrd="0" destOrd="0" presId="urn:microsoft.com/office/officeart/2018/2/layout/IconLabelList"/>
    <dgm:cxn modelId="{32726D07-CF8F-434D-99F2-57F789E0524C}" type="presParOf" srcId="{635D7348-41D9-4E96-85A1-86C05FDCAA5A}" destId="{10A54E57-83AA-4E27-B654-DE8ACA8EC963}" srcOrd="1" destOrd="0" presId="urn:microsoft.com/office/officeart/2018/2/layout/IconLabelList"/>
    <dgm:cxn modelId="{B3ED9634-43C0-4554-8271-D7FCDD7D8158}" type="presParOf" srcId="{635D7348-41D9-4E96-85A1-86C05FDCAA5A}" destId="{D2845279-98A6-4200-9DEB-56E7DB29F104}" srcOrd="2" destOrd="0" presId="urn:microsoft.com/office/officeart/2018/2/layout/IconLabelList"/>
    <dgm:cxn modelId="{E56E6A9F-A93F-4BA0-9F8F-548B27490F14}" type="presParOf" srcId="{FD992770-6342-4E2F-9108-E07C79C6C7D5}" destId="{A7DB469F-99BD-4991-92D8-EE3287E79360}" srcOrd="3" destOrd="0" presId="urn:microsoft.com/office/officeart/2018/2/layout/IconLabelList"/>
    <dgm:cxn modelId="{0CECD05D-35D3-4232-A1ED-A3ABAC075C64}" type="presParOf" srcId="{FD992770-6342-4E2F-9108-E07C79C6C7D5}" destId="{1D57274E-1223-4ECA-AF92-688A70CE23C0}" srcOrd="4" destOrd="0" presId="urn:microsoft.com/office/officeart/2018/2/layout/IconLabelList"/>
    <dgm:cxn modelId="{8D8F73AF-688C-4F47-8ECC-4863D536845B}" type="presParOf" srcId="{1D57274E-1223-4ECA-AF92-688A70CE23C0}" destId="{7FC0329C-488C-4ED2-A737-3E98AD8016BB}" srcOrd="0" destOrd="0" presId="urn:microsoft.com/office/officeart/2018/2/layout/IconLabelList"/>
    <dgm:cxn modelId="{21AF6E8C-5921-4651-A2BD-E65758655806}" type="presParOf" srcId="{1D57274E-1223-4ECA-AF92-688A70CE23C0}" destId="{1682E4DA-EBCB-409C-8396-AEDA75C709A0}" srcOrd="1" destOrd="0" presId="urn:microsoft.com/office/officeart/2018/2/layout/IconLabelList"/>
    <dgm:cxn modelId="{96E46394-9B4A-4FFC-BABB-D0AAFAA3B720}" type="presParOf" srcId="{1D57274E-1223-4ECA-AF92-688A70CE23C0}" destId="{3F5394EC-719C-49C6-B31D-F4BE527276C3}" srcOrd="2" destOrd="0" presId="urn:microsoft.com/office/officeart/2018/2/layout/IconLabelList"/>
    <dgm:cxn modelId="{90C6A5F7-000C-4244-965B-75E674B07EB4}" type="presParOf" srcId="{FD992770-6342-4E2F-9108-E07C79C6C7D5}" destId="{3E811424-7045-418A-9D27-3F78F1890541}" srcOrd="5" destOrd="0" presId="urn:microsoft.com/office/officeart/2018/2/layout/IconLabelList"/>
    <dgm:cxn modelId="{8BCEF521-8BA4-48A5-94E7-618D6F55F12D}" type="presParOf" srcId="{FD992770-6342-4E2F-9108-E07C79C6C7D5}" destId="{661A782D-62B5-4032-A118-D89130B8ED86}" srcOrd="6" destOrd="0" presId="urn:microsoft.com/office/officeart/2018/2/layout/IconLabelList"/>
    <dgm:cxn modelId="{D7A03A04-81CE-49A0-B451-FE46E3D5B589}" type="presParOf" srcId="{661A782D-62B5-4032-A118-D89130B8ED86}" destId="{D0FCF803-D131-419E-8592-7B98FF905627}" srcOrd="0" destOrd="0" presId="urn:microsoft.com/office/officeart/2018/2/layout/IconLabelList"/>
    <dgm:cxn modelId="{EE9CDE9B-6C93-43B9-9215-E7F738021E08}" type="presParOf" srcId="{661A782D-62B5-4032-A118-D89130B8ED86}" destId="{3BF83417-9202-41C7-B19E-AF9E6414330F}" srcOrd="1" destOrd="0" presId="urn:microsoft.com/office/officeart/2018/2/layout/IconLabelList"/>
    <dgm:cxn modelId="{6DA6B755-DA87-4D77-A417-A155C86BB565}" type="presParOf" srcId="{661A782D-62B5-4032-A118-D89130B8ED86}" destId="{BC785509-A654-46E8-856B-7FC59A0D6D09}" srcOrd="2" destOrd="0" presId="urn:microsoft.com/office/officeart/2018/2/layout/IconLabelList"/>
    <dgm:cxn modelId="{32715D27-0A30-4198-912E-C82BD35861CE}" type="presParOf" srcId="{FD992770-6342-4E2F-9108-E07C79C6C7D5}" destId="{8C93FC36-D4F6-46EE-982D-37A6F1226138}" srcOrd="7" destOrd="0" presId="urn:microsoft.com/office/officeart/2018/2/layout/IconLabelList"/>
    <dgm:cxn modelId="{FC9D2EC6-8278-4388-BD60-F081FB3FD91C}" type="presParOf" srcId="{FD992770-6342-4E2F-9108-E07C79C6C7D5}" destId="{06F0BD55-E875-4DC5-AFF8-1B1D15FC4D2D}" srcOrd="8" destOrd="0" presId="urn:microsoft.com/office/officeart/2018/2/layout/IconLabelList"/>
    <dgm:cxn modelId="{736E0C32-F49C-4315-B52B-4D8904E0F903}" type="presParOf" srcId="{06F0BD55-E875-4DC5-AFF8-1B1D15FC4D2D}" destId="{6BA9B120-1BBF-4049-9578-6B4F60377276}" srcOrd="0" destOrd="0" presId="urn:microsoft.com/office/officeart/2018/2/layout/IconLabelList"/>
    <dgm:cxn modelId="{F146CA6E-5F6B-4984-951D-6F4197F551FE}" type="presParOf" srcId="{06F0BD55-E875-4DC5-AFF8-1B1D15FC4D2D}" destId="{D87197C2-9FF7-4E57-893E-7668D5878D55}" srcOrd="1" destOrd="0" presId="urn:microsoft.com/office/officeart/2018/2/layout/IconLabelList"/>
    <dgm:cxn modelId="{FF78DAB8-13E6-44D2-A83A-9E2DF2BA3B92}" type="presParOf" srcId="{06F0BD55-E875-4DC5-AFF8-1B1D15FC4D2D}" destId="{498A018A-00FC-4F24-B5D5-FB60FC049DE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C04EDD-3941-4DEA-8945-C48C203D0E0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CC7FE6-EB6F-45B5-BAD5-D834B3717DA5}">
      <dgm:prSet/>
      <dgm:spPr/>
      <dgm:t>
        <a:bodyPr/>
        <a:lstStyle/>
        <a:p>
          <a:pPr>
            <a:lnSpc>
              <a:spcPct val="100000"/>
            </a:lnSpc>
          </a:pPr>
          <a:r>
            <a:rPr lang="en-SG"/>
            <a:t>How can we as an engineer develop a </a:t>
          </a:r>
          <a:r>
            <a:rPr lang="en-SG" b="1"/>
            <a:t>connected</a:t>
          </a:r>
          <a:r>
            <a:rPr lang="en-SG"/>
            <a:t> system to create a green, liveable and sustainable environment for better future?</a:t>
          </a:r>
          <a:endParaRPr lang="en-US"/>
        </a:p>
      </dgm:t>
    </dgm:pt>
    <dgm:pt modelId="{8D91F9D9-A617-48EE-B3F0-B4282114FA59}" type="parTrans" cxnId="{7B2D0585-DABB-45E3-B614-A8C37ABFFF83}">
      <dgm:prSet/>
      <dgm:spPr/>
      <dgm:t>
        <a:bodyPr/>
        <a:lstStyle/>
        <a:p>
          <a:endParaRPr lang="en-US"/>
        </a:p>
      </dgm:t>
    </dgm:pt>
    <dgm:pt modelId="{418531DC-A3DA-4BCE-830D-A12B9EEDA6B8}" type="sibTrans" cxnId="{7B2D0585-DABB-45E3-B614-A8C37ABFFF83}">
      <dgm:prSet/>
      <dgm:spPr/>
      <dgm:t>
        <a:bodyPr/>
        <a:lstStyle/>
        <a:p>
          <a:endParaRPr lang="en-US"/>
        </a:p>
      </dgm:t>
    </dgm:pt>
    <dgm:pt modelId="{B71537F1-C6F8-4A7C-903F-93D95A3A3CD1}">
      <dgm:prSet/>
      <dgm:spPr/>
      <dgm:t>
        <a:bodyPr/>
        <a:lstStyle/>
        <a:p>
          <a:pPr>
            <a:lnSpc>
              <a:spcPct val="100000"/>
            </a:lnSpc>
          </a:pPr>
          <a:r>
            <a:rPr lang="en-SG"/>
            <a:t>E</a:t>
          </a:r>
          <a:r>
            <a:rPr lang="en-SG" b="0" i="0" baseline="0"/>
            <a:t>xplain what motivates your team and how the team arrives at the project idea that fulfils the needs of the driving question. </a:t>
          </a:r>
          <a:endParaRPr lang="en-US"/>
        </a:p>
      </dgm:t>
    </dgm:pt>
    <dgm:pt modelId="{78D19F18-9F78-4B00-8F0D-198306792169}" type="parTrans" cxnId="{1693577E-A7EF-4236-ACC0-B47E39B4A42F}">
      <dgm:prSet/>
      <dgm:spPr/>
      <dgm:t>
        <a:bodyPr/>
        <a:lstStyle/>
        <a:p>
          <a:endParaRPr lang="en-US"/>
        </a:p>
      </dgm:t>
    </dgm:pt>
    <dgm:pt modelId="{DD595D65-FE3B-4842-8FDC-25A4544BAFB4}" type="sibTrans" cxnId="{1693577E-A7EF-4236-ACC0-B47E39B4A42F}">
      <dgm:prSet/>
      <dgm:spPr/>
      <dgm:t>
        <a:bodyPr/>
        <a:lstStyle/>
        <a:p>
          <a:endParaRPr lang="en-US"/>
        </a:p>
      </dgm:t>
    </dgm:pt>
    <dgm:pt modelId="{AB5805BD-CC38-4571-A049-FDCB30F027BD}" type="pres">
      <dgm:prSet presAssocID="{E8C04EDD-3941-4DEA-8945-C48C203D0E08}" presName="root" presStyleCnt="0">
        <dgm:presLayoutVars>
          <dgm:dir/>
          <dgm:resizeHandles val="exact"/>
        </dgm:presLayoutVars>
      </dgm:prSet>
      <dgm:spPr/>
    </dgm:pt>
    <dgm:pt modelId="{66C57BF2-FA2A-4BCB-943E-B9FE4A348A3D}" type="pres">
      <dgm:prSet presAssocID="{80CC7FE6-EB6F-45B5-BAD5-D834B3717DA5}" presName="compNode" presStyleCnt="0"/>
      <dgm:spPr/>
    </dgm:pt>
    <dgm:pt modelId="{5E58A90E-ACB4-43F0-9416-4F2F3173C32E}" type="pres">
      <dgm:prSet presAssocID="{80CC7FE6-EB6F-45B5-BAD5-D834B3717DA5}" presName="bgRect" presStyleLbl="bgShp" presStyleIdx="0" presStyleCnt="2"/>
      <dgm:spPr/>
    </dgm:pt>
    <dgm:pt modelId="{A4CD9B66-680F-4502-A3F5-9C75114B80C2}" type="pres">
      <dgm:prSet presAssocID="{80CC7FE6-EB6F-45B5-BAD5-D834B3717DA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stainability"/>
        </a:ext>
      </dgm:extLst>
    </dgm:pt>
    <dgm:pt modelId="{569ED795-C327-4A89-976E-21457EBE490A}" type="pres">
      <dgm:prSet presAssocID="{80CC7FE6-EB6F-45B5-BAD5-D834B3717DA5}" presName="spaceRect" presStyleCnt="0"/>
      <dgm:spPr/>
    </dgm:pt>
    <dgm:pt modelId="{4F2E0593-2D76-42BC-B591-EBFD4AF90D53}" type="pres">
      <dgm:prSet presAssocID="{80CC7FE6-EB6F-45B5-BAD5-D834B3717DA5}" presName="parTx" presStyleLbl="revTx" presStyleIdx="0" presStyleCnt="2">
        <dgm:presLayoutVars>
          <dgm:chMax val="0"/>
          <dgm:chPref val="0"/>
        </dgm:presLayoutVars>
      </dgm:prSet>
      <dgm:spPr/>
    </dgm:pt>
    <dgm:pt modelId="{90441CB0-4B23-40F5-885F-9B951545DA76}" type="pres">
      <dgm:prSet presAssocID="{418531DC-A3DA-4BCE-830D-A12B9EEDA6B8}" presName="sibTrans" presStyleCnt="0"/>
      <dgm:spPr/>
    </dgm:pt>
    <dgm:pt modelId="{88986A91-2077-4EF5-9C8A-FD7FDE87B845}" type="pres">
      <dgm:prSet presAssocID="{B71537F1-C6F8-4A7C-903F-93D95A3A3CD1}" presName="compNode" presStyleCnt="0"/>
      <dgm:spPr/>
    </dgm:pt>
    <dgm:pt modelId="{E0E3086D-DB85-4951-B1F4-EA7E99E2D4FB}" type="pres">
      <dgm:prSet presAssocID="{B71537F1-C6F8-4A7C-903F-93D95A3A3CD1}" presName="bgRect" presStyleLbl="bgShp" presStyleIdx="1" presStyleCnt="2"/>
      <dgm:spPr/>
    </dgm:pt>
    <dgm:pt modelId="{0F1DAF2C-AA6A-4091-AB96-C35946FD70BD}" type="pres">
      <dgm:prSet presAssocID="{B71537F1-C6F8-4A7C-903F-93D95A3A3CD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27EFAD31-AC91-4EDF-8368-CDB691B8A71E}" type="pres">
      <dgm:prSet presAssocID="{B71537F1-C6F8-4A7C-903F-93D95A3A3CD1}" presName="spaceRect" presStyleCnt="0"/>
      <dgm:spPr/>
    </dgm:pt>
    <dgm:pt modelId="{C907D6A1-E892-4493-953A-C4DE751F28B3}" type="pres">
      <dgm:prSet presAssocID="{B71537F1-C6F8-4A7C-903F-93D95A3A3CD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081843F-9A01-4977-A239-7C791B41BD40}" type="presOf" srcId="{B71537F1-C6F8-4A7C-903F-93D95A3A3CD1}" destId="{C907D6A1-E892-4493-953A-C4DE751F28B3}" srcOrd="0" destOrd="0" presId="urn:microsoft.com/office/officeart/2018/2/layout/IconVerticalSolidList"/>
    <dgm:cxn modelId="{CFA7FC6B-6E72-4594-B5E1-909E237CFEB6}" type="presOf" srcId="{80CC7FE6-EB6F-45B5-BAD5-D834B3717DA5}" destId="{4F2E0593-2D76-42BC-B591-EBFD4AF90D53}" srcOrd="0" destOrd="0" presId="urn:microsoft.com/office/officeart/2018/2/layout/IconVerticalSolidList"/>
    <dgm:cxn modelId="{1693577E-A7EF-4236-ACC0-B47E39B4A42F}" srcId="{E8C04EDD-3941-4DEA-8945-C48C203D0E08}" destId="{B71537F1-C6F8-4A7C-903F-93D95A3A3CD1}" srcOrd="1" destOrd="0" parTransId="{78D19F18-9F78-4B00-8F0D-198306792169}" sibTransId="{DD595D65-FE3B-4842-8FDC-25A4544BAFB4}"/>
    <dgm:cxn modelId="{7B2D0585-DABB-45E3-B614-A8C37ABFFF83}" srcId="{E8C04EDD-3941-4DEA-8945-C48C203D0E08}" destId="{80CC7FE6-EB6F-45B5-BAD5-D834B3717DA5}" srcOrd="0" destOrd="0" parTransId="{8D91F9D9-A617-48EE-B3F0-B4282114FA59}" sibTransId="{418531DC-A3DA-4BCE-830D-A12B9EEDA6B8}"/>
    <dgm:cxn modelId="{0DE580A5-5403-44F0-BC93-F487DDD94C83}" type="presOf" srcId="{E8C04EDD-3941-4DEA-8945-C48C203D0E08}" destId="{AB5805BD-CC38-4571-A049-FDCB30F027BD}" srcOrd="0" destOrd="0" presId="urn:microsoft.com/office/officeart/2018/2/layout/IconVerticalSolidList"/>
    <dgm:cxn modelId="{1B1BA4FB-5967-4438-B84C-7985226D0F1E}" type="presParOf" srcId="{AB5805BD-CC38-4571-A049-FDCB30F027BD}" destId="{66C57BF2-FA2A-4BCB-943E-B9FE4A348A3D}" srcOrd="0" destOrd="0" presId="urn:microsoft.com/office/officeart/2018/2/layout/IconVerticalSolidList"/>
    <dgm:cxn modelId="{66BF174D-CB7C-45EB-9962-758350A198E1}" type="presParOf" srcId="{66C57BF2-FA2A-4BCB-943E-B9FE4A348A3D}" destId="{5E58A90E-ACB4-43F0-9416-4F2F3173C32E}" srcOrd="0" destOrd="0" presId="urn:microsoft.com/office/officeart/2018/2/layout/IconVerticalSolidList"/>
    <dgm:cxn modelId="{41A0754D-FC02-459B-9677-7988814C22E2}" type="presParOf" srcId="{66C57BF2-FA2A-4BCB-943E-B9FE4A348A3D}" destId="{A4CD9B66-680F-4502-A3F5-9C75114B80C2}" srcOrd="1" destOrd="0" presId="urn:microsoft.com/office/officeart/2018/2/layout/IconVerticalSolidList"/>
    <dgm:cxn modelId="{C9920F4E-A55D-4B8B-9C02-06AFE72D5F79}" type="presParOf" srcId="{66C57BF2-FA2A-4BCB-943E-B9FE4A348A3D}" destId="{569ED795-C327-4A89-976E-21457EBE490A}" srcOrd="2" destOrd="0" presId="urn:microsoft.com/office/officeart/2018/2/layout/IconVerticalSolidList"/>
    <dgm:cxn modelId="{6D514C72-20E3-4379-9E87-6BF88D9A0356}" type="presParOf" srcId="{66C57BF2-FA2A-4BCB-943E-B9FE4A348A3D}" destId="{4F2E0593-2D76-42BC-B591-EBFD4AF90D53}" srcOrd="3" destOrd="0" presId="urn:microsoft.com/office/officeart/2018/2/layout/IconVerticalSolidList"/>
    <dgm:cxn modelId="{0C63F70C-31CD-46B8-A8CE-BD0E4DAD9B08}" type="presParOf" srcId="{AB5805BD-CC38-4571-A049-FDCB30F027BD}" destId="{90441CB0-4B23-40F5-885F-9B951545DA76}" srcOrd="1" destOrd="0" presId="urn:microsoft.com/office/officeart/2018/2/layout/IconVerticalSolidList"/>
    <dgm:cxn modelId="{9E5A3AAC-CBE0-434D-A18D-6CD3E8D0BABD}" type="presParOf" srcId="{AB5805BD-CC38-4571-A049-FDCB30F027BD}" destId="{88986A91-2077-4EF5-9C8A-FD7FDE87B845}" srcOrd="2" destOrd="0" presId="urn:microsoft.com/office/officeart/2018/2/layout/IconVerticalSolidList"/>
    <dgm:cxn modelId="{E9CE2526-97F4-4B95-90DF-D3C83628B474}" type="presParOf" srcId="{88986A91-2077-4EF5-9C8A-FD7FDE87B845}" destId="{E0E3086D-DB85-4951-B1F4-EA7E99E2D4FB}" srcOrd="0" destOrd="0" presId="urn:microsoft.com/office/officeart/2018/2/layout/IconVerticalSolidList"/>
    <dgm:cxn modelId="{37CCDF17-CF3D-4789-83D8-68318E7718B2}" type="presParOf" srcId="{88986A91-2077-4EF5-9C8A-FD7FDE87B845}" destId="{0F1DAF2C-AA6A-4091-AB96-C35946FD70BD}" srcOrd="1" destOrd="0" presId="urn:microsoft.com/office/officeart/2018/2/layout/IconVerticalSolidList"/>
    <dgm:cxn modelId="{82C032C3-F05E-4D84-BFDA-231D93A12951}" type="presParOf" srcId="{88986A91-2077-4EF5-9C8A-FD7FDE87B845}" destId="{27EFAD31-AC91-4EDF-8368-CDB691B8A71E}" srcOrd="2" destOrd="0" presId="urn:microsoft.com/office/officeart/2018/2/layout/IconVerticalSolidList"/>
    <dgm:cxn modelId="{882A4729-F453-4E8F-A0CF-52C5113F6E85}" type="presParOf" srcId="{88986A91-2077-4EF5-9C8A-FD7FDE87B845}" destId="{C907D6A1-E892-4493-953A-C4DE751F28B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ED9F01-AEE9-428A-818F-BB324570B5BC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2011C77-33FD-49D2-BFEE-99458DDCEB57}">
      <dgm:prSet/>
      <dgm:spPr/>
      <dgm:t>
        <a:bodyPr/>
        <a:lstStyle/>
        <a:p>
          <a:r>
            <a:rPr lang="en-SG" b="0" i="0" baseline="0"/>
            <a:t>Give a </a:t>
          </a:r>
          <a:r>
            <a:rPr lang="en-SG" b="1" i="0" baseline="0"/>
            <a:t>high-level</a:t>
          </a:r>
          <a:r>
            <a:rPr lang="en-SG" b="0" i="0" baseline="0"/>
            <a:t> explanation of your project by clearly listing the criteria and constraints of your project. </a:t>
          </a:r>
          <a:endParaRPr lang="en-US"/>
        </a:p>
      </dgm:t>
    </dgm:pt>
    <dgm:pt modelId="{C9945A36-4B3C-403D-B5ED-EABD38B9CDB7}" type="parTrans" cxnId="{005D0BD7-3F5D-4FA2-B9F8-D6C3459104EB}">
      <dgm:prSet/>
      <dgm:spPr/>
      <dgm:t>
        <a:bodyPr/>
        <a:lstStyle/>
        <a:p>
          <a:endParaRPr lang="en-US"/>
        </a:p>
      </dgm:t>
    </dgm:pt>
    <dgm:pt modelId="{31684E4F-11E5-459A-BA8C-B7DBBA3CEC42}" type="sibTrans" cxnId="{005D0BD7-3F5D-4FA2-B9F8-D6C3459104EB}">
      <dgm:prSet/>
      <dgm:spPr/>
      <dgm:t>
        <a:bodyPr/>
        <a:lstStyle/>
        <a:p>
          <a:endParaRPr lang="en-US"/>
        </a:p>
      </dgm:t>
    </dgm:pt>
    <dgm:pt modelId="{935A4DB0-08F5-4EFC-9E97-F95BCE46DF69}">
      <dgm:prSet/>
      <dgm:spPr/>
      <dgm:t>
        <a:bodyPr/>
        <a:lstStyle/>
        <a:p>
          <a:r>
            <a:rPr lang="en-SG" b="0" i="0" baseline="0"/>
            <a:t>Zoom in to the features implemented in the project that can justify its existence in answering the driving question. </a:t>
          </a:r>
          <a:endParaRPr lang="en-US"/>
        </a:p>
      </dgm:t>
    </dgm:pt>
    <dgm:pt modelId="{6F523E3A-CF03-4C80-85FF-110332C9D2ED}" type="parTrans" cxnId="{0BA57C11-6483-4F33-BE13-5C9B9A8DE950}">
      <dgm:prSet/>
      <dgm:spPr/>
      <dgm:t>
        <a:bodyPr/>
        <a:lstStyle/>
        <a:p>
          <a:endParaRPr lang="en-US"/>
        </a:p>
      </dgm:t>
    </dgm:pt>
    <dgm:pt modelId="{C53CCBC0-E43C-4013-886A-9EE8D7F7C812}" type="sibTrans" cxnId="{0BA57C11-6483-4F33-BE13-5C9B9A8DE950}">
      <dgm:prSet/>
      <dgm:spPr/>
      <dgm:t>
        <a:bodyPr/>
        <a:lstStyle/>
        <a:p>
          <a:endParaRPr lang="en-US"/>
        </a:p>
      </dgm:t>
    </dgm:pt>
    <dgm:pt modelId="{0A71C72E-8D62-4248-9871-029DAA5F742F}" type="pres">
      <dgm:prSet presAssocID="{D0ED9F01-AEE9-428A-818F-BB324570B5B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355A197-D6C9-45BD-9A05-095519A8CE17}" type="pres">
      <dgm:prSet presAssocID="{C2011C77-33FD-49D2-BFEE-99458DDCEB57}" presName="hierRoot1" presStyleCnt="0"/>
      <dgm:spPr/>
    </dgm:pt>
    <dgm:pt modelId="{B2126590-D257-4E42-A79D-58C4BA22CCB9}" type="pres">
      <dgm:prSet presAssocID="{C2011C77-33FD-49D2-BFEE-99458DDCEB57}" presName="composite" presStyleCnt="0"/>
      <dgm:spPr/>
    </dgm:pt>
    <dgm:pt modelId="{FE52E6E8-D375-4646-89A1-6298F6088084}" type="pres">
      <dgm:prSet presAssocID="{C2011C77-33FD-49D2-BFEE-99458DDCEB57}" presName="background" presStyleLbl="node0" presStyleIdx="0" presStyleCnt="2"/>
      <dgm:spPr/>
    </dgm:pt>
    <dgm:pt modelId="{BE9AC490-5C82-4484-97F0-AC4E93BCE8AC}" type="pres">
      <dgm:prSet presAssocID="{C2011C77-33FD-49D2-BFEE-99458DDCEB57}" presName="text" presStyleLbl="fgAcc0" presStyleIdx="0" presStyleCnt="2">
        <dgm:presLayoutVars>
          <dgm:chPref val="3"/>
        </dgm:presLayoutVars>
      </dgm:prSet>
      <dgm:spPr/>
    </dgm:pt>
    <dgm:pt modelId="{499F7D2B-9CF1-4C49-BBE6-7B8CF52306C9}" type="pres">
      <dgm:prSet presAssocID="{C2011C77-33FD-49D2-BFEE-99458DDCEB57}" presName="hierChild2" presStyleCnt="0"/>
      <dgm:spPr/>
    </dgm:pt>
    <dgm:pt modelId="{AAAC3937-13D3-420A-B681-1DCCAABF4EAA}" type="pres">
      <dgm:prSet presAssocID="{935A4DB0-08F5-4EFC-9E97-F95BCE46DF69}" presName="hierRoot1" presStyleCnt="0"/>
      <dgm:spPr/>
    </dgm:pt>
    <dgm:pt modelId="{481D009C-5F81-4A9F-9F68-D15E9A0E1F45}" type="pres">
      <dgm:prSet presAssocID="{935A4DB0-08F5-4EFC-9E97-F95BCE46DF69}" presName="composite" presStyleCnt="0"/>
      <dgm:spPr/>
    </dgm:pt>
    <dgm:pt modelId="{852A1DBE-FA5E-4EA3-8996-3DFF8BB1E9B6}" type="pres">
      <dgm:prSet presAssocID="{935A4DB0-08F5-4EFC-9E97-F95BCE46DF69}" presName="background" presStyleLbl="node0" presStyleIdx="1" presStyleCnt="2"/>
      <dgm:spPr/>
    </dgm:pt>
    <dgm:pt modelId="{512B6026-F779-4E7B-8342-D56250567827}" type="pres">
      <dgm:prSet presAssocID="{935A4DB0-08F5-4EFC-9E97-F95BCE46DF69}" presName="text" presStyleLbl="fgAcc0" presStyleIdx="1" presStyleCnt="2">
        <dgm:presLayoutVars>
          <dgm:chPref val="3"/>
        </dgm:presLayoutVars>
      </dgm:prSet>
      <dgm:spPr/>
    </dgm:pt>
    <dgm:pt modelId="{AC567A43-74C8-47ED-9CB6-7327A11D577C}" type="pres">
      <dgm:prSet presAssocID="{935A4DB0-08F5-4EFC-9E97-F95BCE46DF69}" presName="hierChild2" presStyleCnt="0"/>
      <dgm:spPr/>
    </dgm:pt>
  </dgm:ptLst>
  <dgm:cxnLst>
    <dgm:cxn modelId="{0BA57C11-6483-4F33-BE13-5C9B9A8DE950}" srcId="{D0ED9F01-AEE9-428A-818F-BB324570B5BC}" destId="{935A4DB0-08F5-4EFC-9E97-F95BCE46DF69}" srcOrd="1" destOrd="0" parTransId="{6F523E3A-CF03-4C80-85FF-110332C9D2ED}" sibTransId="{C53CCBC0-E43C-4013-886A-9EE8D7F7C812}"/>
    <dgm:cxn modelId="{E237DA57-FF1E-4049-A15F-81A3391C4732}" type="presOf" srcId="{D0ED9F01-AEE9-428A-818F-BB324570B5BC}" destId="{0A71C72E-8D62-4248-9871-029DAA5F742F}" srcOrd="0" destOrd="0" presId="urn:microsoft.com/office/officeart/2005/8/layout/hierarchy1"/>
    <dgm:cxn modelId="{D0528384-C04F-40E1-ADBF-37C9AD7B7A57}" type="presOf" srcId="{C2011C77-33FD-49D2-BFEE-99458DDCEB57}" destId="{BE9AC490-5C82-4484-97F0-AC4E93BCE8AC}" srcOrd="0" destOrd="0" presId="urn:microsoft.com/office/officeart/2005/8/layout/hierarchy1"/>
    <dgm:cxn modelId="{33B78085-9511-49BE-8C05-3ED0CFE17FEC}" type="presOf" srcId="{935A4DB0-08F5-4EFC-9E97-F95BCE46DF69}" destId="{512B6026-F779-4E7B-8342-D56250567827}" srcOrd="0" destOrd="0" presId="urn:microsoft.com/office/officeart/2005/8/layout/hierarchy1"/>
    <dgm:cxn modelId="{005D0BD7-3F5D-4FA2-B9F8-D6C3459104EB}" srcId="{D0ED9F01-AEE9-428A-818F-BB324570B5BC}" destId="{C2011C77-33FD-49D2-BFEE-99458DDCEB57}" srcOrd="0" destOrd="0" parTransId="{C9945A36-4B3C-403D-B5ED-EABD38B9CDB7}" sibTransId="{31684E4F-11E5-459A-BA8C-B7DBBA3CEC42}"/>
    <dgm:cxn modelId="{22983D4E-E331-445A-AE71-9444189C8836}" type="presParOf" srcId="{0A71C72E-8D62-4248-9871-029DAA5F742F}" destId="{6355A197-D6C9-45BD-9A05-095519A8CE17}" srcOrd="0" destOrd="0" presId="urn:microsoft.com/office/officeart/2005/8/layout/hierarchy1"/>
    <dgm:cxn modelId="{F12E3984-EC74-4CB3-A86E-3D5A624C7406}" type="presParOf" srcId="{6355A197-D6C9-45BD-9A05-095519A8CE17}" destId="{B2126590-D257-4E42-A79D-58C4BA22CCB9}" srcOrd="0" destOrd="0" presId="urn:microsoft.com/office/officeart/2005/8/layout/hierarchy1"/>
    <dgm:cxn modelId="{FBE4FC59-71A2-4595-831D-B17F3125F1B5}" type="presParOf" srcId="{B2126590-D257-4E42-A79D-58C4BA22CCB9}" destId="{FE52E6E8-D375-4646-89A1-6298F6088084}" srcOrd="0" destOrd="0" presId="urn:microsoft.com/office/officeart/2005/8/layout/hierarchy1"/>
    <dgm:cxn modelId="{15FEBA62-9A28-406D-9373-D30D6AE24978}" type="presParOf" srcId="{B2126590-D257-4E42-A79D-58C4BA22CCB9}" destId="{BE9AC490-5C82-4484-97F0-AC4E93BCE8AC}" srcOrd="1" destOrd="0" presId="urn:microsoft.com/office/officeart/2005/8/layout/hierarchy1"/>
    <dgm:cxn modelId="{BC9C703A-81C9-44EE-9CD1-D9EF84EDBEF4}" type="presParOf" srcId="{6355A197-D6C9-45BD-9A05-095519A8CE17}" destId="{499F7D2B-9CF1-4C49-BBE6-7B8CF52306C9}" srcOrd="1" destOrd="0" presId="urn:microsoft.com/office/officeart/2005/8/layout/hierarchy1"/>
    <dgm:cxn modelId="{98C9180F-4EBF-4868-98EF-EF78E08B8AA6}" type="presParOf" srcId="{0A71C72E-8D62-4248-9871-029DAA5F742F}" destId="{AAAC3937-13D3-420A-B681-1DCCAABF4EAA}" srcOrd="1" destOrd="0" presId="urn:microsoft.com/office/officeart/2005/8/layout/hierarchy1"/>
    <dgm:cxn modelId="{0E55E778-58D3-4B7E-8F58-F138310A804B}" type="presParOf" srcId="{AAAC3937-13D3-420A-B681-1DCCAABF4EAA}" destId="{481D009C-5F81-4A9F-9F68-D15E9A0E1F45}" srcOrd="0" destOrd="0" presId="urn:microsoft.com/office/officeart/2005/8/layout/hierarchy1"/>
    <dgm:cxn modelId="{D0F6E47D-2466-4CBF-BF31-42B3C64F0939}" type="presParOf" srcId="{481D009C-5F81-4A9F-9F68-D15E9A0E1F45}" destId="{852A1DBE-FA5E-4EA3-8996-3DFF8BB1E9B6}" srcOrd="0" destOrd="0" presId="urn:microsoft.com/office/officeart/2005/8/layout/hierarchy1"/>
    <dgm:cxn modelId="{05439731-05BD-43FA-AC19-247E6A472DB2}" type="presParOf" srcId="{481D009C-5F81-4A9F-9F68-D15E9A0E1F45}" destId="{512B6026-F779-4E7B-8342-D56250567827}" srcOrd="1" destOrd="0" presId="urn:microsoft.com/office/officeart/2005/8/layout/hierarchy1"/>
    <dgm:cxn modelId="{3F74DBB3-C2D0-4E29-A453-2C8A3AB0D56B}" type="presParOf" srcId="{AAAC3937-13D3-420A-B681-1DCCAABF4EAA}" destId="{AC567A43-74C8-47ED-9CB6-7327A11D577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EE7FE5-7DCB-494F-938D-296D20663971}">
      <dsp:nvSpPr>
        <dsp:cNvPr id="0" name=""/>
        <dsp:cNvSpPr/>
      </dsp:nvSpPr>
      <dsp:spPr>
        <a:xfrm>
          <a:off x="503622" y="931453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E5632C-21FC-4220-AFB9-625DF990E890}">
      <dsp:nvSpPr>
        <dsp:cNvPr id="0" name=""/>
        <dsp:cNvSpPr/>
      </dsp:nvSpPr>
      <dsp:spPr>
        <a:xfrm>
          <a:off x="8622" y="2114884"/>
          <a:ext cx="1800000" cy="130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800" kern="1200" dirty="0"/>
            <a:t>Motivation</a:t>
          </a:r>
          <a:endParaRPr lang="en-US" sz="2800" kern="1200" dirty="0"/>
        </a:p>
      </dsp:txBody>
      <dsp:txXfrm>
        <a:off x="8622" y="2114884"/>
        <a:ext cx="1800000" cy="1305000"/>
      </dsp:txXfrm>
    </dsp:sp>
    <dsp:sp modelId="{F062CE11-404E-478C-AF59-10D1F2FE87E9}">
      <dsp:nvSpPr>
        <dsp:cNvPr id="0" name=""/>
        <dsp:cNvSpPr/>
      </dsp:nvSpPr>
      <dsp:spPr>
        <a:xfrm>
          <a:off x="2618622" y="931453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45279-98A6-4200-9DEB-56E7DB29F104}">
      <dsp:nvSpPr>
        <dsp:cNvPr id="0" name=""/>
        <dsp:cNvSpPr/>
      </dsp:nvSpPr>
      <dsp:spPr>
        <a:xfrm>
          <a:off x="2123622" y="2114884"/>
          <a:ext cx="1800000" cy="130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800" kern="1200" dirty="0"/>
            <a:t>Introduction</a:t>
          </a:r>
          <a:endParaRPr lang="en-US" sz="2800" kern="1200" dirty="0"/>
        </a:p>
      </dsp:txBody>
      <dsp:txXfrm>
        <a:off x="2123622" y="2114884"/>
        <a:ext cx="1800000" cy="1305000"/>
      </dsp:txXfrm>
    </dsp:sp>
    <dsp:sp modelId="{7FC0329C-488C-4ED2-A737-3E98AD8016BB}">
      <dsp:nvSpPr>
        <dsp:cNvPr id="0" name=""/>
        <dsp:cNvSpPr/>
      </dsp:nvSpPr>
      <dsp:spPr>
        <a:xfrm>
          <a:off x="4852800" y="931453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5394EC-719C-49C6-B31D-F4BE527276C3}">
      <dsp:nvSpPr>
        <dsp:cNvPr id="0" name=""/>
        <dsp:cNvSpPr/>
      </dsp:nvSpPr>
      <dsp:spPr>
        <a:xfrm>
          <a:off x="4238622" y="2114884"/>
          <a:ext cx="2038356" cy="130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800" kern="1200" dirty="0"/>
            <a:t>Project Design &amp; Methodology </a:t>
          </a:r>
          <a:endParaRPr lang="en-US" sz="2800" kern="1200" dirty="0"/>
        </a:p>
      </dsp:txBody>
      <dsp:txXfrm>
        <a:off x="4238622" y="2114884"/>
        <a:ext cx="2038356" cy="1305000"/>
      </dsp:txXfrm>
    </dsp:sp>
    <dsp:sp modelId="{D0FCF803-D131-419E-8592-7B98FF905627}">
      <dsp:nvSpPr>
        <dsp:cNvPr id="0" name=""/>
        <dsp:cNvSpPr/>
      </dsp:nvSpPr>
      <dsp:spPr>
        <a:xfrm>
          <a:off x="7086978" y="931453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785509-A654-46E8-856B-7FC59A0D6D09}">
      <dsp:nvSpPr>
        <dsp:cNvPr id="0" name=""/>
        <dsp:cNvSpPr/>
      </dsp:nvSpPr>
      <dsp:spPr>
        <a:xfrm>
          <a:off x="6591978" y="2114884"/>
          <a:ext cx="1800000" cy="130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800" kern="1200" dirty="0"/>
            <a:t>Project Value Proposition</a:t>
          </a:r>
          <a:endParaRPr lang="en-US" sz="2800" kern="1200" dirty="0"/>
        </a:p>
      </dsp:txBody>
      <dsp:txXfrm>
        <a:off x="6591978" y="2114884"/>
        <a:ext cx="1800000" cy="1305000"/>
      </dsp:txXfrm>
    </dsp:sp>
    <dsp:sp modelId="{6BA9B120-1BBF-4049-9578-6B4F60377276}">
      <dsp:nvSpPr>
        <dsp:cNvPr id="0" name=""/>
        <dsp:cNvSpPr/>
      </dsp:nvSpPr>
      <dsp:spPr>
        <a:xfrm>
          <a:off x="9201978" y="931453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8A018A-00FC-4F24-B5D5-FB60FC049DEF}">
      <dsp:nvSpPr>
        <dsp:cNvPr id="0" name=""/>
        <dsp:cNvSpPr/>
      </dsp:nvSpPr>
      <dsp:spPr>
        <a:xfrm>
          <a:off x="8706978" y="2114884"/>
          <a:ext cx="1800000" cy="130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800" kern="1200" dirty="0"/>
            <a:t>Conclusion</a:t>
          </a:r>
          <a:endParaRPr lang="en-US" sz="2800" kern="1200" dirty="0"/>
        </a:p>
      </dsp:txBody>
      <dsp:txXfrm>
        <a:off x="8706978" y="2114884"/>
        <a:ext cx="1800000" cy="1305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58A90E-ACB4-43F0-9416-4F2F3173C32E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CD9B66-680F-4502-A3F5-9C75114B80C2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2E0593-2D76-42BC-B591-EBFD4AF90D53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500" kern="1200"/>
            <a:t>How can we as an engineer develop a </a:t>
          </a:r>
          <a:r>
            <a:rPr lang="en-SG" sz="2500" b="1" kern="1200"/>
            <a:t>connected</a:t>
          </a:r>
          <a:r>
            <a:rPr lang="en-SG" sz="2500" kern="1200"/>
            <a:t> system to create a green, liveable and sustainable environment for better future?</a:t>
          </a:r>
          <a:endParaRPr lang="en-US" sz="2500" kern="1200"/>
        </a:p>
      </dsp:txBody>
      <dsp:txXfrm>
        <a:off x="1507738" y="707092"/>
        <a:ext cx="9007861" cy="1305401"/>
      </dsp:txXfrm>
    </dsp:sp>
    <dsp:sp modelId="{E0E3086D-DB85-4951-B1F4-EA7E99E2D4FB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1DAF2C-AA6A-4091-AB96-C35946FD70BD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07D6A1-E892-4493-953A-C4DE751F28B3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500" kern="1200"/>
            <a:t>E</a:t>
          </a:r>
          <a:r>
            <a:rPr lang="en-SG" sz="2500" b="0" i="0" kern="1200" baseline="0"/>
            <a:t>xplain what motivates your team and how the team arrives at the project idea that fulfils the needs of the driving question. </a:t>
          </a:r>
          <a:endParaRPr lang="en-US" sz="2500" kern="1200"/>
        </a:p>
      </dsp:txBody>
      <dsp:txXfrm>
        <a:off x="1507738" y="2338844"/>
        <a:ext cx="9007861" cy="13054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52E6E8-D375-4646-89A1-6298F6088084}">
      <dsp:nvSpPr>
        <dsp:cNvPr id="0" name=""/>
        <dsp:cNvSpPr/>
      </dsp:nvSpPr>
      <dsp:spPr>
        <a:xfrm>
          <a:off x="1283" y="314546"/>
          <a:ext cx="4505585" cy="286104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9AC490-5C82-4484-97F0-AC4E93BCE8AC}">
      <dsp:nvSpPr>
        <dsp:cNvPr id="0" name=""/>
        <dsp:cNvSpPr/>
      </dsp:nvSpPr>
      <dsp:spPr>
        <a:xfrm>
          <a:off x="501904" y="790136"/>
          <a:ext cx="4505585" cy="2861046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900" b="0" i="0" kern="1200" baseline="0"/>
            <a:t>Give a </a:t>
          </a:r>
          <a:r>
            <a:rPr lang="en-SG" sz="2900" b="1" i="0" kern="1200" baseline="0"/>
            <a:t>high-level</a:t>
          </a:r>
          <a:r>
            <a:rPr lang="en-SG" sz="2900" b="0" i="0" kern="1200" baseline="0"/>
            <a:t> explanation of your project by clearly listing the criteria and constraints of your project. </a:t>
          </a:r>
          <a:endParaRPr lang="en-US" sz="2900" kern="1200"/>
        </a:p>
      </dsp:txBody>
      <dsp:txXfrm>
        <a:off x="585701" y="873933"/>
        <a:ext cx="4337991" cy="2693452"/>
      </dsp:txXfrm>
    </dsp:sp>
    <dsp:sp modelId="{852A1DBE-FA5E-4EA3-8996-3DFF8BB1E9B6}">
      <dsp:nvSpPr>
        <dsp:cNvPr id="0" name=""/>
        <dsp:cNvSpPr/>
      </dsp:nvSpPr>
      <dsp:spPr>
        <a:xfrm>
          <a:off x="5508110" y="314546"/>
          <a:ext cx="4505585" cy="286104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2B6026-F779-4E7B-8342-D56250567827}">
      <dsp:nvSpPr>
        <dsp:cNvPr id="0" name=""/>
        <dsp:cNvSpPr/>
      </dsp:nvSpPr>
      <dsp:spPr>
        <a:xfrm>
          <a:off x="6008730" y="790136"/>
          <a:ext cx="4505585" cy="2861046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900" b="0" i="0" kern="1200" baseline="0"/>
            <a:t>Zoom in to the features implemented in the project that can justify its existence in answering the driving question. </a:t>
          </a:r>
          <a:endParaRPr lang="en-US" sz="2900" kern="1200"/>
        </a:p>
      </dsp:txBody>
      <dsp:txXfrm>
        <a:off x="6092527" y="873933"/>
        <a:ext cx="4337991" cy="2693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2DA0-5832-4EBE-BFB7-77175F58F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6FC60B-F9B8-4F16-983F-F2F3E1B1A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41873-0523-441D-B631-8527222C6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6A36-4F2A-4250-B70E-2533B479A49A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71B29-A1FB-4292-8DE3-062774247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CEF9A-5831-4CCC-A07E-DF6E8445E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685A8-2E32-4794-9894-DE2E48406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028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E5340-1162-4DB5-B3FE-28C1684A2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D0AFE2-C220-4F13-9D6F-466E17FFC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5D916-B9DB-4DAB-B91F-79AA78B15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6A36-4F2A-4250-B70E-2533B479A49A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0CAC0-9F59-4236-8D9C-D3628BD8C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E22BC-8353-4A19-BEF5-E1EA824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685A8-2E32-4794-9894-DE2E48406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782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78F74B-573C-4CD3-AC01-4D36A4F583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0A5879-633E-4FD1-8712-3B6A1E84E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26183-DE2C-4CDE-AA43-92766F73D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6A36-4F2A-4250-B70E-2533B479A49A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6755E-87BF-45FD-A3FB-CBE251186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918DA-4C47-4D80-A6E2-CEBC38181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685A8-2E32-4794-9894-DE2E48406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264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C7230-B58D-4407-AF2C-898524F73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50ADE-DE5B-4CDD-AA6D-668FFB228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AD1F2-58FF-41B4-9BC5-2DE6B450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6A36-4F2A-4250-B70E-2533B479A49A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F3A1E-1E3A-45FB-9BFD-302EF136A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4F37B-29AD-42A5-AEF7-2ACA0FBF7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685A8-2E32-4794-9894-DE2E48406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049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36530-9CFC-453F-AF99-20C080A9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0D00A-C1D6-49E3-8C6D-05405394D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65154-CC46-4E8B-9D7F-58D01DA7C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6A36-4F2A-4250-B70E-2533B479A49A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A83F3-0762-4F52-B3C9-49693D9F4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2091E-2052-4A3F-95D0-25E3FBCDF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685A8-2E32-4794-9894-DE2E48406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341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48247-AA4E-4C78-BC15-5F4F09488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7AAC5-801B-40D9-81AA-A54F7E3A95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59D5B-73CE-4B3A-A062-FB327AEA7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32BBA-C89E-4C92-A179-82D614E0B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6A36-4F2A-4250-B70E-2533B479A49A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42BE2-EDA0-4F4A-9BBB-9665C2EF2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320E8-9321-4802-A7E6-83F4E8837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685A8-2E32-4794-9894-DE2E48406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716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98BEF-FC98-4CBA-9790-76324F577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B8697-EDF2-4D21-BE64-49E341689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252910-3726-406F-B52F-E9F0EDC81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177F77-3538-4A6E-BD37-FA21479B5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68B010-1836-4F1C-903D-17218F19EE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991B89-ECC4-4B18-A5DC-2621B2AA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6A36-4F2A-4250-B70E-2533B479A49A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A19801-DAA2-49BC-8B66-40108AF01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64DBA6-B61C-4BD6-97B9-137D3ED88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685A8-2E32-4794-9894-DE2E48406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136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D0D9-E081-4B1F-B891-C0A038765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930136-D581-4DDD-925A-B6ABFE140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6A36-4F2A-4250-B70E-2533B479A49A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C5BFA1-EEA3-402E-8D1C-559385262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817A8C-C421-430F-8021-512A4BA45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685A8-2E32-4794-9894-DE2E48406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603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D1D357-8382-4E5B-9EC3-D32CE2283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6A36-4F2A-4250-B70E-2533B479A49A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7BFC77-D550-46BA-850E-DCD14C89E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50D8B-BB89-46D2-BC4C-BD027A6F8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685A8-2E32-4794-9894-DE2E48406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323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F99D1-E2F4-4EEA-AA48-80A9BB04E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76934-86A0-42B7-AA4E-6B749CE4A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E701A5-39DF-44F5-8807-33C491758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CA756-0A4E-43B5-92EA-7FC7E139E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6A36-4F2A-4250-B70E-2533B479A49A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A40D9-8794-4845-A0EE-9F6FE2545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4D8ED-D84D-492D-8BF2-290B4C766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685A8-2E32-4794-9894-DE2E48406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675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96C7C-3870-4100-B22A-91A4E9103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F7AB74-A0E6-47DF-A473-BFAD43EE10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18244-9692-4E5C-9F43-7944327FC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E730-63F6-4ECD-BE45-90045CF2E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6A36-4F2A-4250-B70E-2533B479A49A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F4F4F-A4D0-4334-A634-EA2BC22E9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B9981-FC8A-4B3D-B44B-D8F9FCDB6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685A8-2E32-4794-9894-DE2E48406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734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79AD67-4484-43DF-A45A-28A91ACA4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652A0-741D-46A5-A69A-EE6802886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6AF31-8BC2-4C22-9D41-4B96FD9987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86A36-4F2A-4250-B70E-2533B479A49A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3CF68-D9CA-4E89-9C3E-955327EDA4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BBE2F-C1C2-4D2B-8C12-7EACB03492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685A8-2E32-4794-9894-DE2E48406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420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Building a Cloud-Connected Smart Parking Lot with Advantech Solution Ready  Packages for a Boutique Department Store in Taipei's Xinyi District -  Advantech">
            <a:extLst>
              <a:ext uri="{FF2B5EF4-FFF2-40B4-BE49-F238E27FC236}">
                <a16:creationId xmlns:a16="http://schemas.microsoft.com/office/drawing/2014/main" id="{1FA24784-E6B5-4C24-8135-FF08C4A614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9" r="15922"/>
          <a:stretch/>
        </p:blipFill>
        <p:spPr bwMode="auto">
          <a:xfrm>
            <a:off x="2809874" y="10"/>
            <a:ext cx="938212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1" name="Rectangle 3080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CB32F-A72F-4E7C-BEE0-073554E39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649" y="235298"/>
            <a:ext cx="5188450" cy="290345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200" dirty="0"/>
              <a:t>Smart Car Park for Optimal Operation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CD06E-E8F5-4231-BC95-2F88B1F60F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046" y="3429000"/>
            <a:ext cx="3973386" cy="1485319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dirty="0"/>
              <a:t>To </a:t>
            </a:r>
            <a:r>
              <a:rPr lang="en-US" dirty="0" err="1"/>
              <a:t>Toh</a:t>
            </a:r>
            <a:r>
              <a:rPr lang="en-US" dirty="0"/>
              <a:t> Nau</a:t>
            </a:r>
          </a:p>
          <a:p>
            <a:pPr algn="l"/>
            <a:r>
              <a:rPr lang="en-US" dirty="0"/>
              <a:t>Sing Song Lah</a:t>
            </a:r>
          </a:p>
          <a:p>
            <a:pPr algn="l"/>
            <a:r>
              <a:rPr lang="en-US" dirty="0"/>
              <a:t>Garfield Cat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D58939-C39E-43F3-9BC9-A3FE68B6FA34}"/>
              </a:ext>
            </a:extLst>
          </p:cNvPr>
          <p:cNvSpPr txBox="1"/>
          <p:nvPr/>
        </p:nvSpPr>
        <p:spPr>
          <a:xfrm>
            <a:off x="215648" y="98190"/>
            <a:ext cx="5880351" cy="95410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800" b="0" i="0" u="none" strike="noStrike" baseline="0" dirty="0">
                <a:solidFill>
                  <a:srgbClr val="000000"/>
                </a:solidFill>
              </a:rPr>
              <a:t>Give your project a catchy title. Include the names of all the group members.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45843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8372B-733C-427C-AE84-E956FBBAD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SG" sz="4000"/>
              <a:t>Conclusion</a:t>
            </a:r>
            <a:endParaRPr lang="en-GB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4EE72-3C36-4021-AF74-0BCE65F20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b="0" i="0" u="none" strike="noStrike" baseline="0" dirty="0"/>
              <a:t>Discuss lessons learned in this project. </a:t>
            </a:r>
          </a:p>
          <a:p>
            <a:pPr marL="0" indent="0">
              <a:buNone/>
            </a:pPr>
            <a:r>
              <a:rPr lang="en-SG" b="0" i="0" u="none" strike="noStrike" baseline="0" dirty="0"/>
              <a:t>Discuss what was difficult? What do you wish you could have done (or done differently)? </a:t>
            </a:r>
          </a:p>
          <a:p>
            <a:pPr marL="0" indent="0">
              <a:buNone/>
            </a:pPr>
            <a:r>
              <a:rPr lang="en-SG" b="0" i="0" u="none" strike="noStrike" baseline="0" dirty="0"/>
              <a:t>What would change if you have more time?</a:t>
            </a:r>
            <a:endParaRPr lang="en-GB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Group Brainstorm">
            <a:extLst>
              <a:ext uri="{FF2B5EF4-FFF2-40B4-BE49-F238E27FC236}">
                <a16:creationId xmlns:a16="http://schemas.microsoft.com/office/drawing/2014/main" id="{3D75D071-E37C-1EB5-A02F-EE822D9DA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16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BADEEE-0DBA-4D1B-BF36-A98668F0E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“Academic” Style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B81ED-80BC-4466-AF67-6DCFC47C5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dirty="0"/>
              <a:t>Background</a:t>
            </a:r>
          </a:p>
          <a:p>
            <a:r>
              <a:rPr lang="en-US" dirty="0"/>
              <a:t>Objective</a:t>
            </a:r>
          </a:p>
          <a:p>
            <a:r>
              <a:rPr lang="en-US" dirty="0"/>
              <a:t>System Design</a:t>
            </a:r>
          </a:p>
          <a:p>
            <a:r>
              <a:rPr lang="en-US" dirty="0"/>
              <a:t>Methods</a:t>
            </a:r>
          </a:p>
          <a:p>
            <a:r>
              <a:rPr lang="en-US" dirty="0"/>
              <a:t>Implementation Details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Discussion</a:t>
            </a:r>
          </a:p>
          <a:p>
            <a:r>
              <a:rPr lang="en-US" dirty="0"/>
              <a:t>Conclusion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FA9A642-9D7B-407A-ABB7-4496C6BC8754}"/>
              </a:ext>
            </a:extLst>
          </p:cNvPr>
          <p:cNvSpPr txBox="1"/>
          <p:nvPr/>
        </p:nvSpPr>
        <p:spPr>
          <a:xfrm>
            <a:off x="8451604" y="1412489"/>
            <a:ext cx="3197701" cy="14334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0" i="0" u="none" strike="noStrike" baseline="0" dirty="0">
                <a:solidFill>
                  <a:schemeClr val="tx1"/>
                </a:solidFill>
              </a:rPr>
              <a:t>Create a table of content slide that gives your audience an idea of the flow of your presentation. 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568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C59DF-2387-4739-8D84-94C88E3C6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Content</a:t>
            </a:r>
            <a:endParaRPr lang="en-GB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9362B4C-C7B7-0318-D108-6114292BCF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2269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B171375-BF1D-4D21-AF2E-22BC621DDEAF}"/>
              </a:ext>
            </a:extLst>
          </p:cNvPr>
          <p:cNvSpPr txBox="1"/>
          <p:nvPr/>
        </p:nvSpPr>
        <p:spPr>
          <a:xfrm>
            <a:off x="5437599" y="504686"/>
            <a:ext cx="5744752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SG" sz="2800" i="0" u="none" strike="noStrike" baseline="0" dirty="0"/>
              <a:t>You are </a:t>
            </a:r>
            <a:r>
              <a:rPr lang="en-SG" sz="2800" i="0" u="none" strike="noStrike" baseline="0" dirty="0">
                <a:highlight>
                  <a:srgbClr val="FFFF00"/>
                </a:highlight>
              </a:rPr>
              <a:t>encouraged</a:t>
            </a:r>
            <a:r>
              <a:rPr lang="en-SG" sz="2800" i="0" u="none" strike="noStrike" baseline="0" dirty="0"/>
              <a:t> to follow this outline instead.</a:t>
            </a:r>
          </a:p>
          <a:p>
            <a:r>
              <a:rPr lang="en-SG" sz="2800" dirty="0"/>
              <a:t>Use it to “pitch”, i.e. sell, your idea.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240256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95CD5-20F4-4DFA-AA1F-53399B4A0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Motivation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DB81D1-A6C5-B0F4-96B7-01B49C0DD48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8655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C88EA3-3EDE-4093-AA5F-F68382B1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00580"/>
            <a:ext cx="9829800" cy="1089529"/>
          </a:xfrm>
        </p:spPr>
        <p:txBody>
          <a:bodyPr>
            <a:normAutofit/>
          </a:bodyPr>
          <a:lstStyle/>
          <a:p>
            <a:r>
              <a:rPr lang="en-SG" sz="3600">
                <a:solidFill>
                  <a:srgbClr val="FFFFFF"/>
                </a:solidFill>
              </a:rPr>
              <a:t>Introduction</a:t>
            </a:r>
            <a:endParaRPr lang="en-GB" sz="3600">
              <a:solidFill>
                <a:srgbClr val="FFFFFF"/>
              </a:solidFill>
            </a:endParaRPr>
          </a:p>
        </p:txBody>
      </p:sp>
      <p:sp>
        <p:nvSpPr>
          <p:cNvPr id="11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49B1034-C160-2E84-1030-1C80C539B1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3462832"/>
              </p:ext>
            </p:extLst>
          </p:nvPr>
        </p:nvGraphicFramePr>
        <p:xfrm>
          <a:off x="838200" y="2211233"/>
          <a:ext cx="10515600" cy="3965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3252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31924-B9F8-476A-9C5A-2734B2AF1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SG" sz="4100"/>
              <a:t>Project Design &amp; Methodology</a:t>
            </a:r>
            <a:endParaRPr lang="en-GB" sz="4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D7A78-F4AA-46C5-BC2C-B9B6CC883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0" y="2438400"/>
            <a:ext cx="7226569" cy="37854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b="0" i="0" u="none" strike="noStrike" baseline="0" dirty="0"/>
              <a:t>Give a </a:t>
            </a:r>
            <a:r>
              <a:rPr lang="en-SG" b="1" i="0" u="none" strike="noStrike" baseline="0" dirty="0">
                <a:highlight>
                  <a:srgbClr val="FFFF00"/>
                </a:highlight>
              </a:rPr>
              <a:t>high-level</a:t>
            </a:r>
            <a:r>
              <a:rPr lang="en-SG" b="0" i="0" u="none" strike="noStrike" baseline="0" dirty="0"/>
              <a:t> overview of your project implementation. Articulate the design process and </a:t>
            </a:r>
            <a:r>
              <a:rPr lang="en-SG" b="1" i="0" u="none" strike="noStrike" baseline="0" dirty="0">
                <a:highlight>
                  <a:srgbClr val="00FFFF"/>
                </a:highlight>
              </a:rPr>
              <a:t>method</a:t>
            </a:r>
            <a:r>
              <a:rPr lang="en-SG" b="0" i="0" u="none" strike="noStrike" baseline="0" dirty="0"/>
              <a:t> used in developing or designing the project. Pick one or two parts that is unique to your project to discuss in more detail. </a:t>
            </a:r>
          </a:p>
          <a:p>
            <a:pPr marL="0" indent="0">
              <a:buNone/>
            </a:pPr>
            <a:r>
              <a:rPr lang="en-SG" b="0" i="0" u="none" strike="noStrike" baseline="0" dirty="0"/>
              <a:t>Use </a:t>
            </a:r>
            <a:r>
              <a:rPr lang="en-SG" b="1" i="0" u="none" strike="noStrike" baseline="0" dirty="0">
                <a:highlight>
                  <a:srgbClr val="FFFF00"/>
                </a:highlight>
              </a:rPr>
              <a:t>at least one picture/diagram </a:t>
            </a:r>
            <a:r>
              <a:rPr lang="en-SG" b="0" i="0" u="none" strike="noStrike" baseline="0" dirty="0"/>
              <a:t>to explain your project implementation. </a:t>
            </a:r>
          </a:p>
          <a:p>
            <a:pPr marL="0" indent="0">
              <a:buNone/>
            </a:pPr>
            <a:r>
              <a:rPr lang="en-SG" b="1" i="0" u="none" strike="sngStrike" baseline="0" dirty="0">
                <a:highlight>
                  <a:srgbClr val="FFFF00"/>
                </a:highlight>
              </a:rPr>
              <a:t>Avoid using source code </a:t>
            </a:r>
            <a:r>
              <a:rPr lang="en-SG" b="0" i="0" u="none" strike="noStrike" baseline="0" dirty="0"/>
              <a:t>to describe your project implementation.</a:t>
            </a:r>
            <a:endParaRPr lang="en-GB" dirty="0"/>
          </a:p>
        </p:txBody>
      </p:sp>
      <p:pic>
        <p:nvPicPr>
          <p:cNvPr id="5" name="Picture 4" descr="Cubes connected with a red line">
            <a:extLst>
              <a:ext uri="{FF2B5EF4-FFF2-40B4-BE49-F238E27FC236}">
                <a16:creationId xmlns:a16="http://schemas.microsoft.com/office/drawing/2014/main" id="{DE8ABEDD-CE8E-42B3-0EE3-65578C21EE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91" r="18261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AB71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11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ystem Architecture Diagram: A Complete Tutorial | EdrawMax">
            <a:extLst>
              <a:ext uri="{FF2B5EF4-FFF2-40B4-BE49-F238E27FC236}">
                <a16:creationId xmlns:a16="http://schemas.microsoft.com/office/drawing/2014/main" id="{D5099081-8739-4953-B510-F3FCF74DA5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9068" y="643466"/>
            <a:ext cx="10293864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BD81E8-CE45-4EC8-BDFB-991BFD7DEAD1}"/>
              </a:ext>
            </a:extLst>
          </p:cNvPr>
          <p:cNvSpPr txBox="1"/>
          <p:nvPr/>
        </p:nvSpPr>
        <p:spPr>
          <a:xfrm>
            <a:off x="733425" y="495300"/>
            <a:ext cx="1929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(For example only)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8951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7F9C1-A7BB-42FC-8547-42C18AC6B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SG" dirty="0"/>
              <a:t>Project Value Proposition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C50A6-A7B4-4532-B4FD-D5AA6158B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b="0" i="0" u="none" strike="noStrike" baseline="0" dirty="0"/>
              <a:t>Describes what separates your project from your competitors, i.e. its </a:t>
            </a:r>
            <a:r>
              <a:rPr lang="en-SG" b="1" i="0" u="none" strike="noStrike" baseline="0" dirty="0">
                <a:highlight>
                  <a:srgbClr val="FFFF00"/>
                </a:highlight>
              </a:rPr>
              <a:t>uniqueness</a:t>
            </a:r>
            <a:r>
              <a:rPr lang="en-SG" b="0" i="0" u="none" strike="noStrike" baseline="0" dirty="0"/>
              <a:t>. </a:t>
            </a:r>
          </a:p>
          <a:p>
            <a:pPr marL="0" indent="0">
              <a:buNone/>
            </a:pPr>
            <a:r>
              <a:rPr lang="en-SG" b="0" i="0" u="none" strike="noStrike" baseline="0" dirty="0"/>
              <a:t>It could include how your project solves your customers’ problem, the specific </a:t>
            </a:r>
            <a:r>
              <a:rPr lang="en-SG" b="1" i="0" u="none" strike="noStrike" baseline="0" dirty="0">
                <a:highlight>
                  <a:srgbClr val="FFFF00"/>
                </a:highlight>
              </a:rPr>
              <a:t>benefits</a:t>
            </a:r>
            <a:r>
              <a:rPr lang="en-SG" b="0" i="0" u="none" strike="noStrike" baseline="0" dirty="0"/>
              <a:t>, and why your target customers should choose you over the competition. </a:t>
            </a:r>
            <a:endParaRPr lang="en-GB" dirty="0"/>
          </a:p>
        </p:txBody>
      </p:sp>
      <p:pic>
        <p:nvPicPr>
          <p:cNvPr id="5" name="Picture 4" descr="Colourful pins linked with threads">
            <a:extLst>
              <a:ext uri="{FF2B5EF4-FFF2-40B4-BE49-F238E27FC236}">
                <a16:creationId xmlns:a16="http://schemas.microsoft.com/office/drawing/2014/main" id="{CC9FE37E-E44C-A538-510E-DAD375692D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43" r="24508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D763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848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[inline illustration] 4 value proposition questions (infographic)">
            <a:extLst>
              <a:ext uri="{FF2B5EF4-FFF2-40B4-BE49-F238E27FC236}">
                <a16:creationId xmlns:a16="http://schemas.microsoft.com/office/drawing/2014/main" id="{B3C03F75-0CC0-447F-917E-CE0439FCE8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51701" y="643466"/>
            <a:ext cx="6088597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786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339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Smart Car Park for Optimal Operation</vt:lpstr>
      <vt:lpstr>“Academic” Style Presentation</vt:lpstr>
      <vt:lpstr>Content</vt:lpstr>
      <vt:lpstr>Motivation</vt:lpstr>
      <vt:lpstr>Introduction</vt:lpstr>
      <vt:lpstr>Project Design &amp; Methodology</vt:lpstr>
      <vt:lpstr>PowerPoint Presentation</vt:lpstr>
      <vt:lpstr>Project Value Proposition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Car Park for Optimal Operation</dc:title>
  <dc:creator>Bee Hock David KOH (NYP)</dc:creator>
  <cp:lastModifiedBy>Bee Hock David KOH (NYP)</cp:lastModifiedBy>
  <cp:revision>8</cp:revision>
  <dcterms:created xsi:type="dcterms:W3CDTF">2022-08-04T00:36:46Z</dcterms:created>
  <dcterms:modified xsi:type="dcterms:W3CDTF">2022-08-04T01:19:37Z</dcterms:modified>
</cp:coreProperties>
</file>