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 snapToObjects="1">
      <p:cViewPr>
        <p:scale>
          <a:sx n="153" d="100"/>
          <a:sy n="153" d="100"/>
        </p:scale>
        <p:origin x="80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F56F-C4E9-EA46-AC81-C51D40A7599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241A-7CF5-304E-BE78-96E50EB7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D241A-7CF5-304E-BE78-96E50EB79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056E-285E-8F49-B496-121035E96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BECBC-C5F2-FC43-9A2D-E5A1C4C3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68E8-BF20-C746-9AD1-50752D3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36B5-253A-244E-A6D2-CFF81413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3AC6-7658-7C4E-863D-5BEBA29C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3D9B-3801-744E-8609-E794EF85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019-ED21-994A-A2CE-A2263FD2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096-C6E3-1A4A-8E91-7110575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B5FF-6F54-2F4E-8333-8C401B47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9707-6C78-1A49-8A4B-4C05BC9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96729-E9FE-EE48-9FDF-29C48AD1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98DC-5467-184C-A7BA-EEBF5A4B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73C2-9117-F140-89B0-2A6867A0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EB80-8748-7647-9373-EBA908AF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ADD7-0707-984F-944F-CAFC1525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17B0-D910-0A46-B930-2F7A7A4F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A4835-E670-BD40-B0CF-7B82A16C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6E39-EF62-814C-B94B-C3FE7DB7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C8AB-449C-C248-8844-B223217D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8641-A971-FE49-9CCE-46B1E0BA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48A7-B98E-374D-8A0D-0B6D46AF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CBB7-4A00-CA4A-B847-C9BB376E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AD57-96C2-F44F-8926-44456AC4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75BE-3F28-5A40-92FC-941F1B7D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D218-29C5-1148-984C-56B59F5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E69-F0DE-4240-8B6F-7EDBC18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D4D6-B656-1E4D-9080-E62BCC852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B2F21-BA70-A845-B5BE-CDDDEA2C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EBA5-9DC7-1140-BA20-6C0E1AD8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16E1-7254-2347-B70C-FF842531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7DF-4E9C-F347-9766-263A8034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719-5EBD-144F-8D8B-A3A580B1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6A37-6B6E-474A-B943-119463DE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ED1C-2177-9D44-8BDE-BCF7869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73A28-EA46-3446-89C1-B6B715B3E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7A4A1-6783-8F46-B94F-6B5F25610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9441B-6B6E-BC49-B45A-F2BF0382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752A8-7D45-EA47-92E1-DC638271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5FA15-D6FA-9B42-8905-4630E77B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390-4989-9B41-8F7C-11F6ED6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B4F53-9156-D949-BDAD-A4833222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DA5F-9AB5-9242-AAF6-FE3E36FF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B2E06-BBA9-8642-8393-D1B2509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66BF0-F56B-7D43-8BB5-207D771D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283D-2A4C-6340-8E5C-1959FB93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CFE8-AD60-7641-A423-137298F6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EF42-3A0B-DA4D-B73D-1AEB871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CE6-70A7-9744-9A5E-3E996955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19D1D-5C85-DD4B-8F3A-C128154B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4C38-BAC2-114E-B5FF-2C225A5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22D2-B931-0B44-9C90-353D4ADF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17AC-CEF2-4D4A-99A4-CC2282EA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1F37-7E56-E041-9733-16BA604B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0F9FF-3DAF-1B4E-B33C-1CD31AD0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9ADE-572E-AD40-AC5E-0DD34EA3B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6164A-77A1-E648-BF86-03BBD1A4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3CAC-5329-DB4A-BA67-736B1E19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4BED-4BA2-584E-ABB0-A5AC281F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3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F602A-A5FF-654A-9FF0-AD24D43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878C6-9BBD-3441-AB67-E0615DDA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39FB-93A9-FE4E-B20F-A4AE911B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340E-6C26-EC4F-B3D8-B979AEE91F1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AC2D-9A4C-7044-8AB8-1C45FA6B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7557-BE3A-D845-898B-FA02CC54E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F7-8CA3-4141-B061-EF2263A5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40D1D9D-F079-7244-9395-5333B1EB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78" y="2223753"/>
            <a:ext cx="584200" cy="520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097FC9-06B0-0F4B-88FF-F46D1706AA38}"/>
              </a:ext>
            </a:extLst>
          </p:cNvPr>
          <p:cNvSpPr/>
          <p:nvPr/>
        </p:nvSpPr>
        <p:spPr>
          <a:xfrm>
            <a:off x="1240970" y="2690952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43622E-F7E2-C041-803F-A9143EEAA8C3}"/>
              </a:ext>
            </a:extLst>
          </p:cNvPr>
          <p:cNvSpPr/>
          <p:nvPr/>
        </p:nvSpPr>
        <p:spPr>
          <a:xfrm>
            <a:off x="60959" y="3852094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E3A933-EAFD-3D44-8170-35DEB6284EFA}"/>
              </a:ext>
            </a:extLst>
          </p:cNvPr>
          <p:cNvSpPr/>
          <p:nvPr/>
        </p:nvSpPr>
        <p:spPr>
          <a:xfrm>
            <a:off x="1240970" y="3852094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8159B0-56DC-A945-A1D2-58C64B293E54}"/>
              </a:ext>
            </a:extLst>
          </p:cNvPr>
          <p:cNvSpPr/>
          <p:nvPr/>
        </p:nvSpPr>
        <p:spPr>
          <a:xfrm>
            <a:off x="1240971" y="5013236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40FD25-4A54-4547-9B46-8E20DB41D780}"/>
              </a:ext>
            </a:extLst>
          </p:cNvPr>
          <p:cNvSpPr/>
          <p:nvPr/>
        </p:nvSpPr>
        <p:spPr>
          <a:xfrm>
            <a:off x="60959" y="5013236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3DAC2-851B-3E42-A353-55A5458E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9" y="2335352"/>
            <a:ext cx="635000" cy="355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73FCF-E20B-2C4D-9B9F-BD483BCFB5C0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1676399" y="354729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CF1462-DFA8-8B44-8515-8B25119A7B91}"/>
              </a:ext>
            </a:extLst>
          </p:cNvPr>
          <p:cNvCxnSpPr/>
          <p:nvPr/>
        </p:nvCxnSpPr>
        <p:spPr>
          <a:xfrm flipV="1">
            <a:off x="1676398" y="470843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788DF-6AAE-BB4E-852B-0E0C877D95ED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931816" y="5441407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2B8AD8-C132-6448-99C5-170F46CFE9DB}"/>
              </a:ext>
            </a:extLst>
          </p:cNvPr>
          <p:cNvCxnSpPr>
            <a:cxnSpLocks/>
          </p:cNvCxnSpPr>
          <p:nvPr/>
        </p:nvCxnSpPr>
        <p:spPr>
          <a:xfrm flipH="1">
            <a:off x="931815" y="4280265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625ED44-A910-AF48-B1A6-F80F70F8550B}"/>
              </a:ext>
            </a:extLst>
          </p:cNvPr>
          <p:cNvSpPr/>
          <p:nvPr/>
        </p:nvSpPr>
        <p:spPr>
          <a:xfrm>
            <a:off x="3370845" y="2702106"/>
            <a:ext cx="870857" cy="85634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AC71B8-58CD-8841-A27F-A4CA1E70626F}"/>
              </a:ext>
            </a:extLst>
          </p:cNvPr>
          <p:cNvSpPr/>
          <p:nvPr/>
        </p:nvSpPr>
        <p:spPr>
          <a:xfrm>
            <a:off x="2190834" y="3863248"/>
            <a:ext cx="870857" cy="85634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730BD3-B30F-A44E-BACE-43A384345AE6}"/>
              </a:ext>
            </a:extLst>
          </p:cNvPr>
          <p:cNvSpPr/>
          <p:nvPr/>
        </p:nvSpPr>
        <p:spPr>
          <a:xfrm>
            <a:off x="3370845" y="3863248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82A781-A6D2-0842-A491-6F8AF0C4A473}"/>
              </a:ext>
            </a:extLst>
          </p:cNvPr>
          <p:cNvSpPr/>
          <p:nvPr/>
        </p:nvSpPr>
        <p:spPr>
          <a:xfrm>
            <a:off x="3370846" y="5024390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F36942-915D-FE45-8528-FD2BE0904B9C}"/>
              </a:ext>
            </a:extLst>
          </p:cNvPr>
          <p:cNvSpPr/>
          <p:nvPr/>
        </p:nvSpPr>
        <p:spPr>
          <a:xfrm>
            <a:off x="2190834" y="5024390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A90CE8-9A59-954D-8E8E-711C40211443}"/>
              </a:ext>
            </a:extLst>
          </p:cNvPr>
          <p:cNvCxnSpPr>
            <a:stCxn id="28" idx="0"/>
            <a:endCxn id="26" idx="4"/>
          </p:cNvCxnSpPr>
          <p:nvPr/>
        </p:nvCxnSpPr>
        <p:spPr>
          <a:xfrm flipV="1">
            <a:off x="3806274" y="3558448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59D3AF-969C-6147-B6B0-268CF3477CD5}"/>
              </a:ext>
            </a:extLst>
          </p:cNvPr>
          <p:cNvCxnSpPr/>
          <p:nvPr/>
        </p:nvCxnSpPr>
        <p:spPr>
          <a:xfrm flipV="1">
            <a:off x="3806273" y="471959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B446-C483-8648-8731-4C0578E4A527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3061691" y="5452561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B092A1-3276-3A43-82B3-F88F058A20F1}"/>
              </a:ext>
            </a:extLst>
          </p:cNvPr>
          <p:cNvCxnSpPr>
            <a:cxnSpLocks/>
          </p:cNvCxnSpPr>
          <p:nvPr/>
        </p:nvCxnSpPr>
        <p:spPr>
          <a:xfrm flipH="1">
            <a:off x="3061690" y="4291419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6188D64-9C51-6D42-A48D-8FA17C6B9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704" y="2385535"/>
            <a:ext cx="469900" cy="3175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2E8EC2-36AB-514D-B562-423B4F1EABF1}"/>
              </a:ext>
            </a:extLst>
          </p:cNvPr>
          <p:cNvSpPr/>
          <p:nvPr/>
        </p:nvSpPr>
        <p:spPr>
          <a:xfrm>
            <a:off x="5500719" y="2651923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2E5CF9-4487-E945-8FB6-90BEB31AA6F0}"/>
              </a:ext>
            </a:extLst>
          </p:cNvPr>
          <p:cNvSpPr/>
          <p:nvPr/>
        </p:nvSpPr>
        <p:spPr>
          <a:xfrm>
            <a:off x="4320708" y="3813065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E4A376-31F9-4E4A-AF10-EB8DC3B7CDC8}"/>
              </a:ext>
            </a:extLst>
          </p:cNvPr>
          <p:cNvSpPr/>
          <p:nvPr/>
        </p:nvSpPr>
        <p:spPr>
          <a:xfrm>
            <a:off x="5500719" y="3813065"/>
            <a:ext cx="870857" cy="85634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8F859-75F0-BD48-833B-C43C933B3974}"/>
              </a:ext>
            </a:extLst>
          </p:cNvPr>
          <p:cNvSpPr/>
          <p:nvPr/>
        </p:nvSpPr>
        <p:spPr>
          <a:xfrm>
            <a:off x="5500720" y="4974207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547132-C258-6D4D-A6BC-9C5302593BE6}"/>
              </a:ext>
            </a:extLst>
          </p:cNvPr>
          <p:cNvSpPr/>
          <p:nvPr/>
        </p:nvSpPr>
        <p:spPr>
          <a:xfrm>
            <a:off x="4320708" y="4974207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D58063-F206-4542-AB81-DB099AAFF599}"/>
              </a:ext>
            </a:extLst>
          </p:cNvPr>
          <p:cNvCxnSpPr>
            <a:stCxn id="39" idx="0"/>
            <a:endCxn id="37" idx="4"/>
          </p:cNvCxnSpPr>
          <p:nvPr/>
        </p:nvCxnSpPr>
        <p:spPr>
          <a:xfrm flipV="1">
            <a:off x="5936148" y="350826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7E6272-FEA4-8D4F-BCD6-102C7A126F3A}"/>
              </a:ext>
            </a:extLst>
          </p:cNvPr>
          <p:cNvCxnSpPr/>
          <p:nvPr/>
        </p:nvCxnSpPr>
        <p:spPr>
          <a:xfrm flipV="1">
            <a:off x="5936147" y="466940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C9E3EC-FDCE-D54B-8FD4-7F39F514AF60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>
            <a:off x="5191565" y="5402378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32B903-A480-404A-AB26-FD8D6CDEE42E}"/>
              </a:ext>
            </a:extLst>
          </p:cNvPr>
          <p:cNvCxnSpPr>
            <a:cxnSpLocks/>
          </p:cNvCxnSpPr>
          <p:nvPr/>
        </p:nvCxnSpPr>
        <p:spPr>
          <a:xfrm flipH="1">
            <a:off x="5191564" y="4241236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5E39ECD-C62B-7B4C-8B21-E6BB584E700F}"/>
              </a:ext>
            </a:extLst>
          </p:cNvPr>
          <p:cNvSpPr/>
          <p:nvPr/>
        </p:nvSpPr>
        <p:spPr>
          <a:xfrm>
            <a:off x="7630204" y="2651923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0063C03-E4C4-E841-9371-8860858D8FB9}"/>
              </a:ext>
            </a:extLst>
          </p:cNvPr>
          <p:cNvSpPr/>
          <p:nvPr/>
        </p:nvSpPr>
        <p:spPr>
          <a:xfrm>
            <a:off x="6450193" y="3813065"/>
            <a:ext cx="870857" cy="85634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27015C-0D55-C742-BF2E-0A3FDEC9B5DA}"/>
              </a:ext>
            </a:extLst>
          </p:cNvPr>
          <p:cNvSpPr/>
          <p:nvPr/>
        </p:nvSpPr>
        <p:spPr>
          <a:xfrm>
            <a:off x="7630204" y="3813065"/>
            <a:ext cx="870857" cy="85634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2CEBD7-EDAC-B647-9365-84E2683537C8}"/>
              </a:ext>
            </a:extLst>
          </p:cNvPr>
          <p:cNvSpPr/>
          <p:nvPr/>
        </p:nvSpPr>
        <p:spPr>
          <a:xfrm>
            <a:off x="7630205" y="4974207"/>
            <a:ext cx="870857" cy="8563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8551A5-6853-554E-A4B7-0D5B63A60E4F}"/>
              </a:ext>
            </a:extLst>
          </p:cNvPr>
          <p:cNvSpPr/>
          <p:nvPr/>
        </p:nvSpPr>
        <p:spPr>
          <a:xfrm>
            <a:off x="6450193" y="4974207"/>
            <a:ext cx="870857" cy="85634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BB1854-02BF-CE48-B77C-B09D2F0FAB10}"/>
              </a:ext>
            </a:extLst>
          </p:cNvPr>
          <p:cNvCxnSpPr>
            <a:stCxn id="51" idx="0"/>
            <a:endCxn id="49" idx="4"/>
          </p:cNvCxnSpPr>
          <p:nvPr/>
        </p:nvCxnSpPr>
        <p:spPr>
          <a:xfrm flipV="1">
            <a:off x="8065633" y="350826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026DD9-4786-1946-959A-3F6A70F93501}"/>
              </a:ext>
            </a:extLst>
          </p:cNvPr>
          <p:cNvCxnSpPr/>
          <p:nvPr/>
        </p:nvCxnSpPr>
        <p:spPr>
          <a:xfrm flipV="1">
            <a:off x="8065632" y="466940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132208-4300-4C4E-B473-7D9F6856DA54}"/>
              </a:ext>
            </a:extLst>
          </p:cNvPr>
          <p:cNvCxnSpPr>
            <a:cxnSpLocks/>
            <a:stCxn id="52" idx="2"/>
            <a:endCxn id="53" idx="6"/>
          </p:cNvCxnSpPr>
          <p:nvPr/>
        </p:nvCxnSpPr>
        <p:spPr>
          <a:xfrm flipH="1">
            <a:off x="7321050" y="5402378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0A410-ED11-0346-B4C2-77D57E6CDA33}"/>
              </a:ext>
            </a:extLst>
          </p:cNvPr>
          <p:cNvCxnSpPr>
            <a:cxnSpLocks/>
          </p:cNvCxnSpPr>
          <p:nvPr/>
        </p:nvCxnSpPr>
        <p:spPr>
          <a:xfrm flipH="1">
            <a:off x="7321049" y="4241236"/>
            <a:ext cx="309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8A7C633-1478-4843-AB92-4583F12F8AB5}"/>
              </a:ext>
            </a:extLst>
          </p:cNvPr>
          <p:cNvSpPr txBox="1"/>
          <p:nvPr/>
        </p:nvSpPr>
        <p:spPr>
          <a:xfrm>
            <a:off x="1683867" y="4687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52C37-2E83-3E4A-BD34-07277CD6182A}"/>
              </a:ext>
            </a:extLst>
          </p:cNvPr>
          <p:cNvSpPr txBox="1"/>
          <p:nvPr/>
        </p:nvSpPr>
        <p:spPr>
          <a:xfrm>
            <a:off x="3764472" y="4708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32D811-95E8-1E4D-91AD-C4BEF0FE88D1}"/>
              </a:ext>
            </a:extLst>
          </p:cNvPr>
          <p:cNvSpPr txBox="1"/>
          <p:nvPr/>
        </p:nvSpPr>
        <p:spPr>
          <a:xfrm>
            <a:off x="5898606" y="464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2902D8-9CA0-AE49-A94B-387155B8F678}"/>
              </a:ext>
            </a:extLst>
          </p:cNvPr>
          <p:cNvSpPr txBox="1"/>
          <p:nvPr/>
        </p:nvSpPr>
        <p:spPr>
          <a:xfrm>
            <a:off x="8018100" y="466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AD10A-E060-B141-B3A4-8BEF35466E3C}"/>
              </a:ext>
            </a:extLst>
          </p:cNvPr>
          <p:cNvSpPr txBox="1"/>
          <p:nvPr/>
        </p:nvSpPr>
        <p:spPr>
          <a:xfrm>
            <a:off x="1671434" y="3533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C36129-7135-3F44-B347-1C8A73375B48}"/>
              </a:ext>
            </a:extLst>
          </p:cNvPr>
          <p:cNvSpPr txBox="1"/>
          <p:nvPr/>
        </p:nvSpPr>
        <p:spPr>
          <a:xfrm>
            <a:off x="3823534" y="354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B23210-C7F6-2E43-B98F-F41338927829}"/>
              </a:ext>
            </a:extLst>
          </p:cNvPr>
          <p:cNvSpPr txBox="1"/>
          <p:nvPr/>
        </p:nvSpPr>
        <p:spPr>
          <a:xfrm>
            <a:off x="5923751" y="3503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C35CA2-4F4D-FA4D-9F0A-5D8F1FFFCB43}"/>
              </a:ext>
            </a:extLst>
          </p:cNvPr>
          <p:cNvSpPr txBox="1"/>
          <p:nvPr/>
        </p:nvSpPr>
        <p:spPr>
          <a:xfrm>
            <a:off x="8031325" y="3507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954205-1A31-1A46-A14F-73B25CB6624C}"/>
              </a:ext>
            </a:extLst>
          </p:cNvPr>
          <p:cNvSpPr txBox="1"/>
          <p:nvPr/>
        </p:nvSpPr>
        <p:spPr>
          <a:xfrm>
            <a:off x="976461" y="395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3C9D-9BBB-1143-BD18-730DB4E49484}"/>
              </a:ext>
            </a:extLst>
          </p:cNvPr>
          <p:cNvSpPr txBox="1"/>
          <p:nvPr/>
        </p:nvSpPr>
        <p:spPr>
          <a:xfrm>
            <a:off x="954292" y="5116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54DCE6-0BBC-3543-893E-2FD6CC74B82D}"/>
              </a:ext>
            </a:extLst>
          </p:cNvPr>
          <p:cNvSpPr txBox="1"/>
          <p:nvPr/>
        </p:nvSpPr>
        <p:spPr>
          <a:xfrm>
            <a:off x="3085123" y="515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6C510D-C682-0948-9DFC-A4A519573948}"/>
              </a:ext>
            </a:extLst>
          </p:cNvPr>
          <p:cNvSpPr txBox="1"/>
          <p:nvPr/>
        </p:nvSpPr>
        <p:spPr>
          <a:xfrm>
            <a:off x="3082350" y="399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455057-42F5-AF41-9A1C-D99C8DFF8E12}"/>
              </a:ext>
            </a:extLst>
          </p:cNvPr>
          <p:cNvSpPr txBox="1"/>
          <p:nvPr/>
        </p:nvSpPr>
        <p:spPr>
          <a:xfrm>
            <a:off x="5221491" y="3947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BEB711-7A67-BD49-8661-1D500FD7D737}"/>
              </a:ext>
            </a:extLst>
          </p:cNvPr>
          <p:cNvSpPr txBox="1"/>
          <p:nvPr/>
        </p:nvSpPr>
        <p:spPr>
          <a:xfrm>
            <a:off x="7352316" y="3950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71060C-26A9-5F44-B5CA-62E7FDCDA5F9}"/>
              </a:ext>
            </a:extLst>
          </p:cNvPr>
          <p:cNvSpPr txBox="1"/>
          <p:nvPr/>
        </p:nvSpPr>
        <p:spPr>
          <a:xfrm>
            <a:off x="5215951" y="511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EFB34-8692-3A46-8D07-50C245D58420}"/>
              </a:ext>
            </a:extLst>
          </p:cNvPr>
          <p:cNvSpPr txBox="1"/>
          <p:nvPr/>
        </p:nvSpPr>
        <p:spPr>
          <a:xfrm>
            <a:off x="7346778" y="5116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9801376-6F48-A843-B1ED-E5563534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64" y="2283935"/>
            <a:ext cx="596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William WELLMER</dc:creator>
  <cp:lastModifiedBy>Zachary William WELLMER</cp:lastModifiedBy>
  <cp:revision>4</cp:revision>
  <dcterms:created xsi:type="dcterms:W3CDTF">2020-08-22T23:26:30Z</dcterms:created>
  <dcterms:modified xsi:type="dcterms:W3CDTF">2020-08-23T00:09:02Z</dcterms:modified>
</cp:coreProperties>
</file>