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4" r:id="rId9"/>
    <p:sldId id="265" r:id="rId10"/>
    <p:sldId id="262" r:id="rId11"/>
    <p:sldId id="263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eder Abebe Abreha" initials="MAA" lastIdx="1" clrIdx="0">
    <p:extLst>
      <p:ext uri="{19B8F6BF-5375-455C-9EA6-DF929625EA0E}">
        <p15:presenceInfo xmlns:p15="http://schemas.microsoft.com/office/powerpoint/2012/main" userId="Maheder Abebe Abre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10/15/2022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1A47-3A02-4489-9B26-A5D9D4611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E7980-D4E3-44CA-8772-67FEADF50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6710" y="4720187"/>
            <a:ext cx="2655854" cy="141117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Abel </a:t>
            </a:r>
            <a:r>
              <a:rPr lang="en-US" dirty="0" err="1"/>
              <a:t>Negash</a:t>
            </a:r>
            <a:endParaRPr lang="en-US" dirty="0"/>
          </a:p>
          <a:p>
            <a:pPr algn="just"/>
            <a:r>
              <a:rPr lang="en-US" dirty="0"/>
              <a:t>Maheder Abreha</a:t>
            </a:r>
          </a:p>
          <a:p>
            <a:pPr algn="just"/>
            <a:r>
              <a:rPr lang="en-US" dirty="0" err="1"/>
              <a:t>Yodit</a:t>
            </a:r>
            <a:r>
              <a:rPr lang="en-US" dirty="0"/>
              <a:t> Abraha</a:t>
            </a:r>
          </a:p>
        </p:txBody>
      </p:sp>
    </p:spTree>
    <p:extLst>
      <p:ext uri="{BB962C8B-B14F-4D97-AF65-F5344CB8AC3E}">
        <p14:creationId xmlns:p14="http://schemas.microsoft.com/office/powerpoint/2010/main" val="194993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271E-569E-4749-B134-5B631961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8872"/>
            <a:ext cx="10058400" cy="1609344"/>
          </a:xfrm>
        </p:spPr>
        <p:txBody>
          <a:bodyPr/>
          <a:lstStyle/>
          <a:p>
            <a:r>
              <a:rPr lang="en-US" dirty="0"/>
              <a:t>Checkout a book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51E26B-215D-48B8-974A-55317B46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7" y="1023582"/>
            <a:ext cx="11150220" cy="564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94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9688-1380-4038-AA6F-875F9EAF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/>
              <a:t>Add a book copy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59034E-74B4-4194-BC6D-7CEA20EE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11906"/>
            <a:ext cx="11887200" cy="479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1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89E2-E24B-49BC-A841-2323DFEC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05" y="-118872"/>
            <a:ext cx="10058400" cy="1609344"/>
          </a:xfrm>
        </p:spPr>
        <p:txBody>
          <a:bodyPr/>
          <a:lstStyle/>
          <a:p>
            <a:r>
              <a:rPr lang="en-US" dirty="0"/>
              <a:t>overdue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649075-5E9F-4A84-80ED-064579E91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47" y="1196146"/>
            <a:ext cx="11430446" cy="536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3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4018-8435-4CFC-99B5-49FFDA60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75" y="1700473"/>
            <a:ext cx="8930935" cy="3457054"/>
          </a:xfrm>
        </p:spPr>
        <p:txBody>
          <a:bodyPr>
            <a:noAutofit/>
          </a:bodyPr>
          <a:lstStyle/>
          <a:p>
            <a:pPr algn="ctr"/>
            <a:r>
              <a:rPr lang="en-US" sz="149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82830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383F-D513-4643-BFB1-4294B855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07" y="484632"/>
            <a:ext cx="10800841" cy="1609344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7593C4-74E6-45E9-99A7-789032FBA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690" y="484633"/>
            <a:ext cx="8752903" cy="6107236"/>
          </a:xfrm>
        </p:spPr>
      </p:pic>
    </p:spTree>
    <p:extLst>
      <p:ext uri="{BB962C8B-B14F-4D97-AF65-F5344CB8AC3E}">
        <p14:creationId xmlns:p14="http://schemas.microsoft.com/office/powerpoint/2010/main" val="399275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21487-04DB-4F65-B431-232921EE3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922" y="74287"/>
            <a:ext cx="10345004" cy="6589232"/>
          </a:xfrm>
        </p:spPr>
      </p:pic>
    </p:spTree>
    <p:extLst>
      <p:ext uri="{BB962C8B-B14F-4D97-AF65-F5344CB8AC3E}">
        <p14:creationId xmlns:p14="http://schemas.microsoft.com/office/powerpoint/2010/main" val="172292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7F5BA-66A2-48C3-956B-66E5CD4B3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76" y="99248"/>
            <a:ext cx="10686197" cy="6758752"/>
          </a:xfrm>
        </p:spPr>
      </p:pic>
    </p:spTree>
    <p:extLst>
      <p:ext uri="{BB962C8B-B14F-4D97-AF65-F5344CB8AC3E}">
        <p14:creationId xmlns:p14="http://schemas.microsoft.com/office/powerpoint/2010/main" val="271456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EC4B-B46C-450C-8DFE-0F3181145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410734" cy="962031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CB94A3-7B23-08C6-BA58-9117AFF3B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41" y="856068"/>
            <a:ext cx="11477768" cy="578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6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D318-BFD1-45DF-9D06-85F12D86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" y="0"/>
            <a:ext cx="10058400" cy="1609344"/>
          </a:xfrm>
        </p:spPr>
        <p:txBody>
          <a:bodyPr/>
          <a:lstStyle/>
          <a:p>
            <a:r>
              <a:rPr lang="en-US" dirty="0"/>
              <a:t>Sequence diagram</a:t>
            </a:r>
            <a:br>
              <a:rPr lang="en-US" dirty="0"/>
            </a:br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F8835-9440-46AF-B41A-E5E3211AB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9B816-BC41-41FD-BF72-62A3AF621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8" y="1722268"/>
            <a:ext cx="11008453" cy="497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9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30DA-C3B2-4E33-8ED5-1FCFAF1E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258" y="0"/>
            <a:ext cx="9995484" cy="1433015"/>
          </a:xfrm>
        </p:spPr>
        <p:txBody>
          <a:bodyPr/>
          <a:lstStyle/>
          <a:p>
            <a:r>
              <a:rPr lang="en-US" dirty="0"/>
              <a:t>Add member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098FEC-DF08-4A5D-8C24-945A7FA8A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97" y="1205951"/>
            <a:ext cx="11411255" cy="534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4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D5E7-DC56-4597-8472-FE203AE72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21" y="-252348"/>
            <a:ext cx="10058400" cy="1609344"/>
          </a:xfrm>
        </p:spPr>
        <p:txBody>
          <a:bodyPr/>
          <a:lstStyle/>
          <a:p>
            <a:r>
              <a:rPr lang="en-US" dirty="0"/>
              <a:t>Add a new 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2653D3-1B9E-4308-98B4-2EA6437AD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1" y="1231777"/>
            <a:ext cx="11975338" cy="491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8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83A8-45D9-4BD1-BDB2-98BFC5F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8872"/>
            <a:ext cx="10058400" cy="1609344"/>
          </a:xfrm>
        </p:spPr>
        <p:txBody>
          <a:bodyPr/>
          <a:lstStyle/>
          <a:p>
            <a:r>
              <a:rPr lang="en-US" dirty="0"/>
              <a:t>Print member checkout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FEFC9-9E08-4E81-978D-A421010C3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4" y="1145219"/>
            <a:ext cx="10715347" cy="561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23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786</TotalTime>
  <Words>37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Wood Type</vt:lpstr>
      <vt:lpstr>Library system</vt:lpstr>
      <vt:lpstr>Use cases</vt:lpstr>
      <vt:lpstr>PowerPoint Presentation</vt:lpstr>
      <vt:lpstr>PowerPoint Presentation</vt:lpstr>
      <vt:lpstr>Class diagram</vt:lpstr>
      <vt:lpstr>Sequence diagram Login</vt:lpstr>
      <vt:lpstr>Add member</vt:lpstr>
      <vt:lpstr>Add a new book</vt:lpstr>
      <vt:lpstr>Print member checkout</vt:lpstr>
      <vt:lpstr>Checkout a book</vt:lpstr>
      <vt:lpstr>Add a book copy</vt:lpstr>
      <vt:lpstr>overdue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syatem</dc:title>
  <dc:creator>Maheder Abebe Abreha</dc:creator>
  <cp:lastModifiedBy>Maheder Abebe Abreha</cp:lastModifiedBy>
  <cp:revision>14</cp:revision>
  <dcterms:created xsi:type="dcterms:W3CDTF">2022-10-14T21:52:24Z</dcterms:created>
  <dcterms:modified xsi:type="dcterms:W3CDTF">2022-10-15T16:22:08Z</dcterms:modified>
</cp:coreProperties>
</file>