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30" d="100"/>
          <a:sy n="130" d="100"/>
        </p:scale>
        <p:origin x="-1284" y="-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můžete upravit styl předlohy.</a:t>
            </a:r>
            <a:endParaRPr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6B3C-127C-435F-B408-6D9F6B665F5A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88AF-A22E-47BA-BC7C-C9D90E02C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68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6B3C-127C-435F-B408-6D9F6B665F5A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88AF-A22E-47BA-BC7C-C9D90E02C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6B3C-127C-435F-B408-6D9F6B665F5A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88AF-A22E-47BA-BC7C-C9D90E02C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12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6B3C-127C-435F-B408-6D9F6B665F5A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88AF-A22E-47BA-BC7C-C9D90E02C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201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6B3C-127C-435F-B408-6D9F6B665F5A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88AF-A22E-47BA-BC7C-C9D90E02C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3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6B3C-127C-435F-B408-6D9F6B665F5A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88AF-A22E-47BA-BC7C-C9D90E02C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51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6B3C-127C-435F-B408-6D9F6B665F5A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88AF-A22E-47BA-BC7C-C9D90E02C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77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6B3C-127C-435F-B408-6D9F6B665F5A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88AF-A22E-47BA-BC7C-C9D90E02C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73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6B3C-127C-435F-B408-6D9F6B665F5A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88AF-A22E-47BA-BC7C-C9D90E02C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85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6B3C-127C-435F-B408-6D9F6B665F5A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88AF-A22E-47BA-BC7C-C9D90E02C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48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6B3C-127C-435F-B408-6D9F6B665F5A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188AF-A22E-47BA-BC7C-C9D90E02C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0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16B3C-127C-435F-B408-6D9F6B665F5A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188AF-A22E-47BA-BC7C-C9D90E02C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16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osoúhelník 3"/>
          <p:cNvSpPr/>
          <p:nvPr/>
        </p:nvSpPr>
        <p:spPr>
          <a:xfrm>
            <a:off x="1862479" y="1429788"/>
            <a:ext cx="2988000" cy="299258"/>
          </a:xfrm>
          <a:prstGeom prst="parallelogram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tx1"/>
                </a:solidFill>
              </a:rPr>
              <a:t>ID (</a:t>
            </a:r>
            <a:r>
              <a:rPr lang="cs-CZ" dirty="0" err="1" smtClean="0">
                <a:solidFill>
                  <a:schemeClr val="tx1"/>
                </a:solidFill>
              </a:rPr>
              <a:t>unsigned</a:t>
            </a:r>
            <a:r>
              <a:rPr lang="cs-CZ" dirty="0" smtClean="0">
                <a:solidFill>
                  <a:schemeClr val="tx1"/>
                </a:solidFill>
              </a:rPr>
              <a:t> 64-bit)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Kosoúhelník 4"/>
          <p:cNvSpPr/>
          <p:nvPr/>
        </p:nvSpPr>
        <p:spPr>
          <a:xfrm>
            <a:off x="4782590" y="1429789"/>
            <a:ext cx="2988000" cy="299258"/>
          </a:xfrm>
          <a:prstGeom prst="parallelogram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 smtClean="0">
                <a:solidFill>
                  <a:schemeClr val="tx1"/>
                </a:solidFill>
              </a:rPr>
              <a:t>length</a:t>
            </a:r>
            <a:r>
              <a:rPr lang="cs-CZ" dirty="0" smtClean="0">
                <a:solidFill>
                  <a:schemeClr val="tx1"/>
                </a:solidFill>
              </a:rPr>
              <a:t> (</a:t>
            </a:r>
            <a:r>
              <a:rPr lang="cs-CZ" dirty="0" err="1" smtClean="0">
                <a:solidFill>
                  <a:schemeClr val="tx1"/>
                </a:solidFill>
              </a:rPr>
              <a:t>unsigned</a:t>
            </a:r>
            <a:r>
              <a:rPr lang="cs-CZ" dirty="0" smtClean="0">
                <a:solidFill>
                  <a:schemeClr val="tx1"/>
                </a:solidFill>
              </a:rPr>
              <a:t> 64-bit)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Kosoúhelník 5"/>
          <p:cNvSpPr/>
          <p:nvPr/>
        </p:nvSpPr>
        <p:spPr>
          <a:xfrm>
            <a:off x="7702701" y="1429788"/>
            <a:ext cx="2988000" cy="299258"/>
          </a:xfrm>
          <a:prstGeom prst="parallelogram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 smtClean="0">
                <a:solidFill>
                  <a:schemeClr val="tx1"/>
                </a:solidFill>
              </a:rPr>
              <a:t>chunk</a:t>
            </a:r>
            <a:r>
              <a:rPr lang="cs-CZ" dirty="0" smtClean="0">
                <a:solidFill>
                  <a:schemeClr val="tx1"/>
                </a:solidFill>
              </a:rPr>
              <a:t>             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Dvojitá vlna 7"/>
          <p:cNvSpPr/>
          <p:nvPr/>
        </p:nvSpPr>
        <p:spPr>
          <a:xfrm rot="16200000">
            <a:off x="9144908" y="1489416"/>
            <a:ext cx="299257" cy="180000"/>
          </a:xfrm>
          <a:prstGeom prst="doubleWav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bdélník 8"/>
          <p:cNvSpPr/>
          <p:nvPr/>
        </p:nvSpPr>
        <p:spPr>
          <a:xfrm>
            <a:off x="9227204" y="1729045"/>
            <a:ext cx="1332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bdélník 9"/>
          <p:cNvSpPr/>
          <p:nvPr/>
        </p:nvSpPr>
        <p:spPr>
          <a:xfrm>
            <a:off x="9232881" y="1384068"/>
            <a:ext cx="1332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1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</Words>
  <Application>Microsoft Office PowerPoint</Application>
  <PresentationFormat>Širokoúhlá obrazovka</PresentationFormat>
  <Paragraphs>3</Paragraphs>
  <Slides>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Motiv Office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Radomír Vávra</dc:creator>
  <cp:lastModifiedBy>Radomír Vávra</cp:lastModifiedBy>
  <cp:revision>2</cp:revision>
  <dcterms:created xsi:type="dcterms:W3CDTF">2018-06-11T09:10:25Z</dcterms:created>
  <dcterms:modified xsi:type="dcterms:W3CDTF">2018-06-11T09:26:02Z</dcterms:modified>
</cp:coreProperties>
</file>