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57" r:id="rId2"/>
    <p:sldId id="267" r:id="rId3"/>
    <p:sldId id="268" r:id="rId4"/>
    <p:sldId id="274" r:id="rId5"/>
    <p:sldId id="27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/>
              <a:t>1. Изучите информацию о mc, вызвав в командной строке man mc. </a:t>
            </a:r>
          </a:p>
          <a:p>
            <a:r>
              <a:rPr lang="ru-RU" sz="2400" dirty="0"/>
              <a:t>2. Запустите из командной строки mc, изучите его структуру и меню. </a:t>
            </a:r>
          </a:p>
          <a:p>
            <a:r>
              <a:rPr lang="ru-RU" sz="2400" dirty="0"/>
              <a:t>3. Выполните несколько операций в mc, используя управляющие клавиши (операции с панелями; выделение/отмена выделения файлов, копирование/перемещение файлов, получение информации о размере и правах доступа на файлы и/или каталоги и т.п.) </a:t>
            </a:r>
          </a:p>
          <a:p>
            <a:r>
              <a:rPr lang="ru-RU" sz="2400" dirty="0"/>
              <a:t>4. Выполните основные команды меню левой (или правой) панели. Оцените степень подробности вывода информации о файлах. </a:t>
            </a:r>
          </a:p>
          <a:p>
            <a:r>
              <a:rPr lang="ru-RU" sz="2400" dirty="0"/>
              <a:t>5. Используя возможности подменю Файл , выполните: – просмотр содержимого текстового файла; – редактирование содержимого текстового файла (без сохранения результатов редактирования); – создание каталога; – копирование в файлов в созданный каталог. </a:t>
            </a:r>
          </a:p>
          <a:p>
            <a:r>
              <a:rPr lang="ru-RU" sz="2400" dirty="0"/>
              <a:t>6. С помощью соответствующих средств подменю Команда осуществите: – поиск в файловой системе файла с заданными условиями (например, файла с расширением .c или .cpp, содержащего строку main); – выбор и повторение одной из предыдущих команд; – переход в домашний каталог; – анализ файла меню и файла расширений. </a:t>
            </a:r>
          </a:p>
          <a:p>
            <a:r>
              <a:rPr lang="ru-RU" sz="2400" dirty="0"/>
              <a:t>7. Вызовите подменю Настройки . Освойте операции, определяющие структуру экрана mc (Full screen, Double Width, Show Hidden Files и т.д.)ю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95" y="222523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070919"/>
            <a:ext cx="9468359" cy="521085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1. Создайте текстовой файл text.txt. </a:t>
            </a:r>
          </a:p>
          <a:p>
            <a:r>
              <a:rPr lang="ru-RU" sz="2400" dirty="0"/>
              <a:t>2. Откройте этот файл с помощью встроенного в mc редактора. </a:t>
            </a:r>
          </a:p>
          <a:p>
            <a:r>
              <a:rPr lang="ru-RU" sz="2400" dirty="0"/>
              <a:t>3. Вставьте в открытый файл небольшой фрагмент текста, скопированный из любого другого файла или Интернета. </a:t>
            </a:r>
          </a:p>
          <a:p>
            <a:r>
              <a:rPr lang="ru-RU" sz="2400" dirty="0"/>
              <a:t>4. Проделайте с текстом следующие манипуляции, используя горячие клавиши: Удалите строку текста. Выделите фрагмент текста и скопируйте его на новую строку. Выделите фрагмент текста и перенесите его на новую строку. Сохраните файл. Отмените последнее действие. Перейдите в конец файла (нажав комбинацию клавиш) и напишите некоторый текст. Перейдите в начало файла (нажав комбинацию клавиш) и напишите некоторый текст. Сохраните и закройте файл. </a:t>
            </a:r>
          </a:p>
          <a:p>
            <a:r>
              <a:rPr lang="ru-RU" sz="2400" dirty="0"/>
              <a:t>5. Откройте файл с исходным текстом на некотором языке программирования (например C или Java) </a:t>
            </a:r>
          </a:p>
          <a:p>
            <a:r>
              <a:rPr lang="ru-RU" sz="2400" dirty="0"/>
              <a:t>6. Используя меню редактора, включите подсветку синтаксиса, если она не включена, или выключите, если она включена.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Освоил основные возможности командной оболочки Midnight Commander. Приобрел навыки практической работы по просмотру каталогов и файлов; манипуляций с ними.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6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6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718</TotalTime>
  <Words>461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33</cp:revision>
  <dcterms:created xsi:type="dcterms:W3CDTF">2020-11-23T05:22:45Z</dcterms:created>
  <dcterms:modified xsi:type="dcterms:W3CDTF">2021-05-15T19:04:12Z</dcterms:modified>
</cp:coreProperties>
</file>