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8"/>
  </p:notesMasterIdLst>
  <p:sldIdLst>
    <p:sldId id="257" r:id="rId2"/>
    <p:sldId id="267" r:id="rId3"/>
    <p:sldId id="268" r:id="rId4"/>
    <p:sldId id="274" r:id="rId5"/>
    <p:sldId id="272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D0F4A-0C9B-47AB-A486-11216A93436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BED01-E494-4141-8CF1-E64D15E5B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18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2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19760D-F85B-C647-ABC5-35EE68EC79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937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3765090-796F-4E02-91C1-321A84D2361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2959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77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883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ьный слайд">
    <p:bg bwMode="gray"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Rectangle 12"/>
          <p:cNvSpPr>
            <a:spLocks noChangeArrowheads="1"/>
          </p:cNvSpPr>
          <p:nvPr userDrawn="1"/>
        </p:nvSpPr>
        <p:spPr bwMode="auto">
          <a:xfrm>
            <a:off x="23" y="3"/>
            <a:ext cx="5710767" cy="889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ru-RU" sz="2000">
              <a:solidFill>
                <a:srgbClr val="000000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1661587" y="4475165"/>
            <a:ext cx="9825567" cy="933451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 noProof="1"/>
              <a:t>Вставьте сюда заголовок Вашей презентации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3323189" y="548893"/>
            <a:ext cx="8369300" cy="654051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Российский университет дружбы народов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 hasCustomPrompt="1"/>
          </p:nvPr>
        </p:nvSpPr>
        <p:spPr>
          <a:xfrm>
            <a:off x="1661584" y="5746752"/>
            <a:ext cx="6872816" cy="720725"/>
          </a:xfrm>
        </p:spPr>
        <p:txBody>
          <a:bodyPr/>
          <a:lstStyle>
            <a:lvl1pPr marL="0" indent="0">
              <a:buNone/>
              <a:defRPr sz="220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noProof="1"/>
              <a:t>Вставьте сюда подзаголовок или имя автора презентации</a:t>
            </a:r>
            <a:endParaRPr lang="en-US" noProof="1"/>
          </a:p>
        </p:txBody>
      </p:sp>
      <p:sp>
        <p:nvSpPr>
          <p:cNvPr id="2" name="Прямоугольник 1"/>
          <p:cNvSpPr/>
          <p:nvPr userDrawn="1"/>
        </p:nvSpPr>
        <p:spPr bwMode="auto">
          <a:xfrm>
            <a:off x="1463055" y="279132"/>
            <a:ext cx="1392343" cy="279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ru-RU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74664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9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080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72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95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53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52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76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3765090-796F-4E02-91C1-321A84D2361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73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40815D12-C34C-4FD5-9BE9-106A1049CC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7897" y="4479577"/>
            <a:ext cx="3563179" cy="1893847"/>
          </a:xfrm>
        </p:spPr>
        <p:txBody>
          <a:bodyPr>
            <a:normAutofit/>
          </a:bodyPr>
          <a:lstStyle/>
          <a:p>
            <a:r>
              <a:rPr lang="ru-RU" dirty="0"/>
              <a:t>Лабараторная </a:t>
            </a:r>
          </a:p>
          <a:p>
            <a:r>
              <a:rPr lang="ru-RU" dirty="0"/>
              <a:t>работа №7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922876-2B1E-46A6-BC79-6E423F8D92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45575" y="484576"/>
            <a:ext cx="3730439" cy="65405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Российский университет дружбы народов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462C5C-2877-4065-9522-521E22DDC9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4283" y="4364379"/>
            <a:ext cx="3832171" cy="2009045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ru-RU" sz="2800" dirty="0">
                <a:solidFill>
                  <a:schemeClr val="tx1"/>
                </a:solidFill>
              </a:rPr>
              <a:t>Адхамжонов Ж. И. НФИбд-02-20 </a:t>
            </a:r>
          </a:p>
          <a:p>
            <a:pPr algn="r">
              <a:spcBef>
                <a:spcPts val="0"/>
              </a:spcBef>
            </a:pPr>
            <a:r>
              <a:rPr lang="ru-RU" sz="2800" dirty="0">
                <a:solidFill>
                  <a:schemeClr val="tx1"/>
                </a:solidFill>
              </a:rPr>
              <a:t> РУДН</a:t>
            </a:r>
          </a:p>
        </p:txBody>
      </p:sp>
      <p:pic>
        <p:nvPicPr>
          <p:cNvPr id="9220" name="Picture 4" descr="https://cdn33.printdirect.ru/cache/product/30/45/4946985/crop/all/240z240_front_1075_0_0_0_af45c85abfd6823369bbdf8a1a92.jpg?rnd=13788172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394" y="194549"/>
            <a:ext cx="1302057" cy="130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853568" y="307630"/>
            <a:ext cx="41074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</a:pP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Государственный университет управления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23565908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076590" y="1641566"/>
            <a:ext cx="10515600" cy="374468"/>
          </a:xfrm>
        </p:spPr>
        <p:txBody>
          <a:bodyPr>
            <a:noAutofit/>
          </a:bodyPr>
          <a:lstStyle/>
          <a:p>
            <a:pPr algn="ctr"/>
            <a:r>
              <a:rPr lang="ru-RU" dirty="0"/>
              <a:t>Цель работы </a:t>
            </a:r>
            <a:br>
              <a:rPr lang="ru-RU" dirty="0"/>
            </a:br>
            <a:endParaRPr lang="ru-RU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8CF09-9277-4551-B1F3-74AA6765E1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5CAED-5646-40F5-B58E-68BF11A6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276" y="1641566"/>
            <a:ext cx="8595360" cy="435133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Ознакомиться с инструментами поиска файлов и фильтрации текстовых данных, приобрести практические навыки: по управлению процессами (и заданиями), по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проверке использования диска и обслуживанию файловых систем.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 descr="VirtualBox — Википедия">
            <a:extLst>
              <a:ext uri="{FF2B5EF4-FFF2-40B4-BE49-F238E27FC236}">
                <a16:creationId xmlns:a16="http://schemas.microsoft.com/office/drawing/2014/main" id="{A49AE33C-4A73-41C8-99F7-58D01E187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210" y="377040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Установка и настройка VENV для Python3 в CentOS 7 | Блог NetPoint">
            <a:extLst>
              <a:ext uri="{FF2B5EF4-FFF2-40B4-BE49-F238E27FC236}">
                <a16:creationId xmlns:a16="http://schemas.microsoft.com/office/drawing/2014/main" id="{9455F292-B645-4B49-8423-D41461D28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894" y="4065678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99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0584-5C2B-44BF-A989-B197D9CE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613" y="464570"/>
            <a:ext cx="7894320" cy="626315"/>
          </a:xfrm>
        </p:spPr>
        <p:txBody>
          <a:bodyPr>
            <a:normAutofit/>
          </a:bodyPr>
          <a:lstStyle/>
          <a:p>
            <a:r>
              <a:rPr lang="ru-RU" sz="3200" dirty="0"/>
              <a:t>Задачи и ход лабораторной работы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8AE3A-CC8A-4EB3-81A0-6F72F81AA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95" y="1324942"/>
            <a:ext cx="9156746" cy="4862945"/>
          </a:xfrm>
        </p:spPr>
        <p:txBody>
          <a:bodyPr>
            <a:normAutofit fontScale="85000" lnSpcReduction="10000"/>
          </a:bodyPr>
          <a:lstStyle/>
          <a:p>
            <a:r>
              <a:rPr lang="ru-RU" sz="2400" dirty="0"/>
              <a:t>1. Осуществите вход в систему, используя соответствующее имя пользователя. </a:t>
            </a:r>
          </a:p>
          <a:p>
            <a:r>
              <a:rPr lang="ru-RU" sz="2400" dirty="0"/>
              <a:t>2. Запишите в файл file.txt названия файлов, содержащихся в каталоге /etc. Допишите в этот же файл названия файлов, содержащихся в вашем домашнем каталоге. </a:t>
            </a:r>
          </a:p>
          <a:p>
            <a:r>
              <a:rPr lang="ru-RU" sz="2400" dirty="0"/>
              <a:t>3. Выведите имена всех файлов из file.txt, имеющих расширение .conf, после чего запишите их в новый текстовой файл conf.txt. </a:t>
            </a:r>
          </a:p>
          <a:p>
            <a:r>
              <a:rPr lang="ru-RU" sz="2400" dirty="0"/>
              <a:t>4. Определите, какие файлы в вашем домашнем каталоге имеют имена, начинавшиеся с символа c? Предложите несколько вариантов, как это сделать. </a:t>
            </a:r>
          </a:p>
          <a:p>
            <a:r>
              <a:rPr lang="ru-RU" sz="2400" dirty="0"/>
              <a:t>5. Выведите на экран (по странично) имена файлов из каталога /etc, начинающиеся с символа h. </a:t>
            </a:r>
          </a:p>
          <a:p>
            <a:r>
              <a:rPr lang="ru-RU" sz="2400" dirty="0"/>
              <a:t>6. Запустите в фоновом режиме процесс, который будет записывать в файл ~/logfile файлы, имена которых начинаются с log.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0D1E7-BB86-4610-85F7-FD02666A20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0584-5C2B-44BF-A989-B197D9CE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495" y="222523"/>
            <a:ext cx="7894320" cy="626315"/>
          </a:xfrm>
        </p:spPr>
        <p:txBody>
          <a:bodyPr>
            <a:normAutofit/>
          </a:bodyPr>
          <a:lstStyle/>
          <a:p>
            <a:r>
              <a:rPr lang="ru-RU" sz="3200" dirty="0"/>
              <a:t>Задачи и ход лабораторной работы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8AE3A-CC8A-4EB3-81A0-6F72F81AA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95" y="1070919"/>
            <a:ext cx="9468359" cy="5210854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7. Удалите файл ~/logfile. </a:t>
            </a:r>
          </a:p>
          <a:p>
            <a:r>
              <a:rPr lang="ru-RU" sz="2400" dirty="0"/>
              <a:t>8. Запустите из консоли в фоновом режиме редактор gedit. </a:t>
            </a:r>
          </a:p>
          <a:p>
            <a:r>
              <a:rPr lang="ru-RU" sz="2400" dirty="0"/>
              <a:t>9. Определите идентификатор процесса gedit, используя команду ps, конвейер и фильтр grep. Можно ли определить этот идентификатор более простым способом? </a:t>
            </a:r>
          </a:p>
          <a:p>
            <a:r>
              <a:rPr lang="ru-RU" sz="2400" dirty="0"/>
              <a:t>10. Прочтите справку (man) команды kill, после чего используйте её для завершения процесса gedit. </a:t>
            </a:r>
          </a:p>
          <a:p>
            <a:r>
              <a:rPr lang="ru-RU" sz="2400" dirty="0"/>
              <a:t>11. Выполните команды df и du, предварительно получив более подробную информацию об этих командах, с помощью команды man. </a:t>
            </a:r>
          </a:p>
          <a:p>
            <a:r>
              <a:rPr lang="ru-RU" sz="2400" dirty="0"/>
              <a:t>12. Воспользовавшись справкой команды find, выведите имена всех директорий, имеющихся в вашем домашнем каталоге.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0D1E7-BB86-4610-85F7-FD02666A20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2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521E-5609-47E4-BE62-77EC7111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CA42-D83B-455F-8E42-722A19036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Ознакомился с инструментами поиска файлов и фильтрацией текстовых данных, приобрел практические навыки: по управлению процессами (и заданиями), по проверке использования диска и обслуживанию файловых систем.</a:t>
            </a:r>
            <a:endParaRPr lang="ru-RU" sz="1800" dirty="0"/>
          </a:p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3AB92-E0AA-4BA6-8FE9-5EC2B2166F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9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A4690-177A-4E3F-A43F-922612716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9122781" y="-45719"/>
            <a:ext cx="458373" cy="45719"/>
          </a:xfrm>
        </p:spPr>
        <p:txBody>
          <a:bodyPr>
            <a:normAutofit fontScale="90000"/>
          </a:bodyPr>
          <a:lstStyle/>
          <a:p>
            <a:endParaRPr lang="ru-RU" sz="8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B23BB7D-493C-4DBF-B66C-21D45BF00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702" y="3710156"/>
            <a:ext cx="9418320" cy="1691640"/>
          </a:xfrm>
        </p:spPr>
        <p:txBody>
          <a:bodyPr/>
          <a:lstStyle/>
          <a:p>
            <a:pPr algn="ctr"/>
            <a:r>
              <a:rPr lang="ru-RU" dirty="0"/>
              <a:t>Контакты:</a:t>
            </a:r>
          </a:p>
          <a:p>
            <a:pPr algn="ctr"/>
            <a:r>
              <a:rPr lang="ru-RU" dirty="0"/>
              <a:t>1032205438</a:t>
            </a:r>
            <a:r>
              <a:rPr lang="en-US" dirty="0"/>
              <a:t>@pfur.ru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algn="ctr" defTabSz="609585">
              <a:defRPr/>
            </a:pPr>
            <a:fld id="{897B1AD0-CEE0-234F-8740-2B05DEBC40E6}" type="slidenum">
              <a:rPr lang="en-US" sz="2400">
                <a:solidFill>
                  <a:srgbClr val="FFFFFF"/>
                </a:solidFill>
                <a:latin typeface="Trebuchet MS"/>
                <a:cs typeface="Trebuchet MS"/>
              </a:rPr>
              <a:pPr algn="ctr" defTabSz="609585">
                <a:defRPr/>
              </a:pPr>
              <a:t>6</a:t>
            </a:fld>
            <a:endParaRPr lang="en-US" sz="24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73" y="721583"/>
            <a:ext cx="3083337" cy="917343"/>
          </a:xfrm>
          <a:prstGeom prst="rect">
            <a:avLst/>
          </a:prstGeom>
        </p:spPr>
      </p:pic>
      <p:sp>
        <p:nvSpPr>
          <p:cNvPr id="8" name="Номер слайда 1"/>
          <p:cNvSpPr txBox="1">
            <a:spLocks/>
          </p:cNvSpPr>
          <p:nvPr/>
        </p:nvSpPr>
        <p:spPr>
          <a:xfrm>
            <a:off x="8610600" y="8331757"/>
            <a:ext cx="2743200" cy="4868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fld id="{4888280D-C378-4CEF-997B-24788B7237DB}" type="slidenum">
              <a:rPr lang="ru-RU" sz="2133">
                <a:solidFill>
                  <a:srgbClr val="0061B2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1219170">
                <a:defRPr/>
              </a:pPr>
              <a:t>6</a:t>
            </a:fld>
            <a:endParaRPr lang="ru-RU" sz="2133">
              <a:solidFill>
                <a:srgbClr val="0061B2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24F6EE-5616-4BF2-B81D-32062FC8C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532" y="2487386"/>
            <a:ext cx="8482660" cy="1348578"/>
          </a:xfrm>
          <a:prstGeom prst="rect">
            <a:avLst/>
          </a:prstGeom>
        </p:spPr>
      </p:pic>
      <p:pic>
        <p:nvPicPr>
          <p:cNvPr id="7" name="Picture 2" descr="https://static.tildacdn.com/tild6134-3733-4339-b436-623264626534/919a32c0c635805850ff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819" y="362751"/>
            <a:ext cx="1502027" cy="163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10618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701</TotalTime>
  <Words>347</Words>
  <Application>Microsoft Office PowerPoint</Application>
  <PresentationFormat>Widescreen</PresentationFormat>
  <Paragraphs>30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Schoolbook</vt:lpstr>
      <vt:lpstr>Times New Roman</vt:lpstr>
      <vt:lpstr>Trebuchet MS</vt:lpstr>
      <vt:lpstr>Wingdings 2</vt:lpstr>
      <vt:lpstr>View</vt:lpstr>
      <vt:lpstr>PowerPoint Presentation</vt:lpstr>
      <vt:lpstr>Цель работы  </vt:lpstr>
      <vt:lpstr>Задачи и ход лабораторной работы</vt:lpstr>
      <vt:lpstr>Задачи и ход лабораторной работы</vt:lpstr>
      <vt:lpstr>Вывод 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Адхамжонов Жасурбек</cp:lastModifiedBy>
  <cp:revision>31</cp:revision>
  <dcterms:created xsi:type="dcterms:W3CDTF">2020-11-23T05:22:45Z</dcterms:created>
  <dcterms:modified xsi:type="dcterms:W3CDTF">2021-05-15T15:09:18Z</dcterms:modified>
</cp:coreProperties>
</file>