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изучение и применение средств контроля версий. </a:t>
            </a: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ru-RU" dirty="0"/>
              <a:t>Задачи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472" y="1662546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1. Настройка </a:t>
            </a:r>
            <a:r>
              <a:rPr lang="en-US" sz="2400" dirty="0"/>
              <a:t>git</a:t>
            </a:r>
            <a:endParaRPr lang="ru-RU" sz="2400" dirty="0"/>
          </a:p>
          <a:p>
            <a:r>
              <a:rPr lang="en-US" sz="2400" dirty="0"/>
              <a:t>2. </a:t>
            </a:r>
            <a:r>
              <a:rPr lang="ru-RU" sz="2400" dirty="0"/>
              <a:t>Подключение репозитория к </a:t>
            </a:r>
            <a:r>
              <a:rPr lang="en-US" sz="2400" dirty="0" err="1"/>
              <a:t>github</a:t>
            </a:r>
            <a:endParaRPr lang="ru-RU" sz="2400" dirty="0"/>
          </a:p>
          <a:p>
            <a:r>
              <a:rPr lang="en-US" sz="2400" dirty="0"/>
              <a:t>3. </a:t>
            </a:r>
            <a:r>
              <a:rPr lang="ru-RU" sz="2400" dirty="0"/>
              <a:t>Первичная конфигурация</a:t>
            </a:r>
          </a:p>
          <a:p>
            <a:r>
              <a:rPr lang="en-US" sz="2400" dirty="0"/>
              <a:t>4. </a:t>
            </a:r>
            <a:r>
              <a:rPr lang="ru-RU" sz="2400" dirty="0"/>
              <a:t>Конфигурация </a:t>
            </a:r>
            <a:r>
              <a:rPr lang="en-US" sz="2400" dirty="0"/>
              <a:t>git-flow</a:t>
            </a:r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53D-8F0E-46D6-B792-68786A5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7067-7ADB-4B9D-AA72-4E47C2D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1. Создал аккаунт в </a:t>
            </a:r>
            <a:r>
              <a:rPr lang="en-US" sz="2400" dirty="0"/>
              <a:t>github.com</a:t>
            </a:r>
            <a:endParaRPr lang="ru-RU" sz="2400" dirty="0"/>
          </a:p>
          <a:p>
            <a:r>
              <a:rPr lang="ru-RU" sz="2400" dirty="0"/>
              <a:t>2. Настроил его по всем параметрам, указанным в заданиях лабораторной работы.</a:t>
            </a:r>
          </a:p>
          <a:p>
            <a:r>
              <a:rPr lang="ru-RU" sz="2400" dirty="0"/>
              <a:t>3. Начал выполнять домашнее задание в терминале(см.рис.ниже)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26CEA-E4CA-4236-8465-D5C4FD4B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D779-95CF-49AC-BFA7-4A09186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2ED84-8A2E-4C65-82B0-F7A96EA2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1" y="237392"/>
            <a:ext cx="4914240" cy="376315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BD445-ED62-4836-B087-87A9FA47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7" y="603738"/>
            <a:ext cx="5386051" cy="4484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3D476A-EBE9-48FC-B331-18743EC73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99" y="4721420"/>
            <a:ext cx="362743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D2A-3ED9-459E-BD87-7DB9CB5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2BC2DC-29AE-4EC6-98F9-111FEF143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325" y="560898"/>
            <a:ext cx="4629681" cy="2787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51149-C839-4A92-A42A-CCB4FFF5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9" y="319045"/>
            <a:ext cx="5055180" cy="3029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CD4DF-301F-4452-8095-061AF23C9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98" y="3509940"/>
            <a:ext cx="4796221" cy="3259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1277C-ACAA-451B-A50D-E1F5807CF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61" y="3457697"/>
            <a:ext cx="4728398" cy="32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В ходе работы я изучил идеологию и применение средств контроля версий.</a:t>
            </a:r>
          </a:p>
          <a:p>
            <a:pPr marL="0" indent="0">
              <a:buNone/>
            </a:pPr>
            <a:endParaRPr lang="ru-RU" sz="18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8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8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677</TotalTime>
  <Words>117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лабораторной работы</vt:lpstr>
      <vt:lpstr>Ход работы</vt:lpstr>
      <vt:lpstr>PowerPoint Presentation</vt:lpstr>
      <vt:lpstr>PowerPoint Presentation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28</cp:revision>
  <dcterms:created xsi:type="dcterms:W3CDTF">2020-11-23T05:22:45Z</dcterms:created>
  <dcterms:modified xsi:type="dcterms:W3CDTF">2021-04-30T10:10:03Z</dcterms:modified>
</cp:coreProperties>
</file>