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 </a:t>
            </a: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ru-RU" dirty="0"/>
              <a:t>Задачи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472" y="1662546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Получить следующую информацию: </a:t>
            </a:r>
          </a:p>
          <a:p>
            <a:r>
              <a:rPr lang="ru-RU" sz="2400" dirty="0"/>
              <a:t>1. Версия ядра </a:t>
            </a:r>
            <a:r>
              <a:rPr lang="en-US" sz="2400" dirty="0"/>
              <a:t>Linux (Linux version).</a:t>
            </a:r>
            <a:endParaRPr lang="ru-RU" sz="2400" dirty="0"/>
          </a:p>
          <a:p>
            <a:r>
              <a:rPr lang="en-US" sz="2400" dirty="0"/>
              <a:t>2. </a:t>
            </a:r>
            <a:r>
              <a:rPr lang="ru-RU" sz="2400" dirty="0"/>
              <a:t>Частота процессора (</a:t>
            </a:r>
            <a:r>
              <a:rPr lang="en-US" sz="2400" dirty="0"/>
              <a:t>Detected </a:t>
            </a:r>
            <a:r>
              <a:rPr lang="en-US" sz="2400" dirty="0" err="1"/>
              <a:t>Mhz</a:t>
            </a:r>
            <a:r>
              <a:rPr lang="en-US" sz="2400" dirty="0"/>
              <a:t> processor). </a:t>
            </a:r>
            <a:endParaRPr lang="ru-RU" sz="2400" dirty="0"/>
          </a:p>
          <a:p>
            <a:r>
              <a:rPr lang="en-US" sz="2400" dirty="0"/>
              <a:t>3. </a:t>
            </a:r>
            <a:r>
              <a:rPr lang="ru-RU" sz="2400" dirty="0"/>
              <a:t>Модель процессора (</a:t>
            </a:r>
            <a:r>
              <a:rPr lang="en-US" sz="2400" dirty="0"/>
              <a:t>CPU0). </a:t>
            </a:r>
            <a:endParaRPr lang="ru-RU" sz="2400" dirty="0"/>
          </a:p>
          <a:p>
            <a:r>
              <a:rPr lang="en-US" sz="2400" dirty="0"/>
              <a:t>4. </a:t>
            </a:r>
            <a:r>
              <a:rPr lang="ru-RU" sz="2400" dirty="0"/>
              <a:t>Объем доступной оперативной памяти (</a:t>
            </a:r>
            <a:r>
              <a:rPr lang="en-US" sz="2400" dirty="0"/>
              <a:t>Memory available). </a:t>
            </a:r>
            <a:endParaRPr lang="ru-RU" sz="2400" dirty="0"/>
          </a:p>
          <a:p>
            <a:r>
              <a:rPr lang="en-US" sz="2400" dirty="0"/>
              <a:t>5. </a:t>
            </a:r>
            <a:r>
              <a:rPr lang="ru-RU" sz="2400" dirty="0"/>
              <a:t>Тип обнаруженного гипервизора (</a:t>
            </a:r>
            <a:r>
              <a:rPr lang="en-US" sz="2400" dirty="0"/>
              <a:t>Hypervisor detected). </a:t>
            </a:r>
            <a:endParaRPr lang="ru-RU" sz="2400" dirty="0"/>
          </a:p>
          <a:p>
            <a:r>
              <a:rPr lang="en-US" sz="2400" dirty="0"/>
              <a:t>6. </a:t>
            </a:r>
            <a:r>
              <a:rPr lang="ru-RU" sz="2400" dirty="0"/>
              <a:t>Тип файловой системы корневого раздела. </a:t>
            </a:r>
          </a:p>
          <a:p>
            <a:r>
              <a:rPr lang="ru-RU" sz="2400" dirty="0"/>
              <a:t>7. Последовательность монтирования файловых систем.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B53D-8F0E-46D6-B792-68786A5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7067-7ADB-4B9D-AA72-4E47C2D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1. Установил </a:t>
            </a:r>
            <a:r>
              <a:rPr lang="en-US" sz="2400" dirty="0"/>
              <a:t>Virtual Box </a:t>
            </a:r>
            <a:r>
              <a:rPr lang="ru-RU" sz="2400" dirty="0"/>
              <a:t>и диск </a:t>
            </a:r>
            <a:r>
              <a:rPr lang="en-US" sz="2400" dirty="0"/>
              <a:t>CentOS 7 </a:t>
            </a:r>
            <a:r>
              <a:rPr lang="en-US" sz="2400" dirty="0" err="1"/>
              <a:t>DVD.iso</a:t>
            </a:r>
            <a:endParaRPr lang="en-US" sz="2400" dirty="0"/>
          </a:p>
          <a:p>
            <a:r>
              <a:rPr lang="en-US" sz="2400" dirty="0"/>
              <a:t>2. </a:t>
            </a:r>
            <a:r>
              <a:rPr lang="ru-RU" sz="2400" dirty="0"/>
              <a:t>Начал настраивать их и создал ОС </a:t>
            </a:r>
            <a:r>
              <a:rPr lang="en-US" sz="2400" dirty="0"/>
              <a:t>CentOS </a:t>
            </a:r>
            <a:r>
              <a:rPr lang="ru-RU" sz="2400" dirty="0"/>
              <a:t>с помощью виртуальной машины </a:t>
            </a:r>
            <a:r>
              <a:rPr lang="en-US" sz="2400" dirty="0"/>
              <a:t>Virtual box</a:t>
            </a:r>
            <a:endParaRPr lang="ru-RU" sz="2400" dirty="0"/>
          </a:p>
          <a:p>
            <a:r>
              <a:rPr lang="ru-RU" sz="2400" dirty="0"/>
              <a:t>3. Настроил новую ОС по всем параметрам, указанным в заданиях лабораторной работы.</a:t>
            </a:r>
          </a:p>
          <a:p>
            <a:r>
              <a:rPr lang="ru-RU" sz="2400" dirty="0"/>
              <a:t>4. Начал выполнять домашнее задание в терминале и получил всю необходимую информацию(см.рис.ниже)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26CEA-E4CA-4236-8465-D5C4FD4B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D779-95CF-49AC-BFA7-4A09186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570E-E9F8-411A-8E7B-A407FE2E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87" y="1626714"/>
            <a:ext cx="6058425" cy="360457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F037A9-7E83-4369-9020-3D330AA75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" y="104907"/>
            <a:ext cx="11174012" cy="6648185"/>
          </a:xfrm>
        </p:spPr>
      </p:pic>
    </p:spTree>
    <p:extLst>
      <p:ext uri="{BB962C8B-B14F-4D97-AF65-F5344CB8AC3E}">
        <p14:creationId xmlns:p14="http://schemas.microsoft.com/office/powerpoint/2010/main" val="10967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D2A-3ED9-459E-BD87-7DB9CB5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B69665-992F-4770-BED7-0280DB38A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" y="295420"/>
            <a:ext cx="9549033" cy="6421935"/>
          </a:xfrm>
        </p:spPr>
      </p:pic>
    </p:spTree>
    <p:extLst>
      <p:ext uri="{BB962C8B-B14F-4D97-AF65-F5344CB8AC3E}">
        <p14:creationId xmlns:p14="http://schemas.microsoft.com/office/powerpoint/2010/main" val="36587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Я приобрел практические навыки установки операционной системы на виртуальную машину, настройки минимально необходимых для дальнейшей работы сервисов. </a:t>
            </a:r>
          </a:p>
          <a:p>
            <a:r>
              <a:rPr lang="ru-RU" dirty="0"/>
              <a:t>Также получил информацию(которую требовалось) </a:t>
            </a:r>
            <a:endParaRPr lang="ru-RU" sz="18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8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8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655</TotalTime>
  <Words>212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лабораторной работы</vt:lpstr>
      <vt:lpstr>Ход работы</vt:lpstr>
      <vt:lpstr>PowerPoint Presentation</vt:lpstr>
      <vt:lpstr>PowerPoint Presentation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25</cp:revision>
  <dcterms:created xsi:type="dcterms:W3CDTF">2020-11-23T05:22:45Z</dcterms:created>
  <dcterms:modified xsi:type="dcterms:W3CDTF">2021-04-23T00:28:20Z</dcterms:modified>
</cp:coreProperties>
</file>