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7" r:id="rId2"/>
    <p:sldId id="267" r:id="rId3"/>
    <p:sldId id="268" r:id="rId4"/>
    <p:sldId id="273" r:id="rId5"/>
    <p:sldId id="274" r:id="rId6"/>
    <p:sldId id="275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№14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C калькулятора с простейшими функциями.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1600" dirty="0"/>
              <a:t>В домашнем каталоге создайте подкаталог ~/work/os/lab_prog.</a:t>
            </a:r>
          </a:p>
          <a:p>
            <a:r>
              <a:rPr lang="ru-RU" sz="1600" dirty="0"/>
              <a:t>Создайте в нём файлы: calculate.h, calculate.c, main.c. Это будет примитивнейший калькулятор, способный складывать, вычитать, умножать и делить, возводить число в степень, брать квадратный корень, вычислять sin, cos, tan. При запуске он будет запрашивать первое число, операцию, второе число. После этого программа выведет результат и остановится.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51F9B-7AD5-451B-B07E-B93363202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38" y="3092775"/>
            <a:ext cx="5259587" cy="194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32B43-4CA5-45B1-8E8A-9E2541873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94" y="3511278"/>
            <a:ext cx="3993226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69918-31BE-4C84-914E-E2CA82D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9" y="261693"/>
            <a:ext cx="5278847" cy="41960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3AA41-5054-4F90-9F4A-599B77494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99" y="3238586"/>
            <a:ext cx="4029078" cy="3154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5E833-A56E-4BA6-B651-ED3CB765A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90" y="603350"/>
            <a:ext cx="6866215" cy="1173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D5A4EC-033D-4883-920D-08F9E2DA0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51" y="2741777"/>
            <a:ext cx="4275190" cy="2888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53F585-A750-47DB-804B-663D9BBCD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25" y="971018"/>
            <a:ext cx="3633165" cy="18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80" y="997527"/>
            <a:ext cx="9156746" cy="4862945"/>
          </a:xfrm>
        </p:spPr>
        <p:txBody>
          <a:bodyPr>
            <a:normAutofit/>
          </a:bodyPr>
          <a:lstStyle/>
          <a:p>
            <a:r>
              <a:rPr lang="ru-RU" sz="1600" dirty="0"/>
              <a:t>С помощью gdb выполните отладку программы calcul (перед использованием gdb исправьте Makefile):</a:t>
            </a:r>
          </a:p>
          <a:p>
            <a:r>
              <a:rPr lang="ru-RU" sz="1600" dirty="0"/>
              <a:t> – Запустите отладчик GDB, загрузив в него программу для отладки: gdb ./calcul </a:t>
            </a:r>
          </a:p>
          <a:p>
            <a:r>
              <a:rPr lang="ru-RU" sz="1600" dirty="0"/>
              <a:t>– Для запуска программы внутри отладчика введите команду run: run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4AF2D-0CD3-4D5B-8B2A-0CE6388B7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7" y="2530569"/>
            <a:ext cx="6810627" cy="2384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19B36-AF43-4F0A-B5E6-E0FE425A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45" y="3687929"/>
            <a:ext cx="5873955" cy="31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4" y="1384388"/>
            <a:ext cx="9156746" cy="4862945"/>
          </a:xfrm>
        </p:spPr>
        <p:txBody>
          <a:bodyPr>
            <a:normAutofit/>
          </a:bodyPr>
          <a:lstStyle/>
          <a:p>
            <a:r>
              <a:rPr lang="ru-RU" sz="1600" dirty="0"/>
              <a:t>. С помощью утилиты splint попробуйте проанализировать коды файлов calculate.c и main.c.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B30BA-5F45-4AAF-BCC9-B68E05CD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82" y="2115786"/>
            <a:ext cx="4611310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риобрел простейшие навыки разработки, анализа, тестирования и отладки приложений в ОС типа UNIX/Linux на примере создания на языке программирования C калькулятора с простейшими функциями.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8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8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737</TotalTime>
  <Words>255</Words>
  <Application>Microsoft Office PowerPoint</Application>
  <PresentationFormat>Widescreen</PresentationFormat>
  <Paragraphs>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Задачи и ход лабораторной работы</vt:lpstr>
      <vt:lpstr>Задачи и ход лабораторной работы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37</cp:revision>
  <dcterms:created xsi:type="dcterms:W3CDTF">2020-11-23T05:22:45Z</dcterms:created>
  <dcterms:modified xsi:type="dcterms:W3CDTF">2021-06-05T15:23:20Z</dcterms:modified>
</cp:coreProperties>
</file>