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7" r:id="rId2"/>
    <p:sldId id="267" r:id="rId3"/>
    <p:sldId id="268" r:id="rId4"/>
    <p:sldId id="275" r:id="rId5"/>
    <p:sldId id="273" r:id="rId6"/>
    <p:sldId id="274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№12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Изучить основы программирования в оболочке ОС UNIX, научиться писать более сложные командные файлы с использованием логических управляющих конструкций и циклов.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/>
          </a:bodyPr>
          <a:lstStyle/>
          <a:p>
            <a:r>
              <a:rPr lang="ru-RU" sz="2400" dirty="0"/>
              <a:t>Используя команды getopts grep, написал командный файл, который анализирует командную строку с ключами: </a:t>
            </a:r>
          </a:p>
          <a:p>
            <a:r>
              <a:rPr lang="ru-RU" sz="2400" dirty="0"/>
              <a:t>– -iinputfile — прочитать данные из указанного файла; </a:t>
            </a:r>
          </a:p>
          <a:p>
            <a:r>
              <a:rPr lang="ru-RU" sz="2400" dirty="0"/>
              <a:t>– -ooutputfile — вывести данные в указанный файл;</a:t>
            </a:r>
          </a:p>
          <a:p>
            <a:r>
              <a:rPr lang="ru-RU" sz="2400" dirty="0"/>
              <a:t>– -pшаблон — указать шаблон для поиска; </a:t>
            </a:r>
          </a:p>
          <a:p>
            <a:r>
              <a:rPr lang="ru-RU" sz="2400" dirty="0"/>
              <a:t>– -C — различать большие и малые буквы; </a:t>
            </a:r>
          </a:p>
          <a:p>
            <a:r>
              <a:rPr lang="ru-RU" sz="2400" dirty="0"/>
              <a:t>– -n — выдавать номера строк. </a:t>
            </a:r>
          </a:p>
          <a:p>
            <a:r>
              <a:rPr lang="ru-RU" sz="2400" dirty="0"/>
              <a:t>а затем ищет в указанном файле нужные строки, определяемые ключом -p.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22EA-0DC6-43E3-BC7E-2A9266AE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BC4FE-892E-45FD-8B40-EC6EA3DF84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39" y="685594"/>
            <a:ext cx="3825572" cy="166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2BE66-090C-47FC-A350-86355DF870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68" y="555723"/>
            <a:ext cx="4364355" cy="527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10A38-E368-441B-A705-0E2E93EE9D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0" y="3904346"/>
            <a:ext cx="4959985" cy="98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18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Написал на языке Си программу, которая вводит число и определяет, является ли оно больше нуля, меньше нуля или равно нулю. Затем программа завершается с помощью функции exit(n), передавая информацию в о коде завершения в оболочку. Командный файл должен вызывать эту программу и, проанализировав с помощью команды $?, выдать сообщение о том, какое число было введено.</a:t>
            </a:r>
          </a:p>
          <a:p>
            <a:r>
              <a:rPr lang="ru-RU" sz="2400" dirty="0"/>
              <a:t>Написал командный файл, создающий указанное число файлов, пронумерованных последовательно от 1 до N (например 1.tmp, 2.tmp, 3.tmp, 4.tmp и т.д.). Число файлов, которые необходимо создать, передаётся в аргументы командной строки. Этот же командный файл должен уметь удалять все созданные им файлы (если они существуют).</a:t>
            </a:r>
          </a:p>
          <a:p>
            <a:r>
              <a:rPr lang="ru-RU" sz="2400" dirty="0"/>
              <a:t>Написал командный файл, который с помощью команды tar запаковывает в архив все файлы в указанной директории. Модифицировал его так, чтобы запаковывались только те файлы, которые были изменены менее недели тому назад (использовал команду find). </a:t>
            </a:r>
          </a:p>
          <a:p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3835-25A2-4D5A-8CC6-2119AAED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4869-DC89-471A-B23F-067B9F9D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9E11B-A107-4E00-BB71-49400E9537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0" y="365760"/>
            <a:ext cx="3976370" cy="198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7D7C9-464F-4C38-902D-7A785A5D5F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0" y="2404268"/>
            <a:ext cx="3886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626127-C5EA-4DB8-9CB3-A1C5EEEE79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0" y="4089960"/>
            <a:ext cx="3664585" cy="2299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4C36D-4F5B-47DD-88B8-71BDE974E20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07" y="365760"/>
            <a:ext cx="4135755" cy="3110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497AC-745F-42CE-9F7E-BAD079A09A8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4469301"/>
            <a:ext cx="3747770" cy="103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0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изучил основы программирования в оболочке ОС UNIX, научился писать более сложные командные файлы с использованием логических управляющих конструкций и циклов.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8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8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726</TotalTime>
  <Words>340</Words>
  <Application>Microsoft Office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и ход лабораторной работы</vt:lpstr>
      <vt:lpstr>PowerPoint Presentation</vt:lpstr>
      <vt:lpstr>Задачи и ход лабораторной работы</vt:lpstr>
      <vt:lpstr>PowerPoint Presentation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35</cp:revision>
  <dcterms:created xsi:type="dcterms:W3CDTF">2020-11-23T05:22:45Z</dcterms:created>
  <dcterms:modified xsi:type="dcterms:W3CDTF">2021-05-29T20:32:07Z</dcterms:modified>
</cp:coreProperties>
</file>