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9"/>
  </p:notesMasterIdLst>
  <p:sldIdLst>
    <p:sldId id="257" r:id="rId2"/>
    <p:sldId id="267" r:id="rId3"/>
    <p:sldId id="268" r:id="rId4"/>
    <p:sldId id="273" r:id="rId5"/>
    <p:sldId id="274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№13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Изучить основы программирования в оболочке ОС UNIX, научиться писать более сложные командные файлы с использованием логических управляющих конструкций и циклов.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Написал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(процессом). Запустил командный файл в одном виртуальном терминале в фоновом режиме, перенаправив его вывод в другой (&gt; /dev/tty#, где # — номер терминала куда перенаправляется вывод), в котором также запущен этот файл, но не фоновом, а в привилегированном режиме. Доработать программу так, чтобы имелась возможность взаимодействия трёх и более процессов.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9404B-1942-46A9-B47E-E91EA11B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5" y="3756414"/>
            <a:ext cx="4549534" cy="975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89380-CB15-4618-BF6D-7D26C01B4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5"/>
          <a:stretch/>
        </p:blipFill>
        <p:spPr>
          <a:xfrm>
            <a:off x="4944164" y="3813385"/>
            <a:ext cx="1956297" cy="2258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6A7D7-D3BC-41C9-820F-40A4E57AE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76" y="3904723"/>
            <a:ext cx="3200677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Реализовал команду man с помощью командного файла. Изучил содержимое каталога 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less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8C034-E24D-4353-BFC0-A16D00C40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9" y="3601114"/>
            <a:ext cx="3429297" cy="54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F1DAD-5142-4B02-984B-57574B49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5" y="4473551"/>
            <a:ext cx="5814564" cy="868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9C407-88D9-467B-8FD0-3C3D005CF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71" y="3166119"/>
            <a:ext cx="4875851" cy="34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встроенную переменную $RANDOM, написал командный файл, генерирующий случайную последовательность букв латинского алфавита. Учел, что $RANDOM выдаёт псевдослучайные числа в диапазоне от 0 до 32767.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6C8EE-811C-474D-994B-694BF95D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5" y="2453563"/>
            <a:ext cx="3391194" cy="4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77885-52E9-43F8-8EED-6E5EB2DC3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0" y="3217753"/>
            <a:ext cx="5845047" cy="24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DFFCD-BC3D-443B-9979-C60A53809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42" y="2697424"/>
            <a:ext cx="362743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изучил основы программирования в оболочке ОС UNIX, научился писать более сложные командные файлы с использованием логических управляющих конструкций и циклов.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7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7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730</TotalTime>
  <Words>329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36</cp:revision>
  <dcterms:created xsi:type="dcterms:W3CDTF">2020-11-23T05:22:45Z</dcterms:created>
  <dcterms:modified xsi:type="dcterms:W3CDTF">2021-06-04T23:34:38Z</dcterms:modified>
</cp:coreProperties>
</file>