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9"/>
  </p:notesMasterIdLst>
  <p:sldIdLst>
    <p:sldId id="257" r:id="rId2"/>
    <p:sldId id="267" r:id="rId3"/>
    <p:sldId id="268" r:id="rId4"/>
    <p:sldId id="274" r:id="rId5"/>
    <p:sldId id="275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Ознакомиться с файловой системой Linux, её структурой, именами и содержанием каталогов. Приобрести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/>
              <a:t>1. Выполните все примеры, приведённые в первой части описания лабораторной работы.</a:t>
            </a:r>
          </a:p>
          <a:p>
            <a:r>
              <a:rPr lang="ru-RU" sz="2400" dirty="0"/>
              <a:t>2. Выполните следующие действия, зафиксировав в отчёте по лабораторной работе используемые при этом команды и результаты их выполнения: </a:t>
            </a:r>
          </a:p>
          <a:p>
            <a:r>
              <a:rPr lang="ru-RU" sz="2400" dirty="0"/>
              <a:t>2.1. Скопируйте файл /usr/include/sys/io.h в домашний каталог и назовите его equipment. Если файла io.h нет, то используйте любой другой файл в каталоге /usr/include/sys/ вместо него. 2.2. В домашнем каталоге создайте директорию ~/ski.plases. </a:t>
            </a:r>
          </a:p>
          <a:p>
            <a:r>
              <a:rPr lang="ru-RU" sz="2400" dirty="0"/>
              <a:t>2.3. Переместите файл equipment в каталог ~/ski.plases. </a:t>
            </a:r>
          </a:p>
          <a:p>
            <a:r>
              <a:rPr lang="ru-RU" sz="2400" dirty="0"/>
              <a:t>2.4. Переименуйте файл ~/ski.plases/equipment в ~/ski.plases/equiplist. </a:t>
            </a:r>
          </a:p>
          <a:p>
            <a:r>
              <a:rPr lang="ru-RU" sz="2400" dirty="0"/>
              <a:t>2.5. Создайте в домашнем каталоге файл abc1 и скопируйте его в каталог ~/ski.plases, назовите его equiplist2. </a:t>
            </a:r>
          </a:p>
          <a:p>
            <a:r>
              <a:rPr lang="ru-RU" sz="2400" dirty="0"/>
              <a:t>2.6. Создайте каталог с именем equipment в каталоге ~/ski.plases. </a:t>
            </a:r>
          </a:p>
          <a:p>
            <a:r>
              <a:rPr lang="ru-RU" sz="2400" dirty="0"/>
              <a:t>2.7. Переместите файлы ~/ski.plases/equiplist и equiplist2 в каталог ~/ski.plases/equipment. </a:t>
            </a:r>
          </a:p>
          <a:p>
            <a:r>
              <a:rPr lang="ru-RU" sz="2400" dirty="0"/>
              <a:t>2.8. Создайте и переместите каталог ~/newdir в каталог ~/ski.plases и назовите его plans.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95" y="222523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246765"/>
            <a:ext cx="9468359" cy="5210854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3. Определите опции команды chmod, необходимые для того, чтобы присвоить перечисленным ниже файлам выделенные права доступа, считая, что в начале таких прав нет: </a:t>
            </a:r>
          </a:p>
          <a:p>
            <a:r>
              <a:rPr lang="ru-RU" sz="2400" dirty="0"/>
              <a:t>3.1. drwxr--r-- ... australia </a:t>
            </a:r>
          </a:p>
          <a:p>
            <a:r>
              <a:rPr lang="ru-RU" sz="2400" dirty="0"/>
              <a:t>3.2. drwx--x--x ... play </a:t>
            </a:r>
          </a:p>
          <a:p>
            <a:r>
              <a:rPr lang="ru-RU" sz="2400" dirty="0"/>
              <a:t>3.3. -r-xr--r-- ... my_os </a:t>
            </a:r>
          </a:p>
          <a:p>
            <a:r>
              <a:rPr lang="ru-RU" sz="2400" dirty="0"/>
              <a:t>3.4. -rw-rw-r-- ... feathers При необходимости создайте нужные файлы.</a:t>
            </a:r>
          </a:p>
          <a:p>
            <a:r>
              <a:rPr lang="ru-RU" sz="2400" dirty="0"/>
              <a:t>4. Проделайте приведённые ниже упражнения, записывая в отчёт по лабораторной работе используемые при этом команды: </a:t>
            </a:r>
          </a:p>
          <a:p>
            <a:r>
              <a:rPr lang="ru-RU" sz="2400" dirty="0"/>
              <a:t>4.1. Просмотрите содержимое файла /etc/password.</a:t>
            </a:r>
          </a:p>
          <a:p>
            <a:r>
              <a:rPr lang="ru-RU" sz="2400" dirty="0"/>
              <a:t>4.2. Скопируйте файл ~/feathers в файл ~/file.old. </a:t>
            </a:r>
          </a:p>
          <a:p>
            <a:r>
              <a:rPr lang="ru-RU" sz="2400" dirty="0"/>
              <a:t>4.3. Переместите файл ~/file.old в каталог ~/play.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4.4. Скопируйте каталог ~/play в каталог ~/fun. </a:t>
            </a:r>
          </a:p>
          <a:p>
            <a:r>
              <a:rPr lang="ru-RU" sz="2400" dirty="0"/>
              <a:t>4.5. Переместите каталог ~/fun в каталог ~/play и назовите его games. </a:t>
            </a:r>
          </a:p>
          <a:p>
            <a:r>
              <a:rPr lang="ru-RU" sz="2400" dirty="0"/>
              <a:t>4.6. Лишите владельца файла ~/feathers права на чтение. </a:t>
            </a:r>
          </a:p>
          <a:p>
            <a:r>
              <a:rPr lang="ru-RU" sz="2400" dirty="0"/>
              <a:t>4.7. Что произойдёт, если вы попытаетесь просмотреть файл ~/feathers командой cat? </a:t>
            </a:r>
          </a:p>
          <a:p>
            <a:r>
              <a:rPr lang="ru-RU" sz="2400" dirty="0"/>
              <a:t>4.8. Что произойдёт, если вы попытаетесь скопировать файл ~/feathers? </a:t>
            </a:r>
          </a:p>
          <a:p>
            <a:r>
              <a:rPr lang="ru-RU" sz="2400" dirty="0"/>
              <a:t>4.9. Дайте владельцу файла ~/feathers право на чтение. </a:t>
            </a:r>
          </a:p>
          <a:p>
            <a:r>
              <a:rPr lang="ru-RU" sz="2400" dirty="0"/>
              <a:t>4.10. Лишите владельца каталога ~/play права на выполнение. </a:t>
            </a:r>
          </a:p>
          <a:p>
            <a:r>
              <a:rPr lang="ru-RU" sz="2400" dirty="0"/>
              <a:t>4.11. Перейдите в каталог ~/play. Что произошло? </a:t>
            </a:r>
          </a:p>
          <a:p>
            <a:r>
              <a:rPr lang="ru-RU" sz="2400" dirty="0"/>
              <a:t>4.12. Дайте владельцу каталога ~/play право на выполнение.</a:t>
            </a:r>
          </a:p>
          <a:p>
            <a:r>
              <a:rPr lang="ru-RU" sz="2400" dirty="0"/>
              <a:t> 5. Прочитайте man по командам mount, fsck, mkfs, kill и кратко их охарактеризуйте, приведя примеры.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Ознакомился с файловой системой Linux, её структурой, именами и содержанием каталогов.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Приобрел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7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7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698</TotalTime>
  <Words>589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Задачи и ход лабораторной работы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30</cp:revision>
  <dcterms:created xsi:type="dcterms:W3CDTF">2020-11-23T05:22:45Z</dcterms:created>
  <dcterms:modified xsi:type="dcterms:W3CDTF">2021-05-15T09:57:13Z</dcterms:modified>
</cp:coreProperties>
</file>