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E302-B3EE-42F5-9FA7-4B2D292E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2476-F3C4-4A3E-A305-FD1E10B4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6D60-CA4F-4C74-883C-341A8E7F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F63-CE84-4F66-BDED-ED475355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BCC9-D8C0-4FD4-B992-16A0B42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502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F5C7-03BC-49E7-8673-1C5D81C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8A32-4D61-481C-8175-3A0DDC94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85FD-E496-4094-A2A8-8F4FBAF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35EC-4D4C-4CFD-B736-B9CAA3B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B1A5-30F8-4AEF-8155-3819106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7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1EA0F-3EF5-4AC3-93F9-119959827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2A3B3-7C35-4C6A-A135-339F7FA1F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653E-400E-47F2-A475-59314C6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2E79-8081-4014-9180-0D681F92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BD2E-CCF3-4976-9A2E-3C9096A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0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96B3-D65A-40D1-86B1-859802EF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5326-B141-42AC-B259-41BED285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D866-26CF-40F5-87B1-BB2DCE4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7F75-C860-4F4B-B286-EB3A265F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15A4-FDF2-4685-B8D1-70CA0B36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0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C93-7EAC-4984-ACAA-7ED4F89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7E95-3BA4-4295-8267-CBC5857F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ECB3-B7EB-43E8-856F-207B4E0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26B1-40AA-47D3-8494-117A2578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4CC1-FFFC-4461-9CD1-39F66B3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46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7A17-ED5E-47CB-84AB-3BB28821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96F8-6715-46A3-8ECD-6919CB115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68425-0978-4AD9-8507-83EB39DC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EB0B-C126-49E3-9C0D-4310533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05B1-9FFB-487E-86C9-60A99AB0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528A-C65E-4B15-8327-5BACA11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91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5305-5FF5-43EB-8B34-7BA82CC5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E697-71A6-4771-96E2-6ACBB2A8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C441A-7482-461E-82C0-9BB0CFC9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8CEC-EF04-4553-AB14-7D984E305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B4EEB-FEEF-4C99-B8EA-2FB98D1C0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B80E-C853-4757-BD81-E78A5B4C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6131C-BA1B-4534-9846-5CF2A54C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BF7E4-1AE5-4479-863A-046D9B16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43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EE8A-9CB2-466B-903D-4B8E7F16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2D4E0-C550-4ACB-B59B-629C6A9D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4E999-CB70-4118-AB8C-62EFD32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9E391-B018-4C20-8D6C-5A8B603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134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555E7-494F-4F20-B027-6ADDA742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07B8F-449C-49E4-88B1-FA221880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5D01-A9BD-4EFB-A5AF-96683B6E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3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0D1-110E-47FC-A586-A5FF2345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6051-0583-4787-815C-A8958F4B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C731-DDEC-48D2-A12A-85A32EB8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F848-4E6F-406F-9E9C-DFD038CA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3309-F5CC-4E34-88C4-BA3F0F3C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F432-E75A-4B4E-A7E5-90B955AA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5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D2B0-6D26-4EAC-A279-282356C2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68FAF-DC25-4CAC-98A7-A7F3EBEC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6692E-5FBB-466F-8AF7-25AEFEB0C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9CB8-2CAC-4792-9A98-4DCA91A4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D9B4-3D25-4F90-A735-CD8B8D7C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7E0A4-A3D7-4745-B730-09FB7775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4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48D4-247B-4FCD-986D-2F7C2297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170D-58FD-4C5F-86D3-2865FB42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9AB6-44D5-4D59-A35B-7F629AF77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685C1-627D-4A9C-B025-A24A211C275A}" type="datetimeFigureOut">
              <a:rPr lang="en-IL" smtClean="0"/>
              <a:t>30/04/2020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8932-F020-4C9F-B6D5-7DBFA5DE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B9BF-3DBE-4435-8F31-F9FFA4D2B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556D-BBB8-4A44-B2FD-84083A0DCB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73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55FDAC-2BB2-4583-BE75-F3E0876E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98112"/>
              </p:ext>
            </p:extLst>
          </p:nvPr>
        </p:nvGraphicFramePr>
        <p:xfrm>
          <a:off x="1865744" y="238715"/>
          <a:ext cx="25815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64">
                  <a:extLst>
                    <a:ext uri="{9D8B030D-6E8A-4147-A177-3AD203B41FA5}">
                      <a16:colId xmlns:a16="http://schemas.microsoft.com/office/drawing/2014/main" val="758847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– int - PK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4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– varchar(30)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surname - varchar(30)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– varchar(255) - 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– varchar(20)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is_active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tinyint</a:t>
                      </a:r>
                      <a:r>
                        <a:rPr lang="en-US" dirty="0"/>
                        <a:t>(1)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r>
                        <a:rPr lang="en-US" dirty="0"/>
                        <a:t> -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last_logged</a:t>
                      </a:r>
                      <a:r>
                        <a:rPr lang="en-US" dirty="0"/>
                        <a:t> -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8182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884D4ED-D1FB-4922-894F-4425D9328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95437"/>
              </p:ext>
            </p:extLst>
          </p:nvPr>
        </p:nvGraphicFramePr>
        <p:xfrm>
          <a:off x="8875776" y="3441023"/>
          <a:ext cx="24153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309">
                  <a:extLst>
                    <a:ext uri="{9D8B030D-6E8A-4147-A177-3AD203B41FA5}">
                      <a16:colId xmlns:a16="http://schemas.microsoft.com/office/drawing/2014/main" val="758847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– int - PK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4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 – varchar(40) -  FT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– </a:t>
                      </a:r>
                      <a:r>
                        <a:rPr lang="en-US" dirty="0" err="1"/>
                        <a:t>tinytext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Admin_id</a:t>
                      </a:r>
                      <a:r>
                        <a:rPr lang="en-US" dirty="0"/>
                        <a:t> – int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r>
                        <a:rPr lang="en-US" dirty="0"/>
                        <a:t> - datetime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27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BC4C90A-2923-4C7C-AFD5-728318340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04185"/>
              </p:ext>
            </p:extLst>
          </p:nvPr>
        </p:nvGraphicFramePr>
        <p:xfrm>
          <a:off x="1865744" y="3760893"/>
          <a:ext cx="258156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64">
                  <a:extLst>
                    <a:ext uri="{9D8B030D-6E8A-4147-A177-3AD203B41FA5}">
                      <a16:colId xmlns:a16="http://schemas.microsoft.com/office/drawing/2014/main" val="758847518"/>
                    </a:ext>
                  </a:extLst>
                </a:gridCol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1202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/>
                        <a:t>Id – int - PK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44973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/>
                        <a:t>Content – text - FT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9710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r>
                        <a:rPr lang="en-US" dirty="0"/>
                        <a:t> – datetime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1799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/>
                        <a:t>Tags – text - FT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98778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- int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3984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 err="1"/>
                        <a:t>Group_id</a:t>
                      </a:r>
                      <a:r>
                        <a:rPr lang="en-US" dirty="0"/>
                        <a:t> - int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96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r>
                        <a:rPr lang="en-US" dirty="0" err="1"/>
                        <a:t>Last_updated</a:t>
                      </a:r>
                      <a:r>
                        <a:rPr lang="en-US" dirty="0"/>
                        <a:t> - datetime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27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5D7E44-4EA2-4821-9A62-BE0A4EA3B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38513"/>
              </p:ext>
            </p:extLst>
          </p:nvPr>
        </p:nvGraphicFramePr>
        <p:xfrm>
          <a:off x="7049246" y="238715"/>
          <a:ext cx="24153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309">
                  <a:extLst>
                    <a:ext uri="{9D8B030D-6E8A-4147-A177-3AD203B41FA5}">
                      <a16:colId xmlns:a16="http://schemas.microsoft.com/office/drawing/2014/main" val="758847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– int – PK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4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– </a:t>
                      </a:r>
                      <a:r>
                        <a:rPr lang="en-US" dirty="0" err="1"/>
                        <a:t>tinytext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Tags – text - FT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– int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Post_id</a:t>
                      </a:r>
                      <a:r>
                        <a:rPr lang="en-US" dirty="0"/>
                        <a:t> – int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r>
                        <a:rPr lang="en-US" dirty="0"/>
                        <a:t> - datetime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70996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9EDB8B-FC25-4031-B994-5695836BF7D5}"/>
              </a:ext>
            </a:extLst>
          </p:cNvPr>
          <p:cNvCxnSpPr/>
          <p:nvPr/>
        </p:nvCxnSpPr>
        <p:spPr>
          <a:xfrm>
            <a:off x="4447308" y="865632"/>
            <a:ext cx="2601938" cy="10418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4AAE6FA-506A-4268-9779-564A6DA0C581}"/>
              </a:ext>
            </a:extLst>
          </p:cNvPr>
          <p:cNvCxnSpPr>
            <a:cxnSpLocks/>
          </p:cNvCxnSpPr>
          <p:nvPr/>
        </p:nvCxnSpPr>
        <p:spPr>
          <a:xfrm>
            <a:off x="4447309" y="865631"/>
            <a:ext cx="4428467" cy="4181857"/>
          </a:xfrm>
          <a:prstGeom prst="bentConnector3">
            <a:avLst>
              <a:gd name="adj1" fmla="val 293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13210-02C8-4788-8236-9E0515E693B8}"/>
              </a:ext>
            </a:extLst>
          </p:cNvPr>
          <p:cNvCxnSpPr/>
          <p:nvPr/>
        </p:nvCxnSpPr>
        <p:spPr>
          <a:xfrm flipH="1">
            <a:off x="4447308" y="5047488"/>
            <a:ext cx="1300969" cy="61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341D784-A4BC-4BD0-A039-44979A5E2CE3}"/>
              </a:ext>
            </a:extLst>
          </p:cNvPr>
          <p:cNvCxnSpPr/>
          <p:nvPr/>
        </p:nvCxnSpPr>
        <p:spPr>
          <a:xfrm flipV="1">
            <a:off x="4352544" y="2206752"/>
            <a:ext cx="2696702" cy="2109216"/>
          </a:xfrm>
          <a:prstGeom prst="bentConnector3">
            <a:avLst>
              <a:gd name="adj1" fmla="val 70345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AC1A21-84DC-4777-A504-CE9DD76BA3DA}"/>
              </a:ext>
            </a:extLst>
          </p:cNvPr>
          <p:cNvCxnSpPr/>
          <p:nvPr/>
        </p:nvCxnSpPr>
        <p:spPr>
          <a:xfrm flipH="1">
            <a:off x="4447308" y="3950208"/>
            <a:ext cx="4428468" cy="215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900A98-2FB2-4F02-99FF-003AA0F93C65}"/>
              </a:ext>
            </a:extLst>
          </p:cNvPr>
          <p:cNvSpPr txBox="1"/>
          <p:nvPr/>
        </p:nvSpPr>
        <p:spPr>
          <a:xfrm>
            <a:off x="8526708" y="3689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C9F73-62F2-49B0-B821-DDC7292AEB28}"/>
              </a:ext>
            </a:extLst>
          </p:cNvPr>
          <p:cNvSpPr txBox="1"/>
          <p:nvPr/>
        </p:nvSpPr>
        <p:spPr>
          <a:xfrm>
            <a:off x="4602943" y="5959924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81BC36-D1F1-422A-9758-C528069FC3A2}"/>
              </a:ext>
            </a:extLst>
          </p:cNvPr>
          <p:cNvSpPr txBox="1"/>
          <p:nvPr/>
        </p:nvSpPr>
        <p:spPr>
          <a:xfrm>
            <a:off x="6347899" y="2232014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F1DB3E-1B91-4E75-BB0A-A0700A48F80C}"/>
              </a:ext>
            </a:extLst>
          </p:cNvPr>
          <p:cNvSpPr txBox="1"/>
          <p:nvPr/>
        </p:nvSpPr>
        <p:spPr>
          <a:xfrm>
            <a:off x="4447307" y="397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054D5D-5965-4342-A74E-8CCBEA4E006A}"/>
              </a:ext>
            </a:extLst>
          </p:cNvPr>
          <p:cNvSpPr txBox="1"/>
          <p:nvPr/>
        </p:nvSpPr>
        <p:spPr>
          <a:xfrm>
            <a:off x="6347899" y="1558097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B149D-3448-4F5F-A51D-62E6ABAE01AF}"/>
              </a:ext>
            </a:extLst>
          </p:cNvPr>
          <p:cNvSpPr txBox="1"/>
          <p:nvPr/>
        </p:nvSpPr>
        <p:spPr>
          <a:xfrm>
            <a:off x="4447307" y="482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2DCB10-FB5F-40F7-8117-7EDEC4DD6CA3}"/>
              </a:ext>
            </a:extLst>
          </p:cNvPr>
          <p:cNvSpPr txBox="1"/>
          <p:nvPr/>
        </p:nvSpPr>
        <p:spPr>
          <a:xfrm>
            <a:off x="8108224" y="5051245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EE818-2192-44B0-8B55-88360D5BAFD6}"/>
              </a:ext>
            </a:extLst>
          </p:cNvPr>
          <p:cNvSpPr txBox="1"/>
          <p:nvPr/>
        </p:nvSpPr>
        <p:spPr>
          <a:xfrm>
            <a:off x="4551022" y="5208297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824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Zadok</dc:creator>
  <cp:lastModifiedBy>Daniel Zadok</cp:lastModifiedBy>
  <cp:revision>8</cp:revision>
  <dcterms:created xsi:type="dcterms:W3CDTF">2020-04-30T06:48:21Z</dcterms:created>
  <dcterms:modified xsi:type="dcterms:W3CDTF">2020-04-30T14:18:22Z</dcterms:modified>
</cp:coreProperties>
</file>