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28"/>
  </p:notesMasterIdLst>
  <p:handoutMasterIdLst>
    <p:handoutMasterId r:id="rId29"/>
  </p:handoutMasterIdLst>
  <p:sldIdLst>
    <p:sldId id="259" r:id="rId2"/>
    <p:sldId id="258" r:id="rId3"/>
    <p:sldId id="260" r:id="rId4"/>
    <p:sldId id="261" r:id="rId5"/>
    <p:sldId id="262" r:id="rId6"/>
    <p:sldId id="263" r:id="rId7"/>
    <p:sldId id="264" r:id="rId8"/>
    <p:sldId id="265" r:id="rId9"/>
    <p:sldId id="268" r:id="rId10"/>
    <p:sldId id="269" r:id="rId11"/>
    <p:sldId id="270" r:id="rId12"/>
    <p:sldId id="271" r:id="rId13"/>
    <p:sldId id="267" r:id="rId14"/>
    <p:sldId id="266" r:id="rId15"/>
    <p:sldId id="273" r:id="rId16"/>
    <p:sldId id="274" r:id="rId17"/>
    <p:sldId id="275" r:id="rId18"/>
    <p:sldId id="272" r:id="rId19"/>
    <p:sldId id="276" r:id="rId20"/>
    <p:sldId id="281" r:id="rId21"/>
    <p:sldId id="280" r:id="rId22"/>
    <p:sldId id="279" r:id="rId23"/>
    <p:sldId id="278" r:id="rId24"/>
    <p:sldId id="277" r:id="rId25"/>
    <p:sldId id="283" r:id="rId26"/>
    <p:sldId id="282" r:id="rId27"/>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100" d="100"/>
          <a:sy n="100" d="100"/>
        </p:scale>
        <p:origin x="348" y="52"/>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A20905-3954-474B-A606-562BCA026DC1}"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rtlCol="0"/>
        <a:lstStyle/>
        <a:p>
          <a:pPr rtl="0"/>
          <a:endParaRPr lang="en-US"/>
        </a:p>
      </dgm:t>
    </dgm:pt>
    <dgm:pt modelId="{BF6FB2C2-8FAF-4D92-B952-E3AC750928DC}">
      <dgm:prSet/>
      <dgm:spPr/>
      <dgm:t>
        <a:bodyPr/>
        <a:lstStyle/>
        <a:p>
          <a:r>
            <a:rPr lang="zh-CN"/>
            <a:t>在高校学习氛围日益浓厚，资料的获取和共享变得更加的重要和频繁，学生和教师之间需要更多的互动和学习的共鸣，师生需要获取校园新闻，急切有一个更加友好和美观的视图界面。师生资料共享时的手段主要依靠群里资料的发送和学生自己下载和打印，效率低下，且容易存在过期的问题，所以需要一个更加高效的方式进行资料的共享和存取；校园新闻的获取不能仅仅通过官网的官方信息，校园平时还有更多有趣的新闻需要共享，需要一个新的渠道和新的方式给予师生一个新的眼睛和耳朵。</a:t>
          </a:r>
        </a:p>
      </dgm:t>
    </dgm:pt>
    <dgm:pt modelId="{8F673B18-06C9-4B05-856F-EF5BE2EFE1A2}" type="parTrans" cxnId="{8C4CA7B1-F714-43B9-B5FF-557F1563A9B6}">
      <dgm:prSet/>
      <dgm:spPr/>
      <dgm:t>
        <a:bodyPr/>
        <a:lstStyle/>
        <a:p>
          <a:endParaRPr lang="zh-CN" altLang="en-US"/>
        </a:p>
      </dgm:t>
    </dgm:pt>
    <dgm:pt modelId="{291A3F79-408A-4181-B7EE-75F0D1378835}" type="sibTrans" cxnId="{8C4CA7B1-F714-43B9-B5FF-557F1563A9B6}">
      <dgm:prSet phldrT="01" phldr="0"/>
      <dgm:spPr/>
      <dgm:t>
        <a:bodyPr/>
        <a:lstStyle/>
        <a:p>
          <a:r>
            <a:rPr lang="zh-CN" altLang="en-US"/>
            <a:t>01</a:t>
          </a:r>
        </a:p>
      </dgm:t>
    </dgm:pt>
    <dgm:pt modelId="{579698BD-D232-4926-8D7B-29A69B90858B}" type="pres">
      <dgm:prSet presAssocID="{8AA20905-3954-474B-A606-562BCA026DC1}" presName="Name0" presStyleCnt="0">
        <dgm:presLayoutVars>
          <dgm:animLvl val="lvl"/>
          <dgm:resizeHandles val="exact"/>
        </dgm:presLayoutVars>
      </dgm:prSet>
      <dgm:spPr/>
    </dgm:pt>
    <dgm:pt modelId="{F0F156F9-EFE1-43D9-89E1-63AC29BDF408}" type="pres">
      <dgm:prSet presAssocID="{BF6FB2C2-8FAF-4D92-B952-E3AC750928DC}" presName="compositeNode" presStyleCnt="0">
        <dgm:presLayoutVars>
          <dgm:bulletEnabled val="1"/>
        </dgm:presLayoutVars>
      </dgm:prSet>
      <dgm:spPr/>
    </dgm:pt>
    <dgm:pt modelId="{08DF020B-1CCA-46BD-8FA2-04C5135F281E}" type="pres">
      <dgm:prSet presAssocID="{BF6FB2C2-8FAF-4D92-B952-E3AC750928DC}" presName="bgRect" presStyleLbl="alignNode1" presStyleIdx="0" presStyleCnt="1"/>
      <dgm:spPr/>
    </dgm:pt>
    <dgm:pt modelId="{333F5EB3-0EEE-4250-8DA5-2E14A4650918}" type="pres">
      <dgm:prSet presAssocID="{291A3F79-408A-4181-B7EE-75F0D1378835}" presName="sibTransNodeRect" presStyleLbl="alignNode1" presStyleIdx="0" presStyleCnt="1">
        <dgm:presLayoutVars>
          <dgm:chMax val="0"/>
          <dgm:bulletEnabled val="1"/>
        </dgm:presLayoutVars>
      </dgm:prSet>
      <dgm:spPr/>
    </dgm:pt>
    <dgm:pt modelId="{46E4B99A-2373-4293-93C8-6B8B43BC77EE}" type="pres">
      <dgm:prSet presAssocID="{BF6FB2C2-8FAF-4D92-B952-E3AC750928DC}" presName="nodeRect" presStyleLbl="alignNode1" presStyleIdx="0" presStyleCnt="1">
        <dgm:presLayoutVars>
          <dgm:bulletEnabled val="1"/>
        </dgm:presLayoutVars>
      </dgm:prSet>
      <dgm:spPr/>
    </dgm:pt>
  </dgm:ptLst>
  <dgm:cxnLst>
    <dgm:cxn modelId="{882F1A1E-7389-4F7E-9BAA-D8C6A1DD2C68}" type="presOf" srcId="{BF6FB2C2-8FAF-4D92-B952-E3AC750928DC}" destId="{08DF020B-1CCA-46BD-8FA2-04C5135F281E}" srcOrd="0" destOrd="0" presId="urn:microsoft.com/office/officeart/2016/7/layout/LinearBlockProcessNumbered"/>
    <dgm:cxn modelId="{0439566F-A180-439C-8FAE-14E400EF2DCF}" type="presOf" srcId="{8AA20905-3954-474B-A606-562BCA026DC1}" destId="{579698BD-D232-4926-8D7B-29A69B90858B}" srcOrd="0" destOrd="0" presId="urn:microsoft.com/office/officeart/2016/7/layout/LinearBlockProcessNumbered"/>
    <dgm:cxn modelId="{52BAD6A3-23FF-49B7-8D4B-4036074931A9}" type="presOf" srcId="{291A3F79-408A-4181-B7EE-75F0D1378835}" destId="{333F5EB3-0EEE-4250-8DA5-2E14A4650918}" srcOrd="0" destOrd="0" presId="urn:microsoft.com/office/officeart/2016/7/layout/LinearBlockProcessNumbered"/>
    <dgm:cxn modelId="{8C4CA7B1-F714-43B9-B5FF-557F1563A9B6}" srcId="{8AA20905-3954-474B-A606-562BCA026DC1}" destId="{BF6FB2C2-8FAF-4D92-B952-E3AC750928DC}" srcOrd="0" destOrd="0" parTransId="{8F673B18-06C9-4B05-856F-EF5BE2EFE1A2}" sibTransId="{291A3F79-408A-4181-B7EE-75F0D1378835}"/>
    <dgm:cxn modelId="{5F2821F0-7CAA-4CA1-8264-F7CE86FA57E6}" type="presOf" srcId="{BF6FB2C2-8FAF-4D92-B952-E3AC750928DC}" destId="{46E4B99A-2373-4293-93C8-6B8B43BC77EE}" srcOrd="1" destOrd="0" presId="urn:microsoft.com/office/officeart/2016/7/layout/LinearBlockProcessNumbered"/>
    <dgm:cxn modelId="{BB43A679-271F-43CA-A94C-4A7CB45D409D}" type="presParOf" srcId="{579698BD-D232-4926-8D7B-29A69B90858B}" destId="{F0F156F9-EFE1-43D9-89E1-63AC29BDF408}" srcOrd="0" destOrd="0" presId="urn:microsoft.com/office/officeart/2016/7/layout/LinearBlockProcessNumbered"/>
    <dgm:cxn modelId="{15766DF9-54F2-44CF-8C26-7FF9599983F9}" type="presParOf" srcId="{F0F156F9-EFE1-43D9-89E1-63AC29BDF408}" destId="{08DF020B-1CCA-46BD-8FA2-04C5135F281E}" srcOrd="0" destOrd="0" presId="urn:microsoft.com/office/officeart/2016/7/layout/LinearBlockProcessNumbered"/>
    <dgm:cxn modelId="{714377E2-1D98-4D36-A782-E5BB19352FEA}" type="presParOf" srcId="{F0F156F9-EFE1-43D9-89E1-63AC29BDF408}" destId="{333F5EB3-0EEE-4250-8DA5-2E14A4650918}" srcOrd="1" destOrd="0" presId="urn:microsoft.com/office/officeart/2016/7/layout/LinearBlockProcessNumbered"/>
    <dgm:cxn modelId="{60FF3315-43CD-4F4C-9CBD-EABD27D88EE8}" type="presParOf" srcId="{F0F156F9-EFE1-43D9-89E1-63AC29BDF408}" destId="{46E4B99A-2373-4293-93C8-6B8B43BC77EE}"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DF020B-1CCA-46BD-8FA2-04C5135F281E}">
      <dsp:nvSpPr>
        <dsp:cNvPr id="0" name=""/>
        <dsp:cNvSpPr/>
      </dsp:nvSpPr>
      <dsp:spPr>
        <a:xfrm>
          <a:off x="0" y="0"/>
          <a:ext cx="10353675" cy="3714750"/>
        </a:xfrm>
        <a:prstGeom prst="rect">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2713" tIns="0" rIns="1022713" bIns="330200" numCol="1" spcCol="1270" anchor="t" anchorCtr="0">
          <a:noAutofit/>
        </a:bodyPr>
        <a:lstStyle/>
        <a:p>
          <a:pPr marL="0" lvl="0" indent="0" algn="l" defTabSz="800100">
            <a:lnSpc>
              <a:spcPct val="90000"/>
            </a:lnSpc>
            <a:spcBef>
              <a:spcPct val="0"/>
            </a:spcBef>
            <a:spcAft>
              <a:spcPct val="35000"/>
            </a:spcAft>
            <a:buNone/>
          </a:pPr>
          <a:r>
            <a:rPr lang="zh-CN" sz="1800" kern="1200"/>
            <a:t>在高校学习氛围日益浓厚，资料的获取和共享变得更加的重要和频繁，学生和教师之间需要更多的互动和学习的共鸣，师生需要获取校园新闻，急切有一个更加友好和美观的视图界面。师生资料共享时的手段主要依靠群里资料的发送和学生自己下载和打印，效率低下，且容易存在过期的问题，所以需要一个更加高效的方式进行资料的共享和存取；校园新闻的获取不能仅仅通过官网的官方信息，校园平时还有更多有趣的新闻需要共享，需要一个新的渠道和新的方式给予师生一个新的眼睛和耳朵。</a:t>
          </a:r>
        </a:p>
      </dsp:txBody>
      <dsp:txXfrm>
        <a:off x="0" y="1485900"/>
        <a:ext cx="10353675" cy="2228850"/>
      </dsp:txXfrm>
    </dsp:sp>
    <dsp:sp modelId="{333F5EB3-0EEE-4250-8DA5-2E14A4650918}">
      <dsp:nvSpPr>
        <dsp:cNvPr id="0" name=""/>
        <dsp:cNvSpPr/>
      </dsp:nvSpPr>
      <dsp:spPr>
        <a:xfrm>
          <a:off x="0" y="0"/>
          <a:ext cx="10353675" cy="1485900"/>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022713" tIns="165100" rIns="1022713" bIns="165100" numCol="1" spcCol="1270" anchor="ctr" anchorCtr="0">
          <a:noAutofit/>
        </a:bodyPr>
        <a:lstStyle/>
        <a:p>
          <a:pPr marL="0" lvl="0" indent="0" algn="l" defTabSz="2933700">
            <a:lnSpc>
              <a:spcPct val="90000"/>
            </a:lnSpc>
            <a:spcBef>
              <a:spcPct val="0"/>
            </a:spcBef>
            <a:spcAft>
              <a:spcPct val="35000"/>
            </a:spcAft>
            <a:buNone/>
          </a:pPr>
          <a:r>
            <a:rPr lang="zh-CN" altLang="en-US" sz="6600" kern="1200"/>
            <a:t>01</a:t>
          </a:r>
        </a:p>
      </dsp:txBody>
      <dsp:txXfrm>
        <a:off x="0" y="0"/>
        <a:ext cx="10353675" cy="1485900"/>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rtlCol="0"/>
            <a:lstStyle/>
            <a:p>
              <a:pPr rtl="0"/>
              <a:r>
                <a:t>01</a:t>
              </a:r>
            </a:p>
          </dgm:t>
        </dgm:pt>
        <dgm:pt modelId="201" type="sibTrans" cxnId="5">
          <dgm:prSet phldrT="2"/>
          <dgm:t>
            <a:bodyPr rtlCol="0"/>
            <a:lstStyle/>
            <a:p>
              <a:pPr rtl="0"/>
              <a:r>
                <a:t>02</a:t>
              </a:r>
            </a:p>
          </dgm:t>
        </dgm:pt>
        <dgm:pt modelId="301" type="sibTrans" cxnId="6">
          <dgm:prSet phldrT="3"/>
          <dgm:t>
            <a:bodyPr rtlCol="0"/>
            <a:lstStyle/>
            <a:p>
              <a:pPr rtl="0"/>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90098C1-0776-4557-9D46-1B787E688456}" type="datetime1">
              <a:rPr lang="zh-CN" altLang="en-US" smtClean="0"/>
              <a:t>2021/6/26</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1E602E8-7778-4840-9C52-CF866E2E76E6}" type="slidenum">
              <a:rPr lang="en-US" smtClean="0"/>
              <a:t>‹#›</a:t>
            </a:fld>
            <a:endParaRPr lang="en-US"/>
          </a:p>
        </p:txBody>
      </p:sp>
    </p:spTree>
    <p:extLst>
      <p:ext uri="{BB962C8B-B14F-4D97-AF65-F5344CB8AC3E}">
        <p14:creationId xmlns:p14="http://schemas.microsoft.com/office/powerpoint/2010/main" val="133060039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3FF446B9-0BA7-440C-9491-EFEE44B7DCB7}" type="datetime1">
              <a:rPr lang="zh-CN" altLang="en-US" smtClean="0"/>
              <a:t>2021/6/26</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t>单击此处编辑母版文本样式</a:t>
            </a:r>
            <a:endParaRPr lang="en-US"/>
          </a:p>
          <a:p>
            <a:pPr lvl="1" rtl="0"/>
            <a:r>
              <a:rPr lang="zh-cn"/>
              <a:t>第二级</a:t>
            </a:r>
          </a:p>
          <a:p>
            <a:pPr lvl="2" rtl="0"/>
            <a:r>
              <a:rPr lang="zh-cn"/>
              <a:t>第三级</a:t>
            </a:r>
          </a:p>
          <a:p>
            <a:pPr lvl="3" rtl="0"/>
            <a:r>
              <a:rPr lang="zh-cn"/>
              <a:t>第四级</a:t>
            </a:r>
          </a:p>
          <a:p>
            <a:pPr lvl="4" rtl="0"/>
            <a:r>
              <a:rPr lang="zh-cn"/>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E86D5CD-F53C-40AA-8F25-6C53AFF44ECB}" type="slidenum">
              <a:rPr lang="en-US" smtClean="0"/>
              <a:t>‹#›</a:t>
            </a:fld>
            <a:endParaRPr lang="en-US"/>
          </a:p>
        </p:txBody>
      </p:sp>
    </p:spTree>
    <p:extLst>
      <p:ext uri="{BB962C8B-B14F-4D97-AF65-F5344CB8AC3E}">
        <p14:creationId xmlns:p14="http://schemas.microsoft.com/office/powerpoint/2010/main" val="289139813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370693" y="1769540"/>
            <a:ext cx="9440034" cy="1828801"/>
          </a:xfrm>
        </p:spPr>
        <p:txBody>
          <a:bodyPr rtlCol="0" anchor="b">
            <a:normAutofit/>
          </a:bodyPr>
          <a:lstStyle>
            <a:lvl1pPr algn="ctr">
              <a:defRPr sz="5400"/>
            </a:lvl1pPr>
          </a:lstStyle>
          <a:p>
            <a:pPr rtl="0"/>
            <a:r>
              <a:rPr lang="zh-CN" altLang="en-US"/>
              <a:t>单击此处编辑母版标题样式</a:t>
            </a:r>
            <a:endParaRPr lang="en-US" dirty="0"/>
          </a:p>
        </p:txBody>
      </p:sp>
      <p:sp>
        <p:nvSpPr>
          <p:cNvPr id="3" name="副标题 2"/>
          <p:cNvSpPr>
            <a:spLocks noGrp="1"/>
          </p:cNvSpPr>
          <p:nvPr>
            <p:ph type="subTitle" idx="1"/>
          </p:nvPr>
        </p:nvSpPr>
        <p:spPr>
          <a:xfrm>
            <a:off x="1370693" y="3773489"/>
            <a:ext cx="9440034" cy="1049867"/>
          </a:xfrm>
        </p:spPr>
        <p:txBody>
          <a:bodyPr rtlCol="0"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a:t>单击此处编辑母版副标题样式</a:t>
            </a:r>
            <a:endParaRPr lang="en-US" dirty="0"/>
          </a:p>
        </p:txBody>
      </p:sp>
      <p:sp>
        <p:nvSpPr>
          <p:cNvPr id="4" name="日期占位符 3"/>
          <p:cNvSpPr>
            <a:spLocks noGrp="1"/>
          </p:cNvSpPr>
          <p:nvPr>
            <p:ph type="dt" sz="half" idx="10"/>
          </p:nvPr>
        </p:nvSpPr>
        <p:spPr/>
        <p:txBody>
          <a:bodyPr rtlCol="0"/>
          <a:lstStyle/>
          <a:p>
            <a:pPr rtl="0"/>
            <a:fld id="{6D8E8BE3-72DE-4BA9-940E-B3214E2A4FBC}" type="datetime1">
              <a:rPr lang="zh-CN" altLang="en-US" smtClean="0"/>
              <a:t>2021/6/26</a:t>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pic>
        <p:nvPicPr>
          <p:cNvPr id="16" name="图片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标题 1"/>
          <p:cNvSpPr>
            <a:spLocks noGrp="1"/>
          </p:cNvSpPr>
          <p:nvPr>
            <p:ph type="title"/>
          </p:nvPr>
        </p:nvSpPr>
        <p:spPr>
          <a:xfrm>
            <a:off x="913806" y="4565255"/>
            <a:ext cx="10355326" cy="543472"/>
          </a:xfrm>
        </p:spPr>
        <p:txBody>
          <a:bodyPr rtlCol="0" anchor="b">
            <a:normAutofit/>
          </a:bodyPr>
          <a:lstStyle>
            <a:lvl1pPr algn="ctr">
              <a:defRPr sz="2800"/>
            </a:lvl1pPr>
          </a:lstStyle>
          <a:p>
            <a:pPr rtl="0"/>
            <a:r>
              <a:rPr lang="zh-CN" altLang="en-US"/>
              <a:t>单击此处编辑母版标题样式</a:t>
            </a:r>
            <a:endParaRPr lang="en-US" dirty="0"/>
          </a:p>
        </p:txBody>
      </p:sp>
      <p:sp>
        <p:nvSpPr>
          <p:cNvPr id="3" name="图片占位符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rtlCol="0"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en-US" dirty="0"/>
          </a:p>
        </p:txBody>
      </p:sp>
      <p:sp>
        <p:nvSpPr>
          <p:cNvPr id="4" name="文本占位符 3"/>
          <p:cNvSpPr>
            <a:spLocks noGrp="1"/>
          </p:cNvSpPr>
          <p:nvPr>
            <p:ph type="body" sz="half" idx="2"/>
          </p:nvPr>
        </p:nvSpPr>
        <p:spPr>
          <a:xfrm>
            <a:off x="913795" y="5247728"/>
            <a:ext cx="10353762" cy="543472"/>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p>
            <a:pPr rtl="0"/>
            <a:fld id="{A5A75C24-54DF-4A37-B566-5D4504915616}" type="datetime1">
              <a:rPr lang="zh-CN" altLang="en-US" smtClean="0"/>
              <a:t>2021/6/26</a:t>
            </a:fld>
            <a:endParaRPr lang="en-US" dirty="0"/>
          </a:p>
        </p:txBody>
      </p:sp>
      <p:sp>
        <p:nvSpPr>
          <p:cNvPr id="6" name="页脚占位符 5"/>
          <p:cNvSpPr>
            <a:spLocks noGrp="1"/>
          </p:cNvSpPr>
          <p:nvPr>
            <p:ph type="ftr" sz="quarter" idx="11"/>
          </p:nvPr>
        </p:nvSpPr>
        <p:spPr/>
        <p:txBody>
          <a:bodyPr rtlCol="0"/>
          <a:lstStyle/>
          <a:p>
            <a:pPr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13795" y="608437"/>
            <a:ext cx="10353762" cy="3534344"/>
          </a:xfrm>
        </p:spPr>
        <p:txBody>
          <a:bodyPr rtlCol="0" anchor="ctr">
            <a:normAutofit/>
          </a:bodyPr>
          <a:lstStyle>
            <a:lvl1pPr>
              <a:defRPr sz="4000"/>
            </a:lvl1pPr>
          </a:lstStyle>
          <a:p>
            <a:pPr rtl="0"/>
            <a:r>
              <a:rPr lang="zh-CN" altLang="en-US"/>
              <a:t>单击此处编辑母版标题样式</a:t>
            </a:r>
            <a:endParaRPr lang="en-US" dirty="0"/>
          </a:p>
        </p:txBody>
      </p:sp>
      <p:sp>
        <p:nvSpPr>
          <p:cNvPr id="4" name="文本占位符 3"/>
          <p:cNvSpPr>
            <a:spLocks noGrp="1"/>
          </p:cNvSpPr>
          <p:nvPr>
            <p:ph type="body" sz="half" idx="2"/>
          </p:nvPr>
        </p:nvSpPr>
        <p:spPr>
          <a:xfrm>
            <a:off x="913794" y="4295180"/>
            <a:ext cx="10353763" cy="1501826"/>
          </a:xfrm>
        </p:spPr>
        <p:txBody>
          <a:bodyPr rtlCol="0"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p>
            <a:pPr rtl="0"/>
            <a:fld id="{93DB8EFA-D326-482A-835B-35244CC8D335}" type="datetime1">
              <a:rPr lang="zh-CN" altLang="en-US" smtClean="0"/>
              <a:t>2021/6/26</a:t>
            </a:fld>
            <a:endParaRPr lang="en-US" dirty="0"/>
          </a:p>
        </p:txBody>
      </p:sp>
      <p:sp>
        <p:nvSpPr>
          <p:cNvPr id="6" name="页脚占位符 5"/>
          <p:cNvSpPr>
            <a:spLocks noGrp="1"/>
          </p:cNvSpPr>
          <p:nvPr>
            <p:ph type="ftr" sz="quarter" idx="11"/>
          </p:nvPr>
        </p:nvSpPr>
        <p:spPr/>
        <p:txBody>
          <a:bodyPr rtlCol="0"/>
          <a:lstStyle/>
          <a:p>
            <a:pPr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题注的引用">
    <p:spTree>
      <p:nvGrpSpPr>
        <p:cNvPr id="1" name=""/>
        <p:cNvGrpSpPr/>
        <p:nvPr/>
      </p:nvGrpSpPr>
      <p:grpSpPr>
        <a:xfrm>
          <a:off x="0" y="0"/>
          <a:ext cx="0" cy="0"/>
          <a:chOff x="0" y="0"/>
          <a:chExt cx="0" cy="0"/>
        </a:xfrm>
      </p:grpSpPr>
      <p:sp>
        <p:nvSpPr>
          <p:cNvPr id="2" name="标题 1"/>
          <p:cNvSpPr>
            <a:spLocks noGrp="1"/>
          </p:cNvSpPr>
          <p:nvPr>
            <p:ph type="title"/>
          </p:nvPr>
        </p:nvSpPr>
        <p:spPr>
          <a:xfrm>
            <a:off x="1446212" y="609600"/>
            <a:ext cx="9302752" cy="2992904"/>
          </a:xfrm>
        </p:spPr>
        <p:txBody>
          <a:bodyPr rtlCol="0" anchor="ctr">
            <a:normAutofit/>
          </a:bodyPr>
          <a:lstStyle>
            <a:lvl1pPr>
              <a:defRPr sz="3600"/>
            </a:lvl1pPr>
          </a:lstStyle>
          <a:p>
            <a:pPr rtl="0"/>
            <a:r>
              <a:rPr lang="zh-CN" altLang="en-US"/>
              <a:t>单击此处编辑母版标题样式</a:t>
            </a:r>
            <a:endParaRPr lang="en-US" dirty="0"/>
          </a:p>
        </p:txBody>
      </p:sp>
      <p:sp>
        <p:nvSpPr>
          <p:cNvPr id="12" name="文本占位符 3"/>
          <p:cNvSpPr>
            <a:spLocks noGrp="1"/>
          </p:cNvSpPr>
          <p:nvPr>
            <p:ph type="body" sz="half" idx="13"/>
          </p:nvPr>
        </p:nvSpPr>
        <p:spPr>
          <a:xfrm>
            <a:off x="1720644" y="3610032"/>
            <a:ext cx="8752299" cy="532749"/>
          </a:xfrm>
        </p:spPr>
        <p:txBody>
          <a:bodyPr rtlCol="0"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a:t>单击此处编辑母版文本样式</a:t>
            </a:r>
          </a:p>
        </p:txBody>
      </p:sp>
      <p:sp>
        <p:nvSpPr>
          <p:cNvPr id="4" name="文本占位符 3"/>
          <p:cNvSpPr>
            <a:spLocks noGrp="1"/>
          </p:cNvSpPr>
          <p:nvPr>
            <p:ph type="body" sz="half" idx="2"/>
          </p:nvPr>
        </p:nvSpPr>
        <p:spPr>
          <a:xfrm>
            <a:off x="913794" y="4304353"/>
            <a:ext cx="10353763" cy="1489496"/>
          </a:xfrm>
        </p:spPr>
        <p:txBody>
          <a:bodyPr rtlCol="0"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p>
            <a:pPr rtl="0"/>
            <a:fld id="{8E4DE457-3CDB-46E6-BCC2-0DB87A7AB97D}" type="datetime1">
              <a:rPr lang="zh-CN" altLang="en-US" smtClean="0"/>
              <a:t>2021/6/26</a:t>
            </a:fld>
            <a:endParaRPr lang="en-US" dirty="0"/>
          </a:p>
        </p:txBody>
      </p:sp>
      <p:sp>
        <p:nvSpPr>
          <p:cNvPr id="6" name="页脚占位符 5"/>
          <p:cNvSpPr>
            <a:spLocks noGrp="1"/>
          </p:cNvSpPr>
          <p:nvPr>
            <p:ph type="ftr" sz="quarter" idx="11"/>
          </p:nvPr>
        </p:nvSpPr>
        <p:spPr/>
        <p:txBody>
          <a:bodyPr rtlCol="0"/>
          <a:lstStyle/>
          <a:p>
            <a:pPr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
        <p:nvSpPr>
          <p:cNvPr id="11" name="文本框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zh-cn" sz="8000">
                <a:solidFill>
                  <a:schemeClr val="tx1"/>
                </a:solidFill>
                <a:effectLst/>
              </a:rPr>
              <a:t>“</a:t>
            </a:r>
          </a:p>
        </p:txBody>
      </p:sp>
      <p:sp>
        <p:nvSpPr>
          <p:cNvPr id="13" name="文本框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zh-cn" sz="800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标题 1"/>
          <p:cNvSpPr>
            <a:spLocks noGrp="1"/>
          </p:cNvSpPr>
          <p:nvPr>
            <p:ph type="title"/>
          </p:nvPr>
        </p:nvSpPr>
        <p:spPr>
          <a:xfrm>
            <a:off x="913794" y="2126942"/>
            <a:ext cx="10353763" cy="2511835"/>
          </a:xfrm>
        </p:spPr>
        <p:txBody>
          <a:bodyPr rtlCol="0" anchor="b"/>
          <a:lstStyle>
            <a:lvl1pPr>
              <a:defRPr sz="3200"/>
            </a:lvl1pPr>
          </a:lstStyle>
          <a:p>
            <a:pPr rtl="0"/>
            <a:r>
              <a:rPr lang="zh-CN" altLang="en-US"/>
              <a:t>单击此处编辑母版标题样式</a:t>
            </a:r>
            <a:endParaRPr lang="en-US" dirty="0"/>
          </a:p>
        </p:txBody>
      </p:sp>
      <p:sp>
        <p:nvSpPr>
          <p:cNvPr id="4" name="文本占位符 3"/>
          <p:cNvSpPr>
            <a:spLocks noGrp="1"/>
          </p:cNvSpPr>
          <p:nvPr>
            <p:ph type="body" sz="half" idx="2"/>
          </p:nvPr>
        </p:nvSpPr>
        <p:spPr>
          <a:xfrm>
            <a:off x="913784" y="4650556"/>
            <a:ext cx="10352199" cy="1140644"/>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p>
            <a:pPr rtl="0"/>
            <a:fld id="{6C5E2E9F-6F2A-4603-A42F-23C3B9EC2542}" type="datetime1">
              <a:rPr lang="zh-CN" altLang="en-US" smtClean="0"/>
              <a:t>2021/6/26</a:t>
            </a:fld>
            <a:endParaRPr lang="en-US" dirty="0"/>
          </a:p>
        </p:txBody>
      </p:sp>
      <p:sp>
        <p:nvSpPr>
          <p:cNvPr id="6" name="页脚占位符 5"/>
          <p:cNvSpPr>
            <a:spLocks noGrp="1"/>
          </p:cNvSpPr>
          <p:nvPr>
            <p:ph type="ftr" sz="quarter" idx="11"/>
          </p:nvPr>
        </p:nvSpPr>
        <p:spPr/>
        <p:txBody>
          <a:bodyPr rtlCol="0"/>
          <a:lstStyle/>
          <a:p>
            <a:pPr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列">
    <p:spTree>
      <p:nvGrpSpPr>
        <p:cNvPr id="1" name=""/>
        <p:cNvGrpSpPr/>
        <p:nvPr/>
      </p:nvGrpSpPr>
      <p:grpSpPr>
        <a:xfrm>
          <a:off x="0" y="0"/>
          <a:ext cx="0" cy="0"/>
          <a:chOff x="0" y="0"/>
          <a:chExt cx="0" cy="0"/>
        </a:xfrm>
      </p:grpSpPr>
      <p:sp>
        <p:nvSpPr>
          <p:cNvPr id="15" name="标题 1"/>
          <p:cNvSpPr>
            <a:spLocks noGrp="1"/>
          </p:cNvSpPr>
          <p:nvPr>
            <p:ph type="title"/>
          </p:nvPr>
        </p:nvSpPr>
        <p:spPr>
          <a:xfrm>
            <a:off x="913795" y="609600"/>
            <a:ext cx="10353762" cy="970450"/>
          </a:xfrm>
        </p:spPr>
        <p:txBody>
          <a:bodyPr rtlCol="0"/>
          <a:lstStyle/>
          <a:p>
            <a:pPr rtl="0"/>
            <a:r>
              <a:rPr lang="zh-CN" altLang="en-US"/>
              <a:t>单击此处编辑母版标题样式</a:t>
            </a:r>
            <a:endParaRPr lang="en-US" dirty="0"/>
          </a:p>
        </p:txBody>
      </p:sp>
      <p:sp>
        <p:nvSpPr>
          <p:cNvPr id="7" name="文本占位符 2"/>
          <p:cNvSpPr>
            <a:spLocks noGrp="1"/>
          </p:cNvSpPr>
          <p:nvPr>
            <p:ph type="body" idx="1"/>
          </p:nvPr>
        </p:nvSpPr>
        <p:spPr>
          <a:xfrm>
            <a:off x="913795"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8" name="文本占位符 3"/>
          <p:cNvSpPr>
            <a:spLocks noGrp="1"/>
          </p:cNvSpPr>
          <p:nvPr>
            <p:ph type="body" sz="half" idx="15"/>
          </p:nvPr>
        </p:nvSpPr>
        <p:spPr>
          <a:xfrm>
            <a:off x="91379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9" name="文本占位符 4"/>
          <p:cNvSpPr>
            <a:spLocks noGrp="1"/>
          </p:cNvSpPr>
          <p:nvPr>
            <p:ph type="body" sz="quarter" idx="3"/>
          </p:nvPr>
        </p:nvSpPr>
        <p:spPr>
          <a:xfrm>
            <a:off x="4446711" y="1885949"/>
            <a:ext cx="3300984" cy="764783"/>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10" name="文本占位符 3"/>
          <p:cNvSpPr>
            <a:spLocks noGrp="1"/>
          </p:cNvSpPr>
          <p:nvPr>
            <p:ph type="body" sz="half" idx="16"/>
          </p:nvPr>
        </p:nvSpPr>
        <p:spPr>
          <a:xfrm>
            <a:off x="444143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11" name="文本占位符 4"/>
          <p:cNvSpPr>
            <a:spLocks noGrp="1"/>
          </p:cNvSpPr>
          <p:nvPr>
            <p:ph type="body" sz="quarter" idx="13"/>
          </p:nvPr>
        </p:nvSpPr>
        <p:spPr>
          <a:xfrm>
            <a:off x="7966572"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12" name="文本占位符 3"/>
          <p:cNvSpPr>
            <a:spLocks noGrp="1"/>
          </p:cNvSpPr>
          <p:nvPr>
            <p:ph type="body" sz="half" idx="17"/>
          </p:nvPr>
        </p:nvSpPr>
        <p:spPr>
          <a:xfrm>
            <a:off x="7966572" y="2768110"/>
            <a:ext cx="3300984" cy="3023089"/>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3" name="日期占位符 2"/>
          <p:cNvSpPr>
            <a:spLocks noGrp="1"/>
          </p:cNvSpPr>
          <p:nvPr>
            <p:ph type="dt" sz="half" idx="10"/>
          </p:nvPr>
        </p:nvSpPr>
        <p:spPr/>
        <p:txBody>
          <a:bodyPr rtlCol="0"/>
          <a:lstStyle/>
          <a:p>
            <a:pPr rtl="0"/>
            <a:fld id="{48AAD336-3C25-4874-9EA7-D9A8F29C3DE6}" type="datetime1">
              <a:rPr lang="zh-CN" altLang="en-US" smtClean="0"/>
              <a:t>2021/6/26</a:t>
            </a:fld>
            <a:endParaRPr lang="en-US" dirty="0"/>
          </a:p>
        </p:txBody>
      </p:sp>
      <p:sp>
        <p:nvSpPr>
          <p:cNvPr id="4" name="页脚占位符 3"/>
          <p:cNvSpPr>
            <a:spLocks noGrp="1"/>
          </p:cNvSpPr>
          <p:nvPr>
            <p:ph type="ftr" sz="quarter" idx="11"/>
          </p:nvPr>
        </p:nvSpPr>
        <p:spPr/>
        <p:txBody>
          <a:bodyPr rtlCol="0"/>
          <a:lstStyle/>
          <a:p>
            <a:pPr rtl="0"/>
            <a:endParaRPr lang="en-US" dirty="0"/>
          </a:p>
        </p:txBody>
      </p:sp>
      <p:sp>
        <p:nvSpPr>
          <p:cNvPr id="5" name="灯片编号占位符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列">
    <p:spTree>
      <p:nvGrpSpPr>
        <p:cNvPr id="1" name=""/>
        <p:cNvGrpSpPr/>
        <p:nvPr/>
      </p:nvGrpSpPr>
      <p:grpSpPr>
        <a:xfrm>
          <a:off x="0" y="0"/>
          <a:ext cx="0" cy="0"/>
          <a:chOff x="0" y="0"/>
          <a:chExt cx="0" cy="0"/>
        </a:xfrm>
      </p:grpSpPr>
      <p:pic>
        <p:nvPicPr>
          <p:cNvPr id="2" name="图片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图片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图片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标题 1"/>
          <p:cNvSpPr>
            <a:spLocks noGrp="1"/>
          </p:cNvSpPr>
          <p:nvPr>
            <p:ph type="title"/>
          </p:nvPr>
        </p:nvSpPr>
        <p:spPr>
          <a:xfrm>
            <a:off x="913794" y="609600"/>
            <a:ext cx="10353763" cy="970450"/>
          </a:xfrm>
        </p:spPr>
        <p:txBody>
          <a:bodyPr rtlCol="0"/>
          <a:lstStyle/>
          <a:p>
            <a:pPr rtl="0"/>
            <a:r>
              <a:rPr lang="zh-CN" altLang="en-US"/>
              <a:t>单击此处编辑母版标题样式</a:t>
            </a:r>
            <a:endParaRPr lang="en-US" dirty="0"/>
          </a:p>
        </p:txBody>
      </p:sp>
      <p:sp>
        <p:nvSpPr>
          <p:cNvPr id="19" name="文本占位符 2"/>
          <p:cNvSpPr>
            <a:spLocks noGrp="1"/>
          </p:cNvSpPr>
          <p:nvPr>
            <p:ph type="body" idx="1"/>
          </p:nvPr>
        </p:nvSpPr>
        <p:spPr>
          <a:xfrm>
            <a:off x="913795"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20" name="图片占位符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a:t>单击图标添加图片</a:t>
            </a:r>
            <a:endParaRPr lang="en-US" dirty="0"/>
          </a:p>
        </p:txBody>
      </p:sp>
      <p:sp>
        <p:nvSpPr>
          <p:cNvPr id="21" name="文本占位符 3"/>
          <p:cNvSpPr>
            <a:spLocks noGrp="1"/>
          </p:cNvSpPr>
          <p:nvPr>
            <p:ph type="body" sz="half" idx="18"/>
          </p:nvPr>
        </p:nvSpPr>
        <p:spPr>
          <a:xfrm>
            <a:off x="913795" y="4572443"/>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22" name="文本占位符 4"/>
          <p:cNvSpPr>
            <a:spLocks noGrp="1"/>
          </p:cNvSpPr>
          <p:nvPr>
            <p:ph type="body" sz="quarter" idx="3"/>
          </p:nvPr>
        </p:nvSpPr>
        <p:spPr>
          <a:xfrm>
            <a:off x="4442788"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23" name="图片占位符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a:t>单击图标添加图片</a:t>
            </a:r>
            <a:endParaRPr lang="en-US" dirty="0"/>
          </a:p>
        </p:txBody>
      </p:sp>
      <p:sp>
        <p:nvSpPr>
          <p:cNvPr id="24" name="文本占位符 3"/>
          <p:cNvSpPr>
            <a:spLocks noGrp="1"/>
          </p:cNvSpPr>
          <p:nvPr>
            <p:ph type="body" sz="half" idx="19"/>
          </p:nvPr>
        </p:nvSpPr>
        <p:spPr>
          <a:xfrm>
            <a:off x="4441435"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25" name="文本占位符 4"/>
          <p:cNvSpPr>
            <a:spLocks noGrp="1"/>
          </p:cNvSpPr>
          <p:nvPr>
            <p:ph type="body" sz="quarter" idx="13"/>
          </p:nvPr>
        </p:nvSpPr>
        <p:spPr>
          <a:xfrm>
            <a:off x="7966697"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26" name="图片占位符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a:t>单击图标添加图片</a:t>
            </a:r>
            <a:endParaRPr lang="en-US" dirty="0"/>
          </a:p>
        </p:txBody>
      </p:sp>
      <p:sp>
        <p:nvSpPr>
          <p:cNvPr id="27" name="文本占位符 3"/>
          <p:cNvSpPr>
            <a:spLocks noGrp="1"/>
          </p:cNvSpPr>
          <p:nvPr>
            <p:ph type="body" sz="half" idx="20"/>
          </p:nvPr>
        </p:nvSpPr>
        <p:spPr>
          <a:xfrm>
            <a:off x="7966572"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3" name="日期占位符 2"/>
          <p:cNvSpPr>
            <a:spLocks noGrp="1"/>
          </p:cNvSpPr>
          <p:nvPr>
            <p:ph type="dt" sz="half" idx="10"/>
          </p:nvPr>
        </p:nvSpPr>
        <p:spPr/>
        <p:txBody>
          <a:bodyPr rtlCol="0"/>
          <a:lstStyle/>
          <a:p>
            <a:pPr rtl="0"/>
            <a:fld id="{385ADDF4-C7DF-4425-A02C-99D8158E8998}" type="datetime1">
              <a:rPr lang="zh-CN" altLang="en-US" smtClean="0"/>
              <a:t>2021/6/26</a:t>
            </a:fld>
            <a:endParaRPr lang="en-US" dirty="0"/>
          </a:p>
        </p:txBody>
      </p:sp>
      <p:sp>
        <p:nvSpPr>
          <p:cNvPr id="4" name="页脚占位符 3"/>
          <p:cNvSpPr>
            <a:spLocks noGrp="1"/>
          </p:cNvSpPr>
          <p:nvPr>
            <p:ph type="ftr" sz="quarter" idx="11"/>
          </p:nvPr>
        </p:nvSpPr>
        <p:spPr/>
        <p:txBody>
          <a:bodyPr rtlCol="0"/>
          <a:lstStyle/>
          <a:p>
            <a:pPr rtl="0"/>
            <a:endParaRPr lang="en-US" dirty="0"/>
          </a:p>
        </p:txBody>
      </p:sp>
      <p:sp>
        <p:nvSpPr>
          <p:cNvPr id="5" name="灯片编号占位符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p:txBody>
          <a:bodyPr vert="eaVert" rtlCol="0" anchor="t"/>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p:txBody>
          <a:bodyPr rtlCol="0"/>
          <a:lstStyle/>
          <a:p>
            <a:pPr rtl="0"/>
            <a:fld id="{CEE115FF-7F57-454B-BC07-3D5B5B3B2E36}" type="datetime1">
              <a:rPr lang="zh-CN" altLang="en-US" smtClean="0"/>
              <a:t>2021/6/26</a:t>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8983068" y="609599"/>
            <a:ext cx="2284487" cy="5181601"/>
          </a:xfrm>
        </p:spPr>
        <p:txBody>
          <a:bodyPr vert="eaVert" rtlCol="0"/>
          <a:lstStyle>
            <a:lvl1pPr algn="l">
              <a:defRPr/>
            </a:lvl1pPr>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a:xfrm>
            <a:off x="913796" y="609599"/>
            <a:ext cx="7916872" cy="5181601"/>
          </a:xfrm>
        </p:spPr>
        <p:txBody>
          <a:bodyPr vert="eaVert" rtlCol="0" anchor="t"/>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p:txBody>
          <a:bodyPr rtlCol="0"/>
          <a:lstStyle/>
          <a:p>
            <a:pPr rtl="0"/>
            <a:fld id="{0CC76A30-68C3-4742-871E-C4BFB5BF037D}" type="datetime1">
              <a:rPr lang="zh-CN" altLang="en-US" smtClean="0"/>
              <a:t>2021/6/26</a:t>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内容占位符 2"/>
          <p:cNvSpPr>
            <a:spLocks noGrp="1"/>
          </p:cNvSpPr>
          <p:nvPr>
            <p:ph idx="1"/>
          </p:nvPr>
        </p:nvSpPr>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p:txBody>
          <a:bodyPr rtlCol="0"/>
          <a:lstStyle/>
          <a:p>
            <a:pPr rtl="0"/>
            <a:fld id="{74761884-1233-44DE-95EA-687917CD0720}" type="datetime1">
              <a:rPr lang="zh-CN" altLang="en-US" smtClean="0"/>
              <a:t>2021/6/26</a:t>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295401" y="1761067"/>
            <a:ext cx="9590550" cy="1828813"/>
          </a:xfrm>
        </p:spPr>
        <p:txBody>
          <a:bodyPr rtlCol="0" anchor="b"/>
          <a:lstStyle>
            <a:lvl1pPr algn="ctr">
              <a:defRPr sz="4000" b="0" cap="none"/>
            </a:lvl1pPr>
          </a:lstStyle>
          <a:p>
            <a:pPr rtl="0"/>
            <a:r>
              <a:rPr lang="zh-CN" altLang="en-US"/>
              <a:t>单击此处编辑母版标题样式</a:t>
            </a:r>
            <a:endParaRPr lang="en-US" dirty="0"/>
          </a:p>
        </p:txBody>
      </p:sp>
      <p:sp>
        <p:nvSpPr>
          <p:cNvPr id="3" name="文本占位符 2"/>
          <p:cNvSpPr>
            <a:spLocks noGrp="1"/>
          </p:cNvSpPr>
          <p:nvPr>
            <p:ph type="body" idx="1"/>
          </p:nvPr>
        </p:nvSpPr>
        <p:spPr>
          <a:xfrm>
            <a:off x="1295401" y="3763439"/>
            <a:ext cx="9590550" cy="1333494"/>
          </a:xfrm>
        </p:spPr>
        <p:txBody>
          <a:bodyPr rtlCol="0"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单击此处编辑母版文本样式</a:t>
            </a:r>
          </a:p>
        </p:txBody>
      </p:sp>
      <p:sp>
        <p:nvSpPr>
          <p:cNvPr id="4" name="日期占位符 3"/>
          <p:cNvSpPr>
            <a:spLocks noGrp="1"/>
          </p:cNvSpPr>
          <p:nvPr>
            <p:ph type="dt" sz="half" idx="10"/>
          </p:nvPr>
        </p:nvSpPr>
        <p:spPr/>
        <p:txBody>
          <a:bodyPr rtlCol="0"/>
          <a:lstStyle/>
          <a:p>
            <a:pPr rtl="0"/>
            <a:fld id="{0DDD9908-788A-4C9F-9B82-38760DCE99A2}" type="datetime1">
              <a:rPr lang="zh-CN" altLang="en-US" smtClean="0"/>
              <a:t>2021/6/26</a:t>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913795" y="609600"/>
            <a:ext cx="10353762" cy="1261872"/>
          </a:xfrm>
        </p:spPr>
        <p:txBody>
          <a:bodyPr rtlCol="0"/>
          <a:lstStyle/>
          <a:p>
            <a:pPr rtl="0"/>
            <a:r>
              <a:rPr lang="zh-CN" altLang="en-US"/>
              <a:t>单击此处编辑母版标题样式</a:t>
            </a:r>
            <a:endParaRPr lang="en-US" dirty="0"/>
          </a:p>
        </p:txBody>
      </p:sp>
      <p:sp>
        <p:nvSpPr>
          <p:cNvPr id="3" name="内容占位符 2"/>
          <p:cNvSpPr>
            <a:spLocks noGrp="1"/>
          </p:cNvSpPr>
          <p:nvPr>
            <p:ph sz="half" idx="1"/>
          </p:nvPr>
        </p:nvSpPr>
        <p:spPr>
          <a:xfrm>
            <a:off x="913795" y="2076450"/>
            <a:ext cx="4856841" cy="3622671"/>
          </a:xfrm>
        </p:spPr>
        <p:txBody>
          <a:bodyPr rtlCol="0" anchor="t">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内容占位符 3"/>
          <p:cNvSpPr>
            <a:spLocks noGrp="1"/>
          </p:cNvSpPr>
          <p:nvPr>
            <p:ph sz="half" idx="2"/>
          </p:nvPr>
        </p:nvSpPr>
        <p:spPr>
          <a:xfrm>
            <a:off x="6410716" y="2076451"/>
            <a:ext cx="4856841" cy="3622672"/>
          </a:xfrm>
        </p:spPr>
        <p:txBody>
          <a:bodyPr rtlCol="0" anchor="t">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日期占位符 4"/>
          <p:cNvSpPr>
            <a:spLocks noGrp="1"/>
          </p:cNvSpPr>
          <p:nvPr>
            <p:ph type="dt" sz="half" idx="10"/>
          </p:nvPr>
        </p:nvSpPr>
        <p:spPr/>
        <p:txBody>
          <a:bodyPr rtlCol="0"/>
          <a:lstStyle/>
          <a:p>
            <a:pPr rtl="0"/>
            <a:fld id="{BB8F8C3A-E456-4019-B9D3-D27A657A074F}" type="datetime1">
              <a:rPr lang="zh-CN" altLang="en-US" smtClean="0"/>
              <a:t>2021/6/26</a:t>
            </a:fld>
            <a:endParaRPr lang="en-US" dirty="0"/>
          </a:p>
        </p:txBody>
      </p:sp>
      <p:sp>
        <p:nvSpPr>
          <p:cNvPr id="6" name="页脚占位符 5"/>
          <p:cNvSpPr>
            <a:spLocks noGrp="1"/>
          </p:cNvSpPr>
          <p:nvPr>
            <p:ph type="ftr" sz="quarter" idx="11"/>
          </p:nvPr>
        </p:nvSpPr>
        <p:spPr/>
        <p:txBody>
          <a:bodyPr rtlCol="0"/>
          <a:lstStyle/>
          <a:p>
            <a:pPr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20" name="图片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图片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标题 1"/>
          <p:cNvSpPr>
            <a:spLocks noGrp="1"/>
          </p:cNvSpPr>
          <p:nvPr>
            <p:ph type="title"/>
          </p:nvPr>
        </p:nvSpPr>
        <p:spPr>
          <a:xfrm>
            <a:off x="913795" y="609600"/>
            <a:ext cx="10353762" cy="970450"/>
          </a:xfrm>
        </p:spPr>
        <p:txBody>
          <a:bodyPr rtlCol="0"/>
          <a:lstStyle>
            <a:lvl1pPr>
              <a:defRPr/>
            </a:lvl1pPr>
          </a:lstStyle>
          <a:p>
            <a:pPr rtl="0"/>
            <a:r>
              <a:rPr lang="zh-CN" altLang="en-US"/>
              <a:t>单击此处编辑母版标题样式</a:t>
            </a:r>
            <a:endParaRPr lang="en-US" dirty="0"/>
          </a:p>
        </p:txBody>
      </p:sp>
      <p:sp>
        <p:nvSpPr>
          <p:cNvPr id="3" name="文本占位符 2"/>
          <p:cNvSpPr>
            <a:spLocks noGrp="1"/>
          </p:cNvSpPr>
          <p:nvPr>
            <p:ph type="body" idx="1"/>
          </p:nvPr>
        </p:nvSpPr>
        <p:spPr>
          <a:xfrm>
            <a:off x="1046013" y="1855153"/>
            <a:ext cx="4764764" cy="692494"/>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1046013" y="2702103"/>
            <a:ext cx="4764764"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dirty="0"/>
          </a:p>
        </p:txBody>
      </p:sp>
      <p:sp>
        <p:nvSpPr>
          <p:cNvPr id="5" name="文本占位符 4"/>
          <p:cNvSpPr>
            <a:spLocks noGrp="1"/>
          </p:cNvSpPr>
          <p:nvPr>
            <p:ph type="body" sz="quarter" idx="3"/>
          </p:nvPr>
        </p:nvSpPr>
        <p:spPr>
          <a:xfrm>
            <a:off x="6363166" y="1855152"/>
            <a:ext cx="4779582" cy="692495"/>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6" name="内容占位符 5"/>
          <p:cNvSpPr>
            <a:spLocks noGrp="1"/>
          </p:cNvSpPr>
          <p:nvPr>
            <p:ph sz="quarter" idx="4"/>
          </p:nvPr>
        </p:nvSpPr>
        <p:spPr>
          <a:xfrm>
            <a:off x="6363167" y="2702103"/>
            <a:ext cx="4779581"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dirty="0"/>
          </a:p>
        </p:txBody>
      </p:sp>
      <p:sp>
        <p:nvSpPr>
          <p:cNvPr id="7" name="日期占位符 6"/>
          <p:cNvSpPr>
            <a:spLocks noGrp="1"/>
          </p:cNvSpPr>
          <p:nvPr>
            <p:ph type="dt" sz="half" idx="10"/>
          </p:nvPr>
        </p:nvSpPr>
        <p:spPr/>
        <p:txBody>
          <a:bodyPr rtlCol="0"/>
          <a:lstStyle/>
          <a:p>
            <a:pPr rtl="0"/>
            <a:fld id="{565907AA-E66F-456D-8ABA-1CC838498840}" type="datetime1">
              <a:rPr lang="zh-CN" altLang="en-US" smtClean="0"/>
              <a:t>2021/6/26</a:t>
            </a:fld>
            <a:endParaRPr lang="en-US" dirty="0"/>
          </a:p>
        </p:txBody>
      </p:sp>
      <p:sp>
        <p:nvSpPr>
          <p:cNvPr id="8" name="页脚占位符 7"/>
          <p:cNvSpPr>
            <a:spLocks noGrp="1"/>
          </p:cNvSpPr>
          <p:nvPr>
            <p:ph type="ftr" sz="quarter" idx="11"/>
          </p:nvPr>
        </p:nvSpPr>
        <p:spPr/>
        <p:txBody>
          <a:bodyPr rtlCol="0"/>
          <a:lstStyle/>
          <a:p>
            <a:pPr rtl="0"/>
            <a:endParaRPr lang="en-US" dirty="0"/>
          </a:p>
        </p:txBody>
      </p:sp>
      <p:sp>
        <p:nvSpPr>
          <p:cNvPr id="9" name="灯片编号占位符 8"/>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日期占位符 2"/>
          <p:cNvSpPr>
            <a:spLocks noGrp="1"/>
          </p:cNvSpPr>
          <p:nvPr>
            <p:ph type="dt" sz="half" idx="10"/>
          </p:nvPr>
        </p:nvSpPr>
        <p:spPr/>
        <p:txBody>
          <a:bodyPr rtlCol="0"/>
          <a:lstStyle/>
          <a:p>
            <a:pPr rtl="0"/>
            <a:fld id="{D4C15656-9C52-4530-B9B0-471CBD4A032C}" type="datetime1">
              <a:rPr lang="zh-CN" altLang="en-US" smtClean="0"/>
              <a:t>2021/6/26</a:t>
            </a:fld>
            <a:endParaRPr lang="en-US" dirty="0"/>
          </a:p>
        </p:txBody>
      </p:sp>
      <p:sp>
        <p:nvSpPr>
          <p:cNvPr id="4" name="页脚占位符 3"/>
          <p:cNvSpPr>
            <a:spLocks noGrp="1"/>
          </p:cNvSpPr>
          <p:nvPr>
            <p:ph type="ftr" sz="quarter" idx="11"/>
          </p:nvPr>
        </p:nvSpPr>
        <p:spPr/>
        <p:txBody>
          <a:bodyPr rtlCol="0"/>
          <a:lstStyle/>
          <a:p>
            <a:pPr rtl="0"/>
            <a:endParaRPr lang="en-US" dirty="0"/>
          </a:p>
        </p:txBody>
      </p:sp>
      <p:sp>
        <p:nvSpPr>
          <p:cNvPr id="5" name="灯片编号占位符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p>
            <a:pPr rtl="0"/>
            <a:fld id="{E73893B8-6395-4039-AAC4-F8E54DB39C70}" type="datetime1">
              <a:rPr lang="zh-CN" altLang="en-US" smtClean="0"/>
              <a:t>2021/6/26</a:t>
            </a:fld>
            <a:endParaRPr lang="en-US" dirty="0"/>
          </a:p>
        </p:txBody>
      </p:sp>
      <p:sp>
        <p:nvSpPr>
          <p:cNvPr id="3" name="页脚占位符 2"/>
          <p:cNvSpPr>
            <a:spLocks noGrp="1"/>
          </p:cNvSpPr>
          <p:nvPr>
            <p:ph type="ftr" sz="quarter" idx="11"/>
          </p:nvPr>
        </p:nvSpPr>
        <p:spPr/>
        <p:txBody>
          <a:bodyPr rtlCol="0"/>
          <a:lstStyle/>
          <a:p>
            <a:pPr rtl="0"/>
            <a:endParaRPr lang="en-US" dirty="0"/>
          </a:p>
        </p:txBody>
      </p:sp>
      <p:sp>
        <p:nvSpPr>
          <p:cNvPr id="4" name="灯片编号占位符 3"/>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p:cNvSpPr>
            <a:spLocks noGrp="1"/>
          </p:cNvSpPr>
          <p:nvPr>
            <p:ph type="title"/>
          </p:nvPr>
        </p:nvSpPr>
        <p:spPr>
          <a:xfrm>
            <a:off x="913795" y="609600"/>
            <a:ext cx="3706889" cy="1821918"/>
          </a:xfrm>
        </p:spPr>
        <p:txBody>
          <a:bodyPr rtlCol="0" anchor="b">
            <a:normAutofit/>
          </a:bodyPr>
          <a:lstStyle>
            <a:lvl1pPr algn="ctr">
              <a:defRPr sz="2800" b="0"/>
            </a:lvl1pPr>
          </a:lstStyle>
          <a:p>
            <a:pPr rtl="0"/>
            <a:r>
              <a:rPr lang="zh-CN" altLang="en-US"/>
              <a:t>单击此处编辑母版标题样式</a:t>
            </a:r>
            <a:endParaRPr lang="en-US" dirty="0"/>
          </a:p>
        </p:txBody>
      </p:sp>
      <p:sp>
        <p:nvSpPr>
          <p:cNvPr id="3" name="内容占位符 2"/>
          <p:cNvSpPr>
            <a:spLocks noGrp="1"/>
          </p:cNvSpPr>
          <p:nvPr>
            <p:ph idx="1"/>
          </p:nvPr>
        </p:nvSpPr>
        <p:spPr>
          <a:xfrm>
            <a:off x="4855633" y="609600"/>
            <a:ext cx="6411924" cy="5080001"/>
          </a:xfrm>
        </p:spPr>
        <p:txBody>
          <a:bodyPr rtlCol="0">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文本占位符 3"/>
          <p:cNvSpPr>
            <a:spLocks noGrp="1"/>
          </p:cNvSpPr>
          <p:nvPr>
            <p:ph type="body" sz="half" idx="2"/>
          </p:nvPr>
        </p:nvSpPr>
        <p:spPr>
          <a:xfrm>
            <a:off x="913795" y="2673351"/>
            <a:ext cx="3706889" cy="3016250"/>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p>
            <a:pPr rtl="0"/>
            <a:fld id="{6B1F0827-5F6F-49F9-9E39-E700438688FE}" type="datetime1">
              <a:rPr lang="zh-CN" altLang="en-US" smtClean="0"/>
              <a:t>2021/6/26</a:t>
            </a:fld>
            <a:endParaRPr lang="en-US" dirty="0"/>
          </a:p>
        </p:txBody>
      </p:sp>
      <p:sp>
        <p:nvSpPr>
          <p:cNvPr id="6" name="页脚占位符 5"/>
          <p:cNvSpPr>
            <a:spLocks noGrp="1"/>
          </p:cNvSpPr>
          <p:nvPr>
            <p:ph type="ftr" sz="quarter" idx="11"/>
          </p:nvPr>
        </p:nvSpPr>
        <p:spPr/>
        <p:txBody>
          <a:bodyPr rtlCol="0"/>
          <a:lstStyle/>
          <a:p>
            <a:pPr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pic>
        <p:nvPicPr>
          <p:cNvPr id="22" name="图片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标题 1"/>
          <p:cNvSpPr>
            <a:spLocks noGrp="1"/>
          </p:cNvSpPr>
          <p:nvPr>
            <p:ph type="title"/>
          </p:nvPr>
        </p:nvSpPr>
        <p:spPr>
          <a:xfrm>
            <a:off x="913795" y="763701"/>
            <a:ext cx="5707899" cy="1675559"/>
          </a:xfrm>
        </p:spPr>
        <p:txBody>
          <a:bodyPr rtlCol="0" anchor="b">
            <a:noAutofit/>
          </a:bodyPr>
          <a:lstStyle>
            <a:lvl1pPr algn="ctr">
              <a:defRPr sz="3200" b="0"/>
            </a:lvl1pPr>
          </a:lstStyle>
          <a:p>
            <a:pPr rtl="0"/>
            <a:r>
              <a:rPr lang="zh-CN" altLang="en-US"/>
              <a:t>单击此处编辑母版标题样式</a:t>
            </a:r>
            <a:endParaRPr lang="en-US" dirty="0"/>
          </a:p>
        </p:txBody>
      </p:sp>
      <p:sp>
        <p:nvSpPr>
          <p:cNvPr id="3" name="图片占位符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a:t>单击图标添加图片</a:t>
            </a:r>
            <a:endParaRPr lang="en-US" dirty="0"/>
          </a:p>
        </p:txBody>
      </p:sp>
      <p:sp>
        <p:nvSpPr>
          <p:cNvPr id="4" name="文本占位符 3"/>
          <p:cNvSpPr>
            <a:spLocks noGrp="1"/>
          </p:cNvSpPr>
          <p:nvPr>
            <p:ph type="body" sz="half" idx="2"/>
          </p:nvPr>
        </p:nvSpPr>
        <p:spPr>
          <a:xfrm>
            <a:off x="1473698" y="2679699"/>
            <a:ext cx="4588094" cy="3135695"/>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p>
            <a:pPr rtl="0"/>
            <a:fld id="{C4D902FE-1817-4BA0-AB93-2732E2F941ED}" type="datetime1">
              <a:rPr lang="zh-CN" altLang="en-US" smtClean="0"/>
              <a:t>2021/6/26</a:t>
            </a:fld>
            <a:endParaRPr lang="en-US" dirty="0"/>
          </a:p>
        </p:txBody>
      </p:sp>
      <p:sp>
        <p:nvSpPr>
          <p:cNvPr id="6" name="页脚占位符 5"/>
          <p:cNvSpPr>
            <a:spLocks noGrp="1"/>
          </p:cNvSpPr>
          <p:nvPr>
            <p:ph type="ftr" sz="quarter" idx="11"/>
          </p:nvPr>
        </p:nvSpPr>
        <p:spPr/>
        <p:txBody>
          <a:bodyPr rtlCol="0"/>
          <a:lstStyle/>
          <a:p>
            <a:pPr algn="l"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rtl="0"/>
            <a:r>
              <a:rPr lang="zh-cn" dirty="0"/>
              <a:t>单击此处编辑母版标题样式</a:t>
            </a:r>
            <a:endParaRPr lang="en-US" dirty="0"/>
          </a:p>
        </p:txBody>
      </p:sp>
      <p:sp>
        <p:nvSpPr>
          <p:cNvPr id="3" name="文本占位符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lang="en-US" dirty="0"/>
          </a:p>
        </p:txBody>
      </p:sp>
      <p:sp>
        <p:nvSpPr>
          <p:cNvPr id="4" name="日期占位符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latin typeface="新宋体" panose="02010609030101010101" pitchFamily="49" charset="-122"/>
                <a:ea typeface="新宋体" panose="02010609030101010101" pitchFamily="49" charset="-122"/>
              </a:defRPr>
            </a:lvl1pPr>
          </a:lstStyle>
          <a:p>
            <a:fld id="{B4EFF9AB-85BE-4B1F-BA1B-A157C8C43628}" type="datetime1">
              <a:rPr lang="zh-CN" altLang="en-US" smtClean="0"/>
              <a:t>2021/6/26</a:t>
            </a:fld>
            <a:endParaRPr lang="en-US" dirty="0"/>
          </a:p>
        </p:txBody>
      </p:sp>
      <p:sp>
        <p:nvSpPr>
          <p:cNvPr id="5" name="页脚占位符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latin typeface="新宋体" panose="02010609030101010101" pitchFamily="49" charset="-122"/>
                <a:ea typeface="新宋体" panose="02010609030101010101" pitchFamily="49" charset="-122"/>
              </a:defRPr>
            </a:lvl1pPr>
          </a:lstStyle>
          <a:p>
            <a:endParaRPr lang="en-US" dirty="0"/>
          </a:p>
        </p:txBody>
      </p:sp>
      <p:sp>
        <p:nvSpPr>
          <p:cNvPr id="6" name="幻灯片编号占位符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latin typeface="新宋体" panose="02010609030101010101" pitchFamily="49" charset="-122"/>
                <a:ea typeface="新宋体" panose="02010609030101010101" pitchFamily="49" charset="-122"/>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新宋体" panose="02010609030101010101" pitchFamily="49" charset="-122"/>
          <a:ea typeface="新宋体" panose="02010609030101010101" pitchFamily="49" charset="-122"/>
          <a:cs typeface="新宋体" panose="02010609030101010101" pitchFamily="49" charset="-122"/>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新宋体" panose="02010609030101010101" pitchFamily="49" charset="-122"/>
          <a:ea typeface="新宋体" panose="02010609030101010101" pitchFamily="49" charset="-122"/>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新宋体" panose="02010609030101010101" pitchFamily="49" charset="-122"/>
          <a:ea typeface="新宋体" panose="02010609030101010101" pitchFamily="49" charset="-122"/>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新宋体" panose="02010609030101010101" pitchFamily="49" charset="-122"/>
          <a:ea typeface="新宋体" panose="02010609030101010101" pitchFamily="49" charset="-122"/>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新宋体" panose="02010609030101010101" pitchFamily="49" charset="-122"/>
          <a:ea typeface="新宋体" panose="02010609030101010101" pitchFamily="49" charset="-122"/>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新宋体" panose="02010609030101010101" pitchFamily="49" charset="-122"/>
          <a:ea typeface="新宋体" panose="02010609030101010101" pitchFamily="49" charset="-122"/>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图片 4" descr="一张显示了杯子、咖啡、食物和饮料的图片&#10;&#10;说明自动生成">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0"/>
            <a:ext cx="12191980" cy="6857990"/>
          </a:xfrm>
          <a:prstGeom prst="rect">
            <a:avLst/>
          </a:prstGeom>
        </p:spPr>
      </p:pic>
      <p:sp>
        <p:nvSpPr>
          <p:cNvPr id="2" name="标题 1">
            <a:extLst>
              <a:ext uri="{FF2B5EF4-FFF2-40B4-BE49-F238E27FC236}">
                <a16:creationId xmlns:a16="http://schemas.microsoft.com/office/drawing/2014/main" id="{0D1F047C-C727-42A7-85C5-68C5AA1B1A93}"/>
              </a:ext>
            </a:extLst>
          </p:cNvPr>
          <p:cNvSpPr>
            <a:spLocks noGrp="1"/>
          </p:cNvSpPr>
          <p:nvPr>
            <p:ph type="ctrTitle"/>
          </p:nvPr>
        </p:nvSpPr>
        <p:spPr>
          <a:xfrm>
            <a:off x="426129" y="1051610"/>
            <a:ext cx="11023791" cy="1984554"/>
          </a:xfrm>
        </p:spPr>
        <p:txBody>
          <a:bodyPr rtlCol="0">
            <a:normAutofit/>
          </a:bodyPr>
          <a:lstStyle/>
          <a:p>
            <a:pPr rtl="0"/>
            <a:r>
              <a:rPr lang="zh-CN" altLang="en-US" sz="7200"/>
              <a:t>课程资料自主学习系统</a:t>
            </a:r>
            <a:endParaRPr lang="zh-cn" sz="7200" dirty="0"/>
          </a:p>
        </p:txBody>
      </p:sp>
      <p:sp>
        <p:nvSpPr>
          <p:cNvPr id="3" name="副标题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rtlCol="0">
            <a:normAutofit/>
          </a:bodyPr>
          <a:lstStyle/>
          <a:p>
            <a:pPr lvl="2"/>
            <a:r>
              <a:rPr lang="en-US" altLang="zh-CN" sz="2300" dirty="0"/>
              <a:t>													——5</a:t>
            </a:r>
            <a:r>
              <a:rPr lang="zh-CN" altLang="en-US" sz="2300" dirty="0"/>
              <a:t>人学习小组</a:t>
            </a:r>
            <a:endParaRPr lang="zh-cn" sz="2300" dirty="0"/>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A64DFB-BF59-49C6-97E2-425A2276F7C0}"/>
              </a:ext>
            </a:extLst>
          </p:cNvPr>
          <p:cNvSpPr>
            <a:spLocks noGrp="1"/>
          </p:cNvSpPr>
          <p:nvPr>
            <p:ph type="title"/>
          </p:nvPr>
        </p:nvSpPr>
        <p:spPr/>
        <p:txBody>
          <a:bodyPr>
            <a:normAutofit fontScale="90000"/>
          </a:bodyPr>
          <a:lstStyle/>
          <a:p>
            <a:r>
              <a:rPr lang="en-US" altLang="zh-CN" sz="4800" dirty="0"/>
              <a:t>5.</a:t>
            </a:r>
            <a:r>
              <a:rPr lang="zh-CN" altLang="en-US" sz="4800" dirty="0"/>
              <a:t>新闻添加页</a:t>
            </a:r>
            <a:br>
              <a:rPr lang="en-US" altLang="zh-CN" sz="4800" dirty="0"/>
            </a:br>
            <a:endParaRPr lang="zh-CN" altLang="en-US" dirty="0"/>
          </a:p>
        </p:txBody>
      </p:sp>
      <p:pic>
        <p:nvPicPr>
          <p:cNvPr id="6" name="内容占位符 5">
            <a:extLst>
              <a:ext uri="{FF2B5EF4-FFF2-40B4-BE49-F238E27FC236}">
                <a16:creationId xmlns:a16="http://schemas.microsoft.com/office/drawing/2014/main" id="{0C5E3902-E4B1-41B9-9C41-37758111B3F0}"/>
              </a:ext>
            </a:extLst>
          </p:cNvPr>
          <p:cNvPicPr preferRelativeResize="0">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20000" y="1440000"/>
            <a:ext cx="10800000" cy="5040000"/>
          </a:xfrm>
        </p:spPr>
      </p:pic>
      <p:sp>
        <p:nvSpPr>
          <p:cNvPr id="4" name="日期占位符 3">
            <a:extLst>
              <a:ext uri="{FF2B5EF4-FFF2-40B4-BE49-F238E27FC236}">
                <a16:creationId xmlns:a16="http://schemas.microsoft.com/office/drawing/2014/main" id="{D5CFC9DB-E9D5-43F1-B584-F19E29087E03}"/>
              </a:ext>
            </a:extLst>
          </p:cNvPr>
          <p:cNvSpPr>
            <a:spLocks noGrp="1"/>
          </p:cNvSpPr>
          <p:nvPr>
            <p:ph type="dt" sz="half" idx="10"/>
          </p:nvPr>
        </p:nvSpPr>
        <p:spPr/>
        <p:txBody>
          <a:bodyPr/>
          <a:lstStyle/>
          <a:p>
            <a:pPr rtl="0"/>
            <a:fld id="{74761884-1233-44DE-95EA-687917CD0720}" type="datetime1">
              <a:rPr lang="zh-CN" altLang="en-US" smtClean="0"/>
              <a:t>2021/6/26</a:t>
            </a:fld>
            <a:endParaRPr lang="en-US" dirty="0"/>
          </a:p>
        </p:txBody>
      </p:sp>
    </p:spTree>
    <p:extLst>
      <p:ext uri="{BB962C8B-B14F-4D97-AF65-F5344CB8AC3E}">
        <p14:creationId xmlns:p14="http://schemas.microsoft.com/office/powerpoint/2010/main" val="1904857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BB608B-4831-45A3-A09B-DDC82212637D}"/>
              </a:ext>
            </a:extLst>
          </p:cNvPr>
          <p:cNvSpPr>
            <a:spLocks noGrp="1"/>
          </p:cNvSpPr>
          <p:nvPr>
            <p:ph type="title"/>
          </p:nvPr>
        </p:nvSpPr>
        <p:spPr/>
        <p:txBody>
          <a:bodyPr>
            <a:normAutofit fontScale="90000"/>
          </a:bodyPr>
          <a:lstStyle/>
          <a:p>
            <a:r>
              <a:rPr lang="en-US" altLang="zh-CN" sz="4800" dirty="0"/>
              <a:t>6.</a:t>
            </a:r>
            <a:r>
              <a:rPr lang="zh-CN" altLang="en-US" sz="4800" dirty="0"/>
              <a:t>课程管理页</a:t>
            </a:r>
            <a:br>
              <a:rPr lang="zh-CN" altLang="en-US" sz="4800" dirty="0"/>
            </a:br>
            <a:endParaRPr lang="zh-CN" altLang="en-US" dirty="0"/>
          </a:p>
        </p:txBody>
      </p:sp>
      <p:pic>
        <p:nvPicPr>
          <p:cNvPr id="6" name="内容占位符 5">
            <a:extLst>
              <a:ext uri="{FF2B5EF4-FFF2-40B4-BE49-F238E27FC236}">
                <a16:creationId xmlns:a16="http://schemas.microsoft.com/office/drawing/2014/main" id="{A2D0E985-9801-4491-BAD0-04CEED23B6A4}"/>
              </a:ext>
            </a:extLst>
          </p:cNvPr>
          <p:cNvPicPr preferRelativeResize="0">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20000" y="1440000"/>
            <a:ext cx="10800000" cy="5040000"/>
          </a:xfrm>
        </p:spPr>
      </p:pic>
      <p:sp>
        <p:nvSpPr>
          <p:cNvPr id="4" name="日期占位符 3">
            <a:extLst>
              <a:ext uri="{FF2B5EF4-FFF2-40B4-BE49-F238E27FC236}">
                <a16:creationId xmlns:a16="http://schemas.microsoft.com/office/drawing/2014/main" id="{059A5489-BCA2-4E4D-ABE5-F1C3A7853B54}"/>
              </a:ext>
            </a:extLst>
          </p:cNvPr>
          <p:cNvSpPr>
            <a:spLocks noGrp="1"/>
          </p:cNvSpPr>
          <p:nvPr>
            <p:ph type="dt" sz="half" idx="10"/>
          </p:nvPr>
        </p:nvSpPr>
        <p:spPr/>
        <p:txBody>
          <a:bodyPr/>
          <a:lstStyle/>
          <a:p>
            <a:pPr rtl="0"/>
            <a:fld id="{74761884-1233-44DE-95EA-687917CD0720}" type="datetime1">
              <a:rPr lang="zh-CN" altLang="en-US" smtClean="0"/>
              <a:t>2021/6/26</a:t>
            </a:fld>
            <a:endParaRPr lang="en-US" dirty="0"/>
          </a:p>
        </p:txBody>
      </p:sp>
    </p:spTree>
    <p:extLst>
      <p:ext uri="{BB962C8B-B14F-4D97-AF65-F5344CB8AC3E}">
        <p14:creationId xmlns:p14="http://schemas.microsoft.com/office/powerpoint/2010/main" val="1098810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37AB91-CDCE-424A-AEA0-1F1EA5BBE32F}"/>
              </a:ext>
            </a:extLst>
          </p:cNvPr>
          <p:cNvSpPr>
            <a:spLocks noGrp="1"/>
          </p:cNvSpPr>
          <p:nvPr>
            <p:ph type="title"/>
          </p:nvPr>
        </p:nvSpPr>
        <p:spPr>
          <a:xfrm>
            <a:off x="295835" y="658906"/>
            <a:ext cx="11430000" cy="1207994"/>
          </a:xfrm>
        </p:spPr>
        <p:txBody>
          <a:bodyPr>
            <a:normAutofit fontScale="90000"/>
          </a:bodyPr>
          <a:lstStyle/>
          <a:p>
            <a:r>
              <a:rPr lang="en-US" altLang="zh-CN" sz="4800" dirty="0"/>
              <a:t>7.</a:t>
            </a:r>
            <a:r>
              <a:rPr lang="zh-CN" altLang="en-US" sz="4800" dirty="0"/>
              <a:t>用户信息编辑页，用户添加页，课程新增页</a:t>
            </a:r>
            <a:br>
              <a:rPr lang="zh-CN" altLang="en-US" sz="4800" dirty="0"/>
            </a:br>
            <a:endParaRPr lang="zh-CN" altLang="en-US" dirty="0"/>
          </a:p>
        </p:txBody>
      </p:sp>
      <p:pic>
        <p:nvPicPr>
          <p:cNvPr id="6" name="内容占位符 5">
            <a:extLst>
              <a:ext uri="{FF2B5EF4-FFF2-40B4-BE49-F238E27FC236}">
                <a16:creationId xmlns:a16="http://schemas.microsoft.com/office/drawing/2014/main" id="{4366C032-D59A-456D-931D-3B8DF9B46A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835" y="2076449"/>
            <a:ext cx="3886090" cy="3195114"/>
          </a:xfrm>
        </p:spPr>
      </p:pic>
      <p:sp>
        <p:nvSpPr>
          <p:cNvPr id="4" name="日期占位符 3">
            <a:extLst>
              <a:ext uri="{FF2B5EF4-FFF2-40B4-BE49-F238E27FC236}">
                <a16:creationId xmlns:a16="http://schemas.microsoft.com/office/drawing/2014/main" id="{40134D76-F452-4EE0-BF08-FAD02B9F2645}"/>
              </a:ext>
            </a:extLst>
          </p:cNvPr>
          <p:cNvSpPr>
            <a:spLocks noGrp="1"/>
          </p:cNvSpPr>
          <p:nvPr>
            <p:ph type="dt" sz="half" idx="10"/>
          </p:nvPr>
        </p:nvSpPr>
        <p:spPr/>
        <p:txBody>
          <a:bodyPr/>
          <a:lstStyle/>
          <a:p>
            <a:pPr rtl="0"/>
            <a:fld id="{74761884-1233-44DE-95EA-687917CD0720}" type="datetime1">
              <a:rPr lang="zh-CN" altLang="en-US" smtClean="0"/>
              <a:t>2021/6/26</a:t>
            </a:fld>
            <a:endParaRPr lang="en-US" dirty="0"/>
          </a:p>
        </p:txBody>
      </p:sp>
      <p:pic>
        <p:nvPicPr>
          <p:cNvPr id="8" name="图片 7">
            <a:extLst>
              <a:ext uri="{FF2B5EF4-FFF2-40B4-BE49-F238E27FC236}">
                <a16:creationId xmlns:a16="http://schemas.microsoft.com/office/drawing/2014/main" id="{E0078BD2-384B-4765-8F24-6A5ED695F1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0501" y="2076449"/>
            <a:ext cx="3877217" cy="3195114"/>
          </a:xfrm>
          <a:prstGeom prst="rect">
            <a:avLst/>
          </a:prstGeom>
        </p:spPr>
      </p:pic>
      <p:pic>
        <p:nvPicPr>
          <p:cNvPr id="10" name="图片 9">
            <a:extLst>
              <a:ext uri="{FF2B5EF4-FFF2-40B4-BE49-F238E27FC236}">
                <a16:creationId xmlns:a16="http://schemas.microsoft.com/office/drawing/2014/main" id="{50E045F8-4684-4D6B-9244-17A847EB3F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76294" y="2076449"/>
            <a:ext cx="3886090" cy="3195114"/>
          </a:xfrm>
          <a:prstGeom prst="rect">
            <a:avLst/>
          </a:prstGeom>
        </p:spPr>
      </p:pic>
    </p:spTree>
    <p:extLst>
      <p:ext uri="{BB962C8B-B14F-4D97-AF65-F5344CB8AC3E}">
        <p14:creationId xmlns:p14="http://schemas.microsoft.com/office/powerpoint/2010/main" val="2348284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8A30A7-E166-42C7-9E49-02DE47CE6AE1}"/>
              </a:ext>
            </a:extLst>
          </p:cNvPr>
          <p:cNvSpPr>
            <a:spLocks noGrp="1"/>
          </p:cNvSpPr>
          <p:nvPr>
            <p:ph type="title"/>
          </p:nvPr>
        </p:nvSpPr>
        <p:spPr/>
        <p:txBody>
          <a:bodyPr/>
          <a:lstStyle/>
          <a:p>
            <a:r>
              <a:rPr lang="zh-CN" altLang="en-US" dirty="0"/>
              <a:t>教师功能模块页</a:t>
            </a:r>
          </a:p>
        </p:txBody>
      </p:sp>
      <p:sp>
        <p:nvSpPr>
          <p:cNvPr id="3" name="内容占位符 2">
            <a:extLst>
              <a:ext uri="{FF2B5EF4-FFF2-40B4-BE49-F238E27FC236}">
                <a16:creationId xmlns:a16="http://schemas.microsoft.com/office/drawing/2014/main" id="{1618AEDC-9707-4FAF-BB3A-36D943511181}"/>
              </a:ext>
            </a:extLst>
          </p:cNvPr>
          <p:cNvSpPr>
            <a:spLocks noGrp="1"/>
          </p:cNvSpPr>
          <p:nvPr>
            <p:ph idx="1"/>
          </p:nvPr>
        </p:nvSpPr>
        <p:spPr/>
        <p:txBody>
          <a:bodyPr>
            <a:normAutofit/>
          </a:bodyPr>
          <a:lstStyle/>
          <a:p>
            <a:r>
              <a:rPr lang="en-US" altLang="zh-CN" sz="3200" dirty="0"/>
              <a:t>1</a:t>
            </a:r>
            <a:r>
              <a:rPr lang="zh-CN" altLang="en-US" sz="3200" dirty="0"/>
              <a:t>、教师主页</a:t>
            </a:r>
            <a:endParaRPr lang="en-US" altLang="zh-CN" sz="3200" dirty="0"/>
          </a:p>
          <a:p>
            <a:r>
              <a:rPr lang="en-US" altLang="zh-CN" sz="3200" dirty="0"/>
              <a:t>2</a:t>
            </a:r>
            <a:r>
              <a:rPr lang="zh-CN" altLang="en-US" sz="3200" dirty="0"/>
              <a:t>、教授课程页</a:t>
            </a:r>
            <a:endParaRPr lang="en-US" altLang="zh-CN" sz="3200" dirty="0"/>
          </a:p>
          <a:p>
            <a:r>
              <a:rPr lang="en-US" altLang="zh-CN" sz="3200" dirty="0"/>
              <a:t>3</a:t>
            </a:r>
            <a:r>
              <a:rPr lang="zh-CN" altLang="en-US" sz="3200" dirty="0"/>
              <a:t>、课程操作页（上传，下载）</a:t>
            </a:r>
            <a:endParaRPr lang="en-US" altLang="zh-CN" sz="3200" dirty="0"/>
          </a:p>
          <a:p>
            <a:r>
              <a:rPr lang="en-US" altLang="zh-CN" sz="3200" dirty="0"/>
              <a:t>4</a:t>
            </a:r>
            <a:r>
              <a:rPr lang="zh-CN" altLang="en-US" sz="3200" dirty="0"/>
              <a:t>、个人中心页</a:t>
            </a:r>
            <a:endParaRPr lang="en-US" altLang="zh-CN" sz="3200" dirty="0"/>
          </a:p>
          <a:p>
            <a:r>
              <a:rPr lang="en-US" altLang="zh-CN" sz="3200" dirty="0"/>
              <a:t>5</a:t>
            </a:r>
            <a:r>
              <a:rPr lang="zh-CN" altLang="en-US" sz="3200" dirty="0"/>
              <a:t>、个人信息修改页</a:t>
            </a:r>
          </a:p>
        </p:txBody>
      </p:sp>
      <p:sp>
        <p:nvSpPr>
          <p:cNvPr id="4" name="日期占位符 3">
            <a:extLst>
              <a:ext uri="{FF2B5EF4-FFF2-40B4-BE49-F238E27FC236}">
                <a16:creationId xmlns:a16="http://schemas.microsoft.com/office/drawing/2014/main" id="{17A3B4BC-6A0A-43CA-834F-02D6C006EC73}"/>
              </a:ext>
            </a:extLst>
          </p:cNvPr>
          <p:cNvSpPr>
            <a:spLocks noGrp="1"/>
          </p:cNvSpPr>
          <p:nvPr>
            <p:ph type="dt" sz="half" idx="10"/>
          </p:nvPr>
        </p:nvSpPr>
        <p:spPr/>
        <p:txBody>
          <a:bodyPr/>
          <a:lstStyle/>
          <a:p>
            <a:pPr rtl="0"/>
            <a:fld id="{74761884-1233-44DE-95EA-687917CD0720}" type="datetime1">
              <a:rPr lang="zh-CN" altLang="en-US" smtClean="0"/>
              <a:t>2021/6/26</a:t>
            </a:fld>
            <a:endParaRPr lang="en-US" dirty="0"/>
          </a:p>
        </p:txBody>
      </p:sp>
    </p:spTree>
    <p:extLst>
      <p:ext uri="{BB962C8B-B14F-4D97-AF65-F5344CB8AC3E}">
        <p14:creationId xmlns:p14="http://schemas.microsoft.com/office/powerpoint/2010/main" val="386757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32F6A1-F2D2-410C-B7E5-C4C5F17CA3EE}"/>
              </a:ext>
            </a:extLst>
          </p:cNvPr>
          <p:cNvSpPr>
            <a:spLocks noGrp="1"/>
          </p:cNvSpPr>
          <p:nvPr>
            <p:ph type="title"/>
          </p:nvPr>
        </p:nvSpPr>
        <p:spPr/>
        <p:txBody>
          <a:bodyPr>
            <a:normAutofit fontScale="90000"/>
          </a:bodyPr>
          <a:lstStyle/>
          <a:p>
            <a:r>
              <a:rPr lang="en-US" altLang="zh-CN" sz="4800" dirty="0"/>
              <a:t>1</a:t>
            </a:r>
            <a:r>
              <a:rPr lang="zh-CN" altLang="en-US" sz="4800" dirty="0"/>
              <a:t>、教师主页</a:t>
            </a:r>
            <a:br>
              <a:rPr lang="en-US" altLang="zh-CN" sz="4800" dirty="0"/>
            </a:br>
            <a:endParaRPr lang="zh-CN" altLang="en-US" dirty="0"/>
          </a:p>
        </p:txBody>
      </p:sp>
      <p:pic>
        <p:nvPicPr>
          <p:cNvPr id="6" name="内容占位符 5">
            <a:extLst>
              <a:ext uri="{FF2B5EF4-FFF2-40B4-BE49-F238E27FC236}">
                <a16:creationId xmlns:a16="http://schemas.microsoft.com/office/drawing/2014/main" id="{33F228AD-5B36-439A-815C-5BE9E8CDC43B}"/>
              </a:ext>
            </a:extLst>
          </p:cNvPr>
          <p:cNvPicPr preferRelativeResize="0">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20000" y="1371169"/>
            <a:ext cx="10800000" cy="5040000"/>
          </a:xfrm>
        </p:spPr>
      </p:pic>
      <p:sp>
        <p:nvSpPr>
          <p:cNvPr id="4" name="日期占位符 3">
            <a:extLst>
              <a:ext uri="{FF2B5EF4-FFF2-40B4-BE49-F238E27FC236}">
                <a16:creationId xmlns:a16="http://schemas.microsoft.com/office/drawing/2014/main" id="{FFEB0358-FEE0-4458-BDCE-9BF7137E26B9}"/>
              </a:ext>
            </a:extLst>
          </p:cNvPr>
          <p:cNvSpPr>
            <a:spLocks noGrp="1"/>
          </p:cNvSpPr>
          <p:nvPr>
            <p:ph type="dt" sz="half" idx="10"/>
          </p:nvPr>
        </p:nvSpPr>
        <p:spPr/>
        <p:txBody>
          <a:bodyPr/>
          <a:lstStyle/>
          <a:p>
            <a:pPr rtl="0"/>
            <a:fld id="{74761884-1233-44DE-95EA-687917CD0720}" type="datetime1">
              <a:rPr lang="zh-CN" altLang="en-US" smtClean="0"/>
              <a:t>2021/6/26</a:t>
            </a:fld>
            <a:endParaRPr lang="en-US" dirty="0"/>
          </a:p>
        </p:txBody>
      </p:sp>
    </p:spTree>
    <p:extLst>
      <p:ext uri="{BB962C8B-B14F-4D97-AF65-F5344CB8AC3E}">
        <p14:creationId xmlns:p14="http://schemas.microsoft.com/office/powerpoint/2010/main" val="108188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6424E8-754C-4114-BA32-B934FFE53C65}"/>
              </a:ext>
            </a:extLst>
          </p:cNvPr>
          <p:cNvSpPr>
            <a:spLocks noGrp="1"/>
          </p:cNvSpPr>
          <p:nvPr>
            <p:ph type="title"/>
          </p:nvPr>
        </p:nvSpPr>
        <p:spPr/>
        <p:txBody>
          <a:bodyPr>
            <a:normAutofit fontScale="90000"/>
          </a:bodyPr>
          <a:lstStyle/>
          <a:p>
            <a:r>
              <a:rPr lang="en-US" altLang="zh-CN" sz="4800" dirty="0"/>
              <a:t>2</a:t>
            </a:r>
            <a:r>
              <a:rPr lang="zh-CN" altLang="en-US" sz="4800" dirty="0"/>
              <a:t>、教授课程页</a:t>
            </a:r>
            <a:br>
              <a:rPr lang="en-US" altLang="zh-CN" sz="4800" dirty="0"/>
            </a:br>
            <a:endParaRPr lang="zh-CN" altLang="en-US" dirty="0"/>
          </a:p>
        </p:txBody>
      </p:sp>
      <p:pic>
        <p:nvPicPr>
          <p:cNvPr id="6" name="内容占位符 5">
            <a:extLst>
              <a:ext uri="{FF2B5EF4-FFF2-40B4-BE49-F238E27FC236}">
                <a16:creationId xmlns:a16="http://schemas.microsoft.com/office/drawing/2014/main" id="{52F9A6A2-19B5-4FB5-A2A4-CE602C6B7341}"/>
              </a:ext>
            </a:extLst>
          </p:cNvPr>
          <p:cNvPicPr preferRelativeResize="0">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20000" y="1368061"/>
            <a:ext cx="10800000" cy="5040000"/>
          </a:xfrm>
        </p:spPr>
      </p:pic>
      <p:sp>
        <p:nvSpPr>
          <p:cNvPr id="4" name="日期占位符 3">
            <a:extLst>
              <a:ext uri="{FF2B5EF4-FFF2-40B4-BE49-F238E27FC236}">
                <a16:creationId xmlns:a16="http://schemas.microsoft.com/office/drawing/2014/main" id="{04151D39-E937-4D71-9740-0986F2F1D9A4}"/>
              </a:ext>
            </a:extLst>
          </p:cNvPr>
          <p:cNvSpPr>
            <a:spLocks noGrp="1"/>
          </p:cNvSpPr>
          <p:nvPr>
            <p:ph type="dt" sz="half" idx="10"/>
          </p:nvPr>
        </p:nvSpPr>
        <p:spPr/>
        <p:txBody>
          <a:bodyPr/>
          <a:lstStyle/>
          <a:p>
            <a:pPr rtl="0"/>
            <a:fld id="{74761884-1233-44DE-95EA-687917CD0720}" type="datetime1">
              <a:rPr lang="zh-CN" altLang="en-US" smtClean="0"/>
              <a:t>2021/6/26</a:t>
            </a:fld>
            <a:endParaRPr lang="en-US" dirty="0"/>
          </a:p>
        </p:txBody>
      </p:sp>
    </p:spTree>
    <p:extLst>
      <p:ext uri="{BB962C8B-B14F-4D97-AF65-F5344CB8AC3E}">
        <p14:creationId xmlns:p14="http://schemas.microsoft.com/office/powerpoint/2010/main" val="1043119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542EE-B862-4B2E-89A0-6206ECB46DD6}"/>
              </a:ext>
            </a:extLst>
          </p:cNvPr>
          <p:cNvSpPr>
            <a:spLocks noGrp="1"/>
          </p:cNvSpPr>
          <p:nvPr>
            <p:ph type="title"/>
          </p:nvPr>
        </p:nvSpPr>
        <p:spPr/>
        <p:txBody>
          <a:bodyPr>
            <a:normAutofit fontScale="90000"/>
          </a:bodyPr>
          <a:lstStyle/>
          <a:p>
            <a:r>
              <a:rPr lang="en-US" altLang="zh-CN" sz="4800" dirty="0"/>
              <a:t>3</a:t>
            </a:r>
            <a:r>
              <a:rPr lang="zh-CN" altLang="en-US" sz="4800" dirty="0"/>
              <a:t>、课程操作页（上传，下载）</a:t>
            </a:r>
            <a:br>
              <a:rPr lang="en-US" altLang="zh-CN" sz="4800" dirty="0"/>
            </a:br>
            <a:endParaRPr lang="zh-CN" altLang="en-US" dirty="0"/>
          </a:p>
        </p:txBody>
      </p:sp>
      <p:pic>
        <p:nvPicPr>
          <p:cNvPr id="6" name="内容占位符 5">
            <a:extLst>
              <a:ext uri="{FF2B5EF4-FFF2-40B4-BE49-F238E27FC236}">
                <a16:creationId xmlns:a16="http://schemas.microsoft.com/office/drawing/2014/main" id="{397EDA63-176E-40EA-ACCC-DA288BE1646F}"/>
              </a:ext>
            </a:extLst>
          </p:cNvPr>
          <p:cNvPicPr preferRelativeResize="0">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20000" y="1358415"/>
            <a:ext cx="10800000" cy="5040000"/>
          </a:xfrm>
        </p:spPr>
      </p:pic>
      <p:sp>
        <p:nvSpPr>
          <p:cNvPr id="4" name="日期占位符 3">
            <a:extLst>
              <a:ext uri="{FF2B5EF4-FFF2-40B4-BE49-F238E27FC236}">
                <a16:creationId xmlns:a16="http://schemas.microsoft.com/office/drawing/2014/main" id="{BF40E2CE-740D-48E7-BA20-E6AC220A2CD4}"/>
              </a:ext>
            </a:extLst>
          </p:cNvPr>
          <p:cNvSpPr>
            <a:spLocks noGrp="1"/>
          </p:cNvSpPr>
          <p:nvPr>
            <p:ph type="dt" sz="half" idx="10"/>
          </p:nvPr>
        </p:nvSpPr>
        <p:spPr/>
        <p:txBody>
          <a:bodyPr/>
          <a:lstStyle/>
          <a:p>
            <a:pPr rtl="0"/>
            <a:fld id="{74761884-1233-44DE-95EA-687917CD0720}" type="datetime1">
              <a:rPr lang="zh-CN" altLang="en-US" smtClean="0"/>
              <a:t>2021/6/26</a:t>
            </a:fld>
            <a:endParaRPr lang="en-US" dirty="0"/>
          </a:p>
        </p:txBody>
      </p:sp>
    </p:spTree>
    <p:extLst>
      <p:ext uri="{BB962C8B-B14F-4D97-AF65-F5344CB8AC3E}">
        <p14:creationId xmlns:p14="http://schemas.microsoft.com/office/powerpoint/2010/main" val="2744811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A60D9F-D7A3-49EE-86C8-19E1AE98553E}"/>
              </a:ext>
            </a:extLst>
          </p:cNvPr>
          <p:cNvSpPr>
            <a:spLocks noGrp="1"/>
          </p:cNvSpPr>
          <p:nvPr>
            <p:ph type="title"/>
          </p:nvPr>
        </p:nvSpPr>
        <p:spPr/>
        <p:txBody>
          <a:bodyPr>
            <a:normAutofit fontScale="90000"/>
          </a:bodyPr>
          <a:lstStyle/>
          <a:p>
            <a:r>
              <a:rPr lang="en-US" altLang="zh-CN" sz="4800" dirty="0"/>
              <a:t>4</a:t>
            </a:r>
            <a:r>
              <a:rPr lang="zh-CN" altLang="en-US" sz="4800" dirty="0"/>
              <a:t>、个人中心页</a:t>
            </a:r>
            <a:br>
              <a:rPr lang="en-US" altLang="zh-CN" sz="4800" dirty="0"/>
            </a:br>
            <a:endParaRPr lang="zh-CN" altLang="en-US" dirty="0"/>
          </a:p>
        </p:txBody>
      </p:sp>
      <p:pic>
        <p:nvPicPr>
          <p:cNvPr id="6" name="内容占位符 5">
            <a:extLst>
              <a:ext uri="{FF2B5EF4-FFF2-40B4-BE49-F238E27FC236}">
                <a16:creationId xmlns:a16="http://schemas.microsoft.com/office/drawing/2014/main" id="{5C105370-748F-4CD3-9A20-B5BE7D368B07}"/>
              </a:ext>
            </a:extLst>
          </p:cNvPr>
          <p:cNvPicPr preferRelativeResize="0">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20000" y="1440000"/>
            <a:ext cx="10800000" cy="5040000"/>
          </a:xfrm>
        </p:spPr>
      </p:pic>
      <p:sp>
        <p:nvSpPr>
          <p:cNvPr id="4" name="日期占位符 3">
            <a:extLst>
              <a:ext uri="{FF2B5EF4-FFF2-40B4-BE49-F238E27FC236}">
                <a16:creationId xmlns:a16="http://schemas.microsoft.com/office/drawing/2014/main" id="{45A6D043-9B10-4BFE-AAF5-1EA32D5507B7}"/>
              </a:ext>
            </a:extLst>
          </p:cNvPr>
          <p:cNvSpPr>
            <a:spLocks noGrp="1"/>
          </p:cNvSpPr>
          <p:nvPr>
            <p:ph type="dt" sz="half" idx="10"/>
          </p:nvPr>
        </p:nvSpPr>
        <p:spPr/>
        <p:txBody>
          <a:bodyPr/>
          <a:lstStyle/>
          <a:p>
            <a:pPr rtl="0"/>
            <a:fld id="{74761884-1233-44DE-95EA-687917CD0720}" type="datetime1">
              <a:rPr lang="zh-CN" altLang="en-US" smtClean="0"/>
              <a:t>2021/6/26</a:t>
            </a:fld>
            <a:endParaRPr lang="en-US" dirty="0"/>
          </a:p>
        </p:txBody>
      </p:sp>
    </p:spTree>
    <p:extLst>
      <p:ext uri="{BB962C8B-B14F-4D97-AF65-F5344CB8AC3E}">
        <p14:creationId xmlns:p14="http://schemas.microsoft.com/office/powerpoint/2010/main" val="1673437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0EAE25-478A-47C9-8E4A-A62606AFFE8F}"/>
              </a:ext>
            </a:extLst>
          </p:cNvPr>
          <p:cNvSpPr>
            <a:spLocks noGrp="1"/>
          </p:cNvSpPr>
          <p:nvPr>
            <p:ph type="title"/>
          </p:nvPr>
        </p:nvSpPr>
        <p:spPr/>
        <p:txBody>
          <a:bodyPr>
            <a:normAutofit fontScale="90000"/>
          </a:bodyPr>
          <a:lstStyle/>
          <a:p>
            <a:r>
              <a:rPr lang="en-US" altLang="zh-CN" sz="4800" dirty="0"/>
              <a:t>5</a:t>
            </a:r>
            <a:r>
              <a:rPr lang="zh-CN" altLang="en-US" sz="4800" dirty="0"/>
              <a:t>、个人信息修改页</a:t>
            </a:r>
            <a:br>
              <a:rPr lang="zh-CN" altLang="en-US" sz="4800" dirty="0"/>
            </a:br>
            <a:endParaRPr lang="zh-CN" altLang="en-US" dirty="0"/>
          </a:p>
        </p:txBody>
      </p:sp>
      <p:pic>
        <p:nvPicPr>
          <p:cNvPr id="6" name="内容占位符 5">
            <a:extLst>
              <a:ext uri="{FF2B5EF4-FFF2-40B4-BE49-F238E27FC236}">
                <a16:creationId xmlns:a16="http://schemas.microsoft.com/office/drawing/2014/main" id="{E1F566FC-065E-4A45-AD26-9787C78361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6306" y="1468736"/>
            <a:ext cx="6543794" cy="4779664"/>
          </a:xfrm>
        </p:spPr>
      </p:pic>
      <p:sp>
        <p:nvSpPr>
          <p:cNvPr id="4" name="日期占位符 3">
            <a:extLst>
              <a:ext uri="{FF2B5EF4-FFF2-40B4-BE49-F238E27FC236}">
                <a16:creationId xmlns:a16="http://schemas.microsoft.com/office/drawing/2014/main" id="{91919ECB-8394-4F00-A2F1-B2216544850C}"/>
              </a:ext>
            </a:extLst>
          </p:cNvPr>
          <p:cNvSpPr>
            <a:spLocks noGrp="1"/>
          </p:cNvSpPr>
          <p:nvPr>
            <p:ph type="dt" sz="half" idx="10"/>
          </p:nvPr>
        </p:nvSpPr>
        <p:spPr/>
        <p:txBody>
          <a:bodyPr/>
          <a:lstStyle/>
          <a:p>
            <a:pPr rtl="0"/>
            <a:fld id="{74761884-1233-44DE-95EA-687917CD0720}" type="datetime1">
              <a:rPr lang="zh-CN" altLang="en-US" smtClean="0"/>
              <a:t>2021/6/26</a:t>
            </a:fld>
            <a:endParaRPr lang="en-US" dirty="0"/>
          </a:p>
        </p:txBody>
      </p:sp>
    </p:spTree>
    <p:extLst>
      <p:ext uri="{BB962C8B-B14F-4D97-AF65-F5344CB8AC3E}">
        <p14:creationId xmlns:p14="http://schemas.microsoft.com/office/powerpoint/2010/main" val="1666174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7C6E88-5E2A-4987-8794-7989757AD340}"/>
              </a:ext>
            </a:extLst>
          </p:cNvPr>
          <p:cNvSpPr>
            <a:spLocks noGrp="1"/>
          </p:cNvSpPr>
          <p:nvPr>
            <p:ph type="title"/>
          </p:nvPr>
        </p:nvSpPr>
        <p:spPr/>
        <p:txBody>
          <a:bodyPr/>
          <a:lstStyle/>
          <a:p>
            <a:r>
              <a:rPr lang="zh-CN" altLang="en-US" dirty="0"/>
              <a:t>学生功能模块页</a:t>
            </a:r>
          </a:p>
        </p:txBody>
      </p:sp>
      <p:sp>
        <p:nvSpPr>
          <p:cNvPr id="3" name="内容占位符 2">
            <a:extLst>
              <a:ext uri="{FF2B5EF4-FFF2-40B4-BE49-F238E27FC236}">
                <a16:creationId xmlns:a16="http://schemas.microsoft.com/office/drawing/2014/main" id="{5D1C80B8-9593-4BA0-9A16-4ED9A0FB7962}"/>
              </a:ext>
            </a:extLst>
          </p:cNvPr>
          <p:cNvSpPr>
            <a:spLocks noGrp="1"/>
          </p:cNvSpPr>
          <p:nvPr>
            <p:ph idx="1"/>
          </p:nvPr>
        </p:nvSpPr>
        <p:spPr/>
        <p:txBody>
          <a:bodyPr>
            <a:normAutofit/>
          </a:bodyPr>
          <a:lstStyle/>
          <a:p>
            <a:r>
              <a:rPr lang="en-US" altLang="zh-CN" sz="3200" dirty="0"/>
              <a:t>1</a:t>
            </a:r>
            <a:r>
              <a:rPr lang="zh-CN" altLang="en-US" sz="3200" dirty="0"/>
              <a:t>、学生主页</a:t>
            </a:r>
            <a:endParaRPr lang="en-US" altLang="zh-CN" sz="3200" dirty="0"/>
          </a:p>
          <a:p>
            <a:r>
              <a:rPr lang="en-US" altLang="zh-CN" sz="3200" dirty="0"/>
              <a:t>2</a:t>
            </a:r>
            <a:r>
              <a:rPr lang="zh-CN" altLang="en-US" sz="3200" dirty="0"/>
              <a:t>、课程信息页</a:t>
            </a:r>
            <a:endParaRPr lang="en-US" altLang="zh-CN" sz="3200" dirty="0"/>
          </a:p>
          <a:p>
            <a:r>
              <a:rPr lang="en-US" altLang="zh-CN" sz="3200" dirty="0"/>
              <a:t>3</a:t>
            </a:r>
            <a:r>
              <a:rPr lang="zh-CN" altLang="en-US" sz="3200" dirty="0"/>
              <a:t>、课程资料下载页</a:t>
            </a:r>
            <a:endParaRPr lang="en-US" altLang="zh-CN" sz="3200" dirty="0"/>
          </a:p>
          <a:p>
            <a:r>
              <a:rPr lang="en-US" altLang="zh-CN" sz="3200" dirty="0"/>
              <a:t>4</a:t>
            </a:r>
            <a:r>
              <a:rPr lang="zh-CN" altLang="en-US" sz="3200" dirty="0"/>
              <a:t>、学生个人中心页</a:t>
            </a:r>
            <a:endParaRPr lang="en-US" altLang="zh-CN" sz="3200" dirty="0"/>
          </a:p>
          <a:p>
            <a:r>
              <a:rPr lang="en-US" altLang="zh-CN" sz="3200" dirty="0"/>
              <a:t>5</a:t>
            </a:r>
            <a:r>
              <a:rPr lang="zh-CN" altLang="en-US" sz="3200" dirty="0"/>
              <a:t>、学生信息修改页</a:t>
            </a:r>
          </a:p>
        </p:txBody>
      </p:sp>
      <p:sp>
        <p:nvSpPr>
          <p:cNvPr id="4" name="日期占位符 3">
            <a:extLst>
              <a:ext uri="{FF2B5EF4-FFF2-40B4-BE49-F238E27FC236}">
                <a16:creationId xmlns:a16="http://schemas.microsoft.com/office/drawing/2014/main" id="{865E581B-BB4B-4223-AED3-30F939001FDE}"/>
              </a:ext>
            </a:extLst>
          </p:cNvPr>
          <p:cNvSpPr>
            <a:spLocks noGrp="1"/>
          </p:cNvSpPr>
          <p:nvPr>
            <p:ph type="dt" sz="half" idx="10"/>
          </p:nvPr>
        </p:nvSpPr>
        <p:spPr/>
        <p:txBody>
          <a:bodyPr/>
          <a:lstStyle/>
          <a:p>
            <a:pPr rtl="0"/>
            <a:fld id="{74761884-1233-44DE-95EA-687917CD0720}" type="datetime1">
              <a:rPr lang="zh-CN" altLang="en-US" smtClean="0"/>
              <a:t>2021/6/26</a:t>
            </a:fld>
            <a:endParaRPr lang="en-US" dirty="0"/>
          </a:p>
        </p:txBody>
      </p:sp>
    </p:spTree>
    <p:extLst>
      <p:ext uri="{BB962C8B-B14F-4D97-AF65-F5344CB8AC3E}">
        <p14:creationId xmlns:p14="http://schemas.microsoft.com/office/powerpoint/2010/main" val="58125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rtlCol="0">
            <a:normAutofit/>
          </a:bodyPr>
          <a:lstStyle/>
          <a:p>
            <a:pPr rtl="0"/>
            <a:r>
              <a:rPr lang="zh-CN" altLang="en-US" dirty="0"/>
              <a:t>系统背景</a:t>
            </a:r>
            <a:endParaRPr lang="zh-cn" dirty="0"/>
          </a:p>
        </p:txBody>
      </p:sp>
      <p:graphicFrame>
        <p:nvGraphicFramePr>
          <p:cNvPr id="4" name="内容占位符 2">
            <a:extLst>
              <a:ext uri="{FF2B5EF4-FFF2-40B4-BE49-F238E27FC236}">
                <a16:creationId xmlns:a16="http://schemas.microsoft.com/office/drawing/2014/main" id="{AED04DAF-1E3F-4397-8834-E64118E9B2CD}"/>
              </a:ext>
            </a:extLst>
          </p:cNvPr>
          <p:cNvGraphicFramePr>
            <a:graphicFrameLocks noGrp="1"/>
          </p:cNvGraphicFramePr>
          <p:nvPr>
            <p:ph idx="1"/>
            <p:extLst>
              <p:ext uri="{D42A27DB-BD31-4B8C-83A1-F6EECF244321}">
                <p14:modId xmlns:p14="http://schemas.microsoft.com/office/powerpoint/2010/main" val="2382196515"/>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9089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BA7E79-7D32-42AC-B727-67913D1540F5}"/>
              </a:ext>
            </a:extLst>
          </p:cNvPr>
          <p:cNvSpPr>
            <a:spLocks noGrp="1"/>
          </p:cNvSpPr>
          <p:nvPr>
            <p:ph type="title"/>
          </p:nvPr>
        </p:nvSpPr>
        <p:spPr/>
        <p:txBody>
          <a:bodyPr>
            <a:normAutofit fontScale="90000"/>
          </a:bodyPr>
          <a:lstStyle/>
          <a:p>
            <a:r>
              <a:rPr lang="en-US" altLang="zh-CN" sz="4800" dirty="0"/>
              <a:t>1</a:t>
            </a:r>
            <a:r>
              <a:rPr lang="zh-CN" altLang="en-US" sz="4800" dirty="0"/>
              <a:t>、学生主页</a:t>
            </a:r>
            <a:br>
              <a:rPr lang="en-US" altLang="zh-CN" sz="4800" dirty="0"/>
            </a:br>
            <a:endParaRPr lang="zh-CN" altLang="en-US" dirty="0"/>
          </a:p>
        </p:txBody>
      </p:sp>
      <p:pic>
        <p:nvPicPr>
          <p:cNvPr id="6" name="内容占位符 5">
            <a:extLst>
              <a:ext uri="{FF2B5EF4-FFF2-40B4-BE49-F238E27FC236}">
                <a16:creationId xmlns:a16="http://schemas.microsoft.com/office/drawing/2014/main" id="{A8E48B19-B6EE-46DE-A325-0E95B2901D98}"/>
              </a:ext>
            </a:extLst>
          </p:cNvPr>
          <p:cNvPicPr preferRelativeResize="0">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20000" y="1440000"/>
            <a:ext cx="10800000" cy="5040000"/>
          </a:xfrm>
        </p:spPr>
      </p:pic>
      <p:sp>
        <p:nvSpPr>
          <p:cNvPr id="4" name="日期占位符 3">
            <a:extLst>
              <a:ext uri="{FF2B5EF4-FFF2-40B4-BE49-F238E27FC236}">
                <a16:creationId xmlns:a16="http://schemas.microsoft.com/office/drawing/2014/main" id="{71DCB03F-3250-443D-840D-BFCBAEC89C0A}"/>
              </a:ext>
            </a:extLst>
          </p:cNvPr>
          <p:cNvSpPr>
            <a:spLocks noGrp="1"/>
          </p:cNvSpPr>
          <p:nvPr>
            <p:ph type="dt" sz="half" idx="10"/>
          </p:nvPr>
        </p:nvSpPr>
        <p:spPr/>
        <p:txBody>
          <a:bodyPr/>
          <a:lstStyle/>
          <a:p>
            <a:pPr rtl="0"/>
            <a:fld id="{74761884-1233-44DE-95EA-687917CD0720}" type="datetime1">
              <a:rPr lang="zh-CN" altLang="en-US" smtClean="0"/>
              <a:t>2021/6/26</a:t>
            </a:fld>
            <a:endParaRPr lang="en-US" dirty="0"/>
          </a:p>
        </p:txBody>
      </p:sp>
    </p:spTree>
    <p:extLst>
      <p:ext uri="{BB962C8B-B14F-4D97-AF65-F5344CB8AC3E}">
        <p14:creationId xmlns:p14="http://schemas.microsoft.com/office/powerpoint/2010/main" val="1279157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25AF76-5576-46DC-89C9-457DAC44F0D8}"/>
              </a:ext>
            </a:extLst>
          </p:cNvPr>
          <p:cNvSpPr>
            <a:spLocks noGrp="1"/>
          </p:cNvSpPr>
          <p:nvPr>
            <p:ph type="title"/>
          </p:nvPr>
        </p:nvSpPr>
        <p:spPr/>
        <p:txBody>
          <a:bodyPr>
            <a:normAutofit fontScale="90000"/>
          </a:bodyPr>
          <a:lstStyle/>
          <a:p>
            <a:r>
              <a:rPr lang="en-US" altLang="zh-CN" sz="4800" dirty="0"/>
              <a:t>2</a:t>
            </a:r>
            <a:r>
              <a:rPr lang="zh-CN" altLang="en-US" sz="4800" dirty="0"/>
              <a:t>、课程信息页</a:t>
            </a:r>
            <a:br>
              <a:rPr lang="en-US" altLang="zh-CN" sz="4800" dirty="0"/>
            </a:br>
            <a:endParaRPr lang="zh-CN" altLang="en-US" dirty="0"/>
          </a:p>
        </p:txBody>
      </p:sp>
      <p:pic>
        <p:nvPicPr>
          <p:cNvPr id="6" name="内容占位符 5">
            <a:extLst>
              <a:ext uri="{FF2B5EF4-FFF2-40B4-BE49-F238E27FC236}">
                <a16:creationId xmlns:a16="http://schemas.microsoft.com/office/drawing/2014/main" id="{C3ECD15A-F36E-46FE-87C8-58AE6797B264}"/>
              </a:ext>
            </a:extLst>
          </p:cNvPr>
          <p:cNvPicPr preferRelativeResize="0">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20000" y="1440000"/>
            <a:ext cx="10800000" cy="5040000"/>
          </a:xfrm>
        </p:spPr>
      </p:pic>
      <p:sp>
        <p:nvSpPr>
          <p:cNvPr id="4" name="日期占位符 3">
            <a:extLst>
              <a:ext uri="{FF2B5EF4-FFF2-40B4-BE49-F238E27FC236}">
                <a16:creationId xmlns:a16="http://schemas.microsoft.com/office/drawing/2014/main" id="{C1D2FEBB-8BAF-4B7F-8EE3-04C7BEFB8E5C}"/>
              </a:ext>
            </a:extLst>
          </p:cNvPr>
          <p:cNvSpPr>
            <a:spLocks noGrp="1"/>
          </p:cNvSpPr>
          <p:nvPr>
            <p:ph type="dt" sz="half" idx="10"/>
          </p:nvPr>
        </p:nvSpPr>
        <p:spPr/>
        <p:txBody>
          <a:bodyPr/>
          <a:lstStyle/>
          <a:p>
            <a:pPr rtl="0"/>
            <a:fld id="{74761884-1233-44DE-95EA-687917CD0720}" type="datetime1">
              <a:rPr lang="zh-CN" altLang="en-US" smtClean="0"/>
              <a:t>2021/6/26</a:t>
            </a:fld>
            <a:endParaRPr lang="en-US" dirty="0"/>
          </a:p>
        </p:txBody>
      </p:sp>
    </p:spTree>
    <p:extLst>
      <p:ext uri="{BB962C8B-B14F-4D97-AF65-F5344CB8AC3E}">
        <p14:creationId xmlns:p14="http://schemas.microsoft.com/office/powerpoint/2010/main" val="41696822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0F93AD-973E-4ADF-B5AA-F27A2A1FBED7}"/>
              </a:ext>
            </a:extLst>
          </p:cNvPr>
          <p:cNvSpPr>
            <a:spLocks noGrp="1"/>
          </p:cNvSpPr>
          <p:nvPr>
            <p:ph type="title"/>
          </p:nvPr>
        </p:nvSpPr>
        <p:spPr/>
        <p:txBody>
          <a:bodyPr>
            <a:normAutofit fontScale="90000"/>
          </a:bodyPr>
          <a:lstStyle/>
          <a:p>
            <a:r>
              <a:rPr lang="en-US" altLang="zh-CN" sz="4800" dirty="0"/>
              <a:t>3</a:t>
            </a:r>
            <a:r>
              <a:rPr lang="zh-CN" altLang="en-US" sz="4800" dirty="0"/>
              <a:t>、课程资料下载页</a:t>
            </a:r>
            <a:br>
              <a:rPr lang="en-US" altLang="zh-CN" sz="4800" dirty="0"/>
            </a:br>
            <a:endParaRPr lang="zh-CN" altLang="en-US" dirty="0"/>
          </a:p>
        </p:txBody>
      </p:sp>
      <p:pic>
        <p:nvPicPr>
          <p:cNvPr id="6" name="内容占位符 5">
            <a:extLst>
              <a:ext uri="{FF2B5EF4-FFF2-40B4-BE49-F238E27FC236}">
                <a16:creationId xmlns:a16="http://schemas.microsoft.com/office/drawing/2014/main" id="{2DB7CBC5-BE1B-4225-B80E-E069901CC3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0000" y="1440000"/>
            <a:ext cx="10800000" cy="5301512"/>
          </a:xfrm>
        </p:spPr>
      </p:pic>
      <p:sp>
        <p:nvSpPr>
          <p:cNvPr id="4" name="日期占位符 3">
            <a:extLst>
              <a:ext uri="{FF2B5EF4-FFF2-40B4-BE49-F238E27FC236}">
                <a16:creationId xmlns:a16="http://schemas.microsoft.com/office/drawing/2014/main" id="{CE847BDC-D3FF-4401-B550-B90779DF5EF9}"/>
              </a:ext>
            </a:extLst>
          </p:cNvPr>
          <p:cNvSpPr>
            <a:spLocks noGrp="1"/>
          </p:cNvSpPr>
          <p:nvPr>
            <p:ph type="dt" sz="half" idx="10"/>
          </p:nvPr>
        </p:nvSpPr>
        <p:spPr/>
        <p:txBody>
          <a:bodyPr/>
          <a:lstStyle/>
          <a:p>
            <a:pPr rtl="0"/>
            <a:fld id="{74761884-1233-44DE-95EA-687917CD0720}" type="datetime1">
              <a:rPr lang="zh-CN" altLang="en-US" smtClean="0"/>
              <a:t>2021/6/26</a:t>
            </a:fld>
            <a:endParaRPr lang="en-US" dirty="0"/>
          </a:p>
        </p:txBody>
      </p:sp>
    </p:spTree>
    <p:extLst>
      <p:ext uri="{BB962C8B-B14F-4D97-AF65-F5344CB8AC3E}">
        <p14:creationId xmlns:p14="http://schemas.microsoft.com/office/powerpoint/2010/main" val="1771934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500BC0-0E11-4772-B871-A7EC4C769A06}"/>
              </a:ext>
            </a:extLst>
          </p:cNvPr>
          <p:cNvSpPr>
            <a:spLocks noGrp="1"/>
          </p:cNvSpPr>
          <p:nvPr>
            <p:ph type="title"/>
          </p:nvPr>
        </p:nvSpPr>
        <p:spPr/>
        <p:txBody>
          <a:bodyPr>
            <a:normAutofit fontScale="90000"/>
          </a:bodyPr>
          <a:lstStyle/>
          <a:p>
            <a:r>
              <a:rPr lang="en-US" altLang="zh-CN" sz="4800" dirty="0"/>
              <a:t>4</a:t>
            </a:r>
            <a:r>
              <a:rPr lang="zh-CN" altLang="en-US" sz="4800" dirty="0"/>
              <a:t>、学生个人中心页</a:t>
            </a:r>
            <a:br>
              <a:rPr lang="en-US" altLang="zh-CN" sz="4800" dirty="0"/>
            </a:br>
            <a:endParaRPr lang="zh-CN" altLang="en-US" dirty="0"/>
          </a:p>
        </p:txBody>
      </p:sp>
      <p:pic>
        <p:nvPicPr>
          <p:cNvPr id="6" name="内容占位符 5">
            <a:extLst>
              <a:ext uri="{FF2B5EF4-FFF2-40B4-BE49-F238E27FC236}">
                <a16:creationId xmlns:a16="http://schemas.microsoft.com/office/drawing/2014/main" id="{39F99C20-B5CD-4CD9-9936-DB7A3640E8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0000" y="1440000"/>
            <a:ext cx="10800000" cy="5287383"/>
          </a:xfrm>
        </p:spPr>
      </p:pic>
      <p:sp>
        <p:nvSpPr>
          <p:cNvPr id="4" name="日期占位符 3">
            <a:extLst>
              <a:ext uri="{FF2B5EF4-FFF2-40B4-BE49-F238E27FC236}">
                <a16:creationId xmlns:a16="http://schemas.microsoft.com/office/drawing/2014/main" id="{DB2BAC1D-80FF-49ED-9E12-1C757B483DC9}"/>
              </a:ext>
            </a:extLst>
          </p:cNvPr>
          <p:cNvSpPr>
            <a:spLocks noGrp="1"/>
          </p:cNvSpPr>
          <p:nvPr>
            <p:ph type="dt" sz="half" idx="10"/>
          </p:nvPr>
        </p:nvSpPr>
        <p:spPr/>
        <p:txBody>
          <a:bodyPr/>
          <a:lstStyle/>
          <a:p>
            <a:pPr rtl="0"/>
            <a:fld id="{74761884-1233-44DE-95EA-687917CD0720}" type="datetime1">
              <a:rPr lang="zh-CN" altLang="en-US" smtClean="0"/>
              <a:t>2021/6/26</a:t>
            </a:fld>
            <a:endParaRPr lang="en-US" dirty="0"/>
          </a:p>
        </p:txBody>
      </p:sp>
    </p:spTree>
    <p:extLst>
      <p:ext uri="{BB962C8B-B14F-4D97-AF65-F5344CB8AC3E}">
        <p14:creationId xmlns:p14="http://schemas.microsoft.com/office/powerpoint/2010/main" val="2880182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4F18A5-04A1-4FA3-B3FB-0B1AC7E48A2D}"/>
              </a:ext>
            </a:extLst>
          </p:cNvPr>
          <p:cNvSpPr>
            <a:spLocks noGrp="1"/>
          </p:cNvSpPr>
          <p:nvPr>
            <p:ph type="title"/>
          </p:nvPr>
        </p:nvSpPr>
        <p:spPr/>
        <p:txBody>
          <a:bodyPr>
            <a:normAutofit fontScale="90000"/>
          </a:bodyPr>
          <a:lstStyle/>
          <a:p>
            <a:r>
              <a:rPr lang="en-US" altLang="zh-CN" sz="4800" dirty="0"/>
              <a:t>5</a:t>
            </a:r>
            <a:r>
              <a:rPr lang="zh-CN" altLang="en-US" sz="4800" dirty="0"/>
              <a:t>、学生信息修改页</a:t>
            </a:r>
            <a:br>
              <a:rPr lang="zh-CN" altLang="en-US" sz="4800" dirty="0"/>
            </a:br>
            <a:endParaRPr lang="zh-CN" altLang="en-US" dirty="0"/>
          </a:p>
        </p:txBody>
      </p:sp>
      <p:pic>
        <p:nvPicPr>
          <p:cNvPr id="6" name="内容占位符 5">
            <a:extLst>
              <a:ext uri="{FF2B5EF4-FFF2-40B4-BE49-F238E27FC236}">
                <a16:creationId xmlns:a16="http://schemas.microsoft.com/office/drawing/2014/main" id="{6F85EE95-03D0-41EB-9CB6-F4E0625FB5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9412" y="1510360"/>
            <a:ext cx="6696635" cy="4770690"/>
          </a:xfrm>
        </p:spPr>
      </p:pic>
      <p:sp>
        <p:nvSpPr>
          <p:cNvPr id="4" name="日期占位符 3">
            <a:extLst>
              <a:ext uri="{FF2B5EF4-FFF2-40B4-BE49-F238E27FC236}">
                <a16:creationId xmlns:a16="http://schemas.microsoft.com/office/drawing/2014/main" id="{D5C5F027-A758-4427-9DC1-94EDCB8670DC}"/>
              </a:ext>
            </a:extLst>
          </p:cNvPr>
          <p:cNvSpPr>
            <a:spLocks noGrp="1"/>
          </p:cNvSpPr>
          <p:nvPr>
            <p:ph type="dt" sz="half" idx="10"/>
          </p:nvPr>
        </p:nvSpPr>
        <p:spPr/>
        <p:txBody>
          <a:bodyPr/>
          <a:lstStyle/>
          <a:p>
            <a:pPr rtl="0"/>
            <a:fld id="{74761884-1233-44DE-95EA-687917CD0720}" type="datetime1">
              <a:rPr lang="zh-CN" altLang="en-US" smtClean="0"/>
              <a:t>2021/6/26</a:t>
            </a:fld>
            <a:endParaRPr lang="en-US" dirty="0"/>
          </a:p>
        </p:txBody>
      </p:sp>
    </p:spTree>
    <p:extLst>
      <p:ext uri="{BB962C8B-B14F-4D97-AF65-F5344CB8AC3E}">
        <p14:creationId xmlns:p14="http://schemas.microsoft.com/office/powerpoint/2010/main" val="31013414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4F18A5-04A1-4FA3-B3FB-0B1AC7E48A2D}"/>
              </a:ext>
            </a:extLst>
          </p:cNvPr>
          <p:cNvSpPr>
            <a:spLocks noGrp="1"/>
          </p:cNvSpPr>
          <p:nvPr>
            <p:ph type="title"/>
          </p:nvPr>
        </p:nvSpPr>
        <p:spPr/>
        <p:txBody>
          <a:bodyPr>
            <a:normAutofit fontScale="90000"/>
          </a:bodyPr>
          <a:lstStyle/>
          <a:p>
            <a:r>
              <a:rPr lang="zh-CN" altLang="en-US" sz="4800" dirty="0"/>
              <a:t>小组贡献比</a:t>
            </a:r>
            <a:br>
              <a:rPr lang="zh-CN" altLang="en-US" sz="4800" dirty="0"/>
            </a:br>
            <a:endParaRPr lang="zh-CN" altLang="en-US" dirty="0"/>
          </a:p>
        </p:txBody>
      </p:sp>
      <p:sp>
        <p:nvSpPr>
          <p:cNvPr id="4" name="日期占位符 3">
            <a:extLst>
              <a:ext uri="{FF2B5EF4-FFF2-40B4-BE49-F238E27FC236}">
                <a16:creationId xmlns:a16="http://schemas.microsoft.com/office/drawing/2014/main" id="{D5C5F027-A758-4427-9DC1-94EDCB8670DC}"/>
              </a:ext>
            </a:extLst>
          </p:cNvPr>
          <p:cNvSpPr>
            <a:spLocks noGrp="1"/>
          </p:cNvSpPr>
          <p:nvPr>
            <p:ph type="dt" sz="half" idx="10"/>
          </p:nvPr>
        </p:nvSpPr>
        <p:spPr/>
        <p:txBody>
          <a:bodyPr/>
          <a:lstStyle/>
          <a:p>
            <a:pPr rtl="0"/>
            <a:fld id="{74761884-1233-44DE-95EA-687917CD0720}" type="datetime1">
              <a:rPr lang="zh-CN" altLang="en-US" smtClean="0"/>
              <a:t>2021/6/26</a:t>
            </a:fld>
            <a:endParaRPr lang="en-US" dirty="0"/>
          </a:p>
        </p:txBody>
      </p:sp>
      <p:sp>
        <p:nvSpPr>
          <p:cNvPr id="5" name="内容占位符 4">
            <a:extLst>
              <a:ext uri="{FF2B5EF4-FFF2-40B4-BE49-F238E27FC236}">
                <a16:creationId xmlns:a16="http://schemas.microsoft.com/office/drawing/2014/main" id="{5413F47E-D035-44A2-8BC5-CC9771AA9055}"/>
              </a:ext>
            </a:extLst>
          </p:cNvPr>
          <p:cNvSpPr>
            <a:spLocks noGrp="1"/>
          </p:cNvSpPr>
          <p:nvPr>
            <p:ph idx="1"/>
          </p:nvPr>
        </p:nvSpPr>
        <p:spPr/>
        <p:txBody>
          <a:bodyPr/>
          <a:lstStyle/>
          <a:p>
            <a:r>
              <a:rPr lang="zh-CN" altLang="en-US" dirty="0"/>
              <a:t>姚展：</a:t>
            </a:r>
            <a:r>
              <a:rPr lang="en-US" altLang="zh-CN" dirty="0"/>
              <a:t>22%</a:t>
            </a:r>
          </a:p>
          <a:p>
            <a:r>
              <a:rPr lang="zh-CN" altLang="en-US" dirty="0"/>
              <a:t>潘建辉、胡斌：</a:t>
            </a:r>
            <a:r>
              <a:rPr lang="en-US" altLang="zh-CN" dirty="0"/>
              <a:t>20%</a:t>
            </a:r>
          </a:p>
          <a:p>
            <a:r>
              <a:rPr lang="zh-CN" altLang="en-US" dirty="0"/>
              <a:t>吴赐龙：</a:t>
            </a:r>
            <a:r>
              <a:rPr lang="en-US" altLang="zh-CN" dirty="0"/>
              <a:t>19%</a:t>
            </a:r>
          </a:p>
          <a:p>
            <a:r>
              <a:rPr lang="zh-CN" altLang="en-US" dirty="0"/>
              <a:t>胡龙威：</a:t>
            </a:r>
            <a:r>
              <a:rPr lang="en-US" altLang="zh-CN" dirty="0"/>
              <a:t>18%</a:t>
            </a:r>
          </a:p>
        </p:txBody>
      </p:sp>
    </p:spTree>
    <p:extLst>
      <p:ext uri="{BB962C8B-B14F-4D97-AF65-F5344CB8AC3E}">
        <p14:creationId xmlns:p14="http://schemas.microsoft.com/office/powerpoint/2010/main" val="26497872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481837-3FB0-4F7F-9B0C-7F1868174804}"/>
              </a:ext>
            </a:extLst>
          </p:cNvPr>
          <p:cNvSpPr>
            <a:spLocks noGrp="1"/>
          </p:cNvSpPr>
          <p:nvPr>
            <p:ph type="title"/>
          </p:nvPr>
        </p:nvSpPr>
        <p:spPr/>
        <p:txBody>
          <a:bodyPr/>
          <a:lstStyle/>
          <a:p>
            <a:endParaRPr lang="zh-CN" altLang="en-US" dirty="0"/>
          </a:p>
        </p:txBody>
      </p:sp>
      <p:sp>
        <p:nvSpPr>
          <p:cNvPr id="4" name="日期占位符 3">
            <a:extLst>
              <a:ext uri="{FF2B5EF4-FFF2-40B4-BE49-F238E27FC236}">
                <a16:creationId xmlns:a16="http://schemas.microsoft.com/office/drawing/2014/main" id="{CB07A7DE-D9A8-4A91-8DC8-4D3318A3573A}"/>
              </a:ext>
            </a:extLst>
          </p:cNvPr>
          <p:cNvSpPr>
            <a:spLocks noGrp="1"/>
          </p:cNvSpPr>
          <p:nvPr>
            <p:ph type="dt" sz="half" idx="10"/>
          </p:nvPr>
        </p:nvSpPr>
        <p:spPr/>
        <p:txBody>
          <a:bodyPr/>
          <a:lstStyle/>
          <a:p>
            <a:pPr rtl="0"/>
            <a:fld id="{74761884-1233-44DE-95EA-687917CD0720}" type="datetime1">
              <a:rPr lang="zh-CN" altLang="en-US" smtClean="0"/>
              <a:t>2021/6/26</a:t>
            </a:fld>
            <a:endParaRPr lang="en-US" dirty="0"/>
          </a:p>
        </p:txBody>
      </p:sp>
      <p:pic>
        <p:nvPicPr>
          <p:cNvPr id="10" name="内容占位符 9">
            <a:extLst>
              <a:ext uri="{FF2B5EF4-FFF2-40B4-BE49-F238E27FC236}">
                <a16:creationId xmlns:a16="http://schemas.microsoft.com/office/drawing/2014/main" id="{87FDE7D8-8D2E-4443-833B-C5B0D0A881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81974" cy="6858000"/>
          </a:xfrm>
        </p:spPr>
      </p:pic>
    </p:spTree>
    <p:extLst>
      <p:ext uri="{BB962C8B-B14F-4D97-AF65-F5344CB8AC3E}">
        <p14:creationId xmlns:p14="http://schemas.microsoft.com/office/powerpoint/2010/main" val="2188996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A09DBA-B0D0-41D4-A9EB-F802466A40C9}"/>
              </a:ext>
            </a:extLst>
          </p:cNvPr>
          <p:cNvSpPr>
            <a:spLocks noGrp="1"/>
          </p:cNvSpPr>
          <p:nvPr>
            <p:ph type="title"/>
          </p:nvPr>
        </p:nvSpPr>
        <p:spPr/>
        <p:txBody>
          <a:bodyPr/>
          <a:lstStyle/>
          <a:p>
            <a:r>
              <a:rPr lang="zh-CN" altLang="en-US" dirty="0"/>
              <a:t>技术概要</a:t>
            </a:r>
          </a:p>
        </p:txBody>
      </p:sp>
      <p:sp>
        <p:nvSpPr>
          <p:cNvPr id="3" name="内容占位符 2">
            <a:extLst>
              <a:ext uri="{FF2B5EF4-FFF2-40B4-BE49-F238E27FC236}">
                <a16:creationId xmlns:a16="http://schemas.microsoft.com/office/drawing/2014/main" id="{EB35BEDA-0BFB-4FC3-94F0-428D4D9BD8B3}"/>
              </a:ext>
            </a:extLst>
          </p:cNvPr>
          <p:cNvSpPr>
            <a:spLocks noGrp="1"/>
          </p:cNvSpPr>
          <p:nvPr>
            <p:ph idx="1"/>
          </p:nvPr>
        </p:nvSpPr>
        <p:spPr/>
        <p:txBody>
          <a:bodyPr>
            <a:normAutofit/>
          </a:bodyPr>
          <a:lstStyle/>
          <a:p>
            <a:r>
              <a:rPr lang="en-US" altLang="zh-CN" sz="3600" dirty="0"/>
              <a:t>1</a:t>
            </a:r>
            <a:r>
              <a:rPr lang="zh-CN" altLang="en-US" sz="3600" dirty="0"/>
              <a:t>、采用</a:t>
            </a:r>
            <a:r>
              <a:rPr lang="en-US" altLang="zh-CN" sz="3600" dirty="0" err="1"/>
              <a:t>springboot</a:t>
            </a:r>
            <a:r>
              <a:rPr lang="en-US" altLang="zh-CN" sz="3600" dirty="0"/>
              <a:t> + </a:t>
            </a:r>
            <a:r>
              <a:rPr lang="en-US" altLang="zh-CN" sz="3600" dirty="0" err="1"/>
              <a:t>vue</a:t>
            </a:r>
            <a:r>
              <a:rPr lang="zh-CN" altLang="en-US" sz="3600" dirty="0"/>
              <a:t>实现前后端分离项目</a:t>
            </a:r>
            <a:endParaRPr lang="en-US" altLang="zh-CN" sz="3600" dirty="0"/>
          </a:p>
          <a:p>
            <a:r>
              <a:rPr lang="en-US" altLang="zh-CN" sz="3600" dirty="0"/>
              <a:t>2</a:t>
            </a:r>
            <a:r>
              <a:rPr lang="zh-CN" altLang="en-US" sz="3600" dirty="0"/>
              <a:t>、采用</a:t>
            </a:r>
            <a:r>
              <a:rPr lang="en-US" altLang="zh-CN" sz="3600" dirty="0" err="1"/>
              <a:t>shrio</a:t>
            </a:r>
            <a:r>
              <a:rPr lang="zh-CN" altLang="en-US" sz="3600" dirty="0"/>
              <a:t>安全框架进行身份验证</a:t>
            </a:r>
            <a:endParaRPr lang="en-US" altLang="zh-CN" sz="3600" dirty="0"/>
          </a:p>
          <a:p>
            <a:r>
              <a:rPr lang="en-US" altLang="zh-CN" sz="3600" dirty="0"/>
              <a:t>3</a:t>
            </a:r>
            <a:r>
              <a:rPr lang="zh-CN" altLang="en-US" sz="3600" dirty="0"/>
              <a:t>、采用</a:t>
            </a:r>
            <a:r>
              <a:rPr lang="en-US" altLang="zh-CN" sz="3600" dirty="0" err="1"/>
              <a:t>MybatisPlus</a:t>
            </a:r>
            <a:r>
              <a:rPr lang="zh-CN" altLang="en-US" sz="3600" dirty="0"/>
              <a:t>进行数据持久化操作</a:t>
            </a:r>
            <a:endParaRPr lang="en-US" altLang="zh-CN" sz="3600" dirty="0"/>
          </a:p>
          <a:p>
            <a:r>
              <a:rPr lang="en-US" altLang="zh-CN" sz="3600" dirty="0"/>
              <a:t>4</a:t>
            </a:r>
            <a:r>
              <a:rPr lang="zh-CN" altLang="en-US" sz="3600" dirty="0"/>
              <a:t>、采用</a:t>
            </a:r>
            <a:r>
              <a:rPr lang="en-US" altLang="zh-CN" sz="3600" dirty="0" err="1"/>
              <a:t>redis</a:t>
            </a:r>
            <a:r>
              <a:rPr lang="zh-CN" altLang="en-US" sz="3600" dirty="0"/>
              <a:t>管理</a:t>
            </a:r>
            <a:r>
              <a:rPr lang="en-US" altLang="zh-CN" sz="3600" dirty="0"/>
              <a:t>session</a:t>
            </a:r>
            <a:endParaRPr lang="zh-CN" altLang="en-US" sz="3600" dirty="0"/>
          </a:p>
        </p:txBody>
      </p:sp>
      <p:sp>
        <p:nvSpPr>
          <p:cNvPr id="4" name="日期占位符 3">
            <a:extLst>
              <a:ext uri="{FF2B5EF4-FFF2-40B4-BE49-F238E27FC236}">
                <a16:creationId xmlns:a16="http://schemas.microsoft.com/office/drawing/2014/main" id="{20942473-4648-4DB0-BACC-735CFE2BD9A8}"/>
              </a:ext>
            </a:extLst>
          </p:cNvPr>
          <p:cNvSpPr>
            <a:spLocks noGrp="1"/>
          </p:cNvSpPr>
          <p:nvPr>
            <p:ph type="dt" sz="half" idx="10"/>
          </p:nvPr>
        </p:nvSpPr>
        <p:spPr/>
        <p:txBody>
          <a:bodyPr/>
          <a:lstStyle/>
          <a:p>
            <a:pPr rtl="0"/>
            <a:fld id="{74761884-1233-44DE-95EA-687917CD0720}" type="datetime1">
              <a:rPr lang="zh-CN" altLang="en-US" smtClean="0"/>
              <a:t>2021/6/26</a:t>
            </a:fld>
            <a:endParaRPr lang="en-US" dirty="0"/>
          </a:p>
        </p:txBody>
      </p:sp>
    </p:spTree>
    <p:extLst>
      <p:ext uri="{BB962C8B-B14F-4D97-AF65-F5344CB8AC3E}">
        <p14:creationId xmlns:p14="http://schemas.microsoft.com/office/powerpoint/2010/main" val="1251733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D284B2-8322-40E9-BB87-96F6269521C9}"/>
              </a:ext>
            </a:extLst>
          </p:cNvPr>
          <p:cNvSpPr>
            <a:spLocks noGrp="1"/>
          </p:cNvSpPr>
          <p:nvPr>
            <p:ph type="title"/>
          </p:nvPr>
        </p:nvSpPr>
        <p:spPr/>
        <p:txBody>
          <a:bodyPr/>
          <a:lstStyle/>
          <a:p>
            <a:r>
              <a:rPr lang="zh-CN" altLang="en-US" dirty="0"/>
              <a:t>角色功能模块</a:t>
            </a:r>
          </a:p>
        </p:txBody>
      </p:sp>
      <p:sp>
        <p:nvSpPr>
          <p:cNvPr id="3" name="内容占位符 2">
            <a:extLst>
              <a:ext uri="{FF2B5EF4-FFF2-40B4-BE49-F238E27FC236}">
                <a16:creationId xmlns:a16="http://schemas.microsoft.com/office/drawing/2014/main" id="{31E55593-A86D-42FC-9D08-4B4AF3CAA840}"/>
              </a:ext>
            </a:extLst>
          </p:cNvPr>
          <p:cNvSpPr>
            <a:spLocks noGrp="1"/>
          </p:cNvSpPr>
          <p:nvPr>
            <p:ph idx="1"/>
          </p:nvPr>
        </p:nvSpPr>
        <p:spPr/>
        <p:txBody>
          <a:bodyPr>
            <a:normAutofit/>
          </a:bodyPr>
          <a:lstStyle/>
          <a:p>
            <a:r>
              <a:rPr lang="en-US" altLang="zh-CN" sz="4000" dirty="0"/>
              <a:t>1.</a:t>
            </a:r>
            <a:r>
              <a:rPr lang="zh-CN" altLang="en-US" sz="4000" dirty="0"/>
              <a:t>管理员</a:t>
            </a:r>
            <a:endParaRPr lang="en-US" altLang="zh-CN" sz="4000" dirty="0"/>
          </a:p>
          <a:p>
            <a:r>
              <a:rPr lang="en-US" altLang="zh-CN" sz="4000" dirty="0"/>
              <a:t>2.</a:t>
            </a:r>
            <a:r>
              <a:rPr lang="zh-CN" altLang="en-US" sz="4000" dirty="0"/>
              <a:t>教师</a:t>
            </a:r>
            <a:endParaRPr lang="en-US" altLang="zh-CN" sz="4000" dirty="0"/>
          </a:p>
          <a:p>
            <a:r>
              <a:rPr lang="en-US" altLang="zh-CN" sz="4000" dirty="0"/>
              <a:t>3.</a:t>
            </a:r>
            <a:r>
              <a:rPr lang="zh-CN" altLang="en-US" sz="4000" dirty="0"/>
              <a:t>学生</a:t>
            </a:r>
          </a:p>
        </p:txBody>
      </p:sp>
      <p:sp>
        <p:nvSpPr>
          <p:cNvPr id="4" name="日期占位符 3">
            <a:extLst>
              <a:ext uri="{FF2B5EF4-FFF2-40B4-BE49-F238E27FC236}">
                <a16:creationId xmlns:a16="http://schemas.microsoft.com/office/drawing/2014/main" id="{38CEF373-C845-4FF6-85D0-FEAB9B9ED9A9}"/>
              </a:ext>
            </a:extLst>
          </p:cNvPr>
          <p:cNvSpPr>
            <a:spLocks noGrp="1"/>
          </p:cNvSpPr>
          <p:nvPr>
            <p:ph type="dt" sz="half" idx="10"/>
          </p:nvPr>
        </p:nvSpPr>
        <p:spPr/>
        <p:txBody>
          <a:bodyPr/>
          <a:lstStyle/>
          <a:p>
            <a:pPr rtl="0"/>
            <a:fld id="{74761884-1233-44DE-95EA-687917CD0720}" type="datetime1">
              <a:rPr lang="zh-CN" altLang="en-US" smtClean="0"/>
              <a:t>2021/6/26</a:t>
            </a:fld>
            <a:endParaRPr lang="en-US" dirty="0"/>
          </a:p>
        </p:txBody>
      </p:sp>
    </p:spTree>
    <p:extLst>
      <p:ext uri="{BB962C8B-B14F-4D97-AF65-F5344CB8AC3E}">
        <p14:creationId xmlns:p14="http://schemas.microsoft.com/office/powerpoint/2010/main" val="3618751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039C93-9475-4A36-A9BA-4E092CD46BD8}"/>
              </a:ext>
            </a:extLst>
          </p:cNvPr>
          <p:cNvSpPr>
            <a:spLocks noGrp="1"/>
          </p:cNvSpPr>
          <p:nvPr>
            <p:ph type="title"/>
          </p:nvPr>
        </p:nvSpPr>
        <p:spPr/>
        <p:txBody>
          <a:bodyPr/>
          <a:lstStyle/>
          <a:p>
            <a:r>
              <a:rPr lang="zh-CN" altLang="en-US" dirty="0"/>
              <a:t>管理员功能模块页</a:t>
            </a:r>
          </a:p>
        </p:txBody>
      </p:sp>
      <p:sp>
        <p:nvSpPr>
          <p:cNvPr id="3" name="内容占位符 2">
            <a:extLst>
              <a:ext uri="{FF2B5EF4-FFF2-40B4-BE49-F238E27FC236}">
                <a16:creationId xmlns:a16="http://schemas.microsoft.com/office/drawing/2014/main" id="{2E2D473E-6A4A-4C6D-B64D-05F4CAF4F627}"/>
              </a:ext>
            </a:extLst>
          </p:cNvPr>
          <p:cNvSpPr>
            <a:spLocks noGrp="1"/>
          </p:cNvSpPr>
          <p:nvPr>
            <p:ph idx="1"/>
          </p:nvPr>
        </p:nvSpPr>
        <p:spPr/>
        <p:txBody>
          <a:bodyPr>
            <a:noAutofit/>
          </a:bodyPr>
          <a:lstStyle/>
          <a:p>
            <a:r>
              <a:rPr lang="en-US" altLang="zh-CN" sz="2400" dirty="0"/>
              <a:t>1.</a:t>
            </a:r>
            <a:r>
              <a:rPr lang="zh-CN" altLang="en-US" sz="2400" dirty="0"/>
              <a:t>管理员登陆主页</a:t>
            </a:r>
            <a:r>
              <a:rPr lang="en-US" altLang="zh-CN" sz="2400" dirty="0"/>
              <a:t>					</a:t>
            </a:r>
          </a:p>
          <a:p>
            <a:r>
              <a:rPr lang="en-US" altLang="zh-CN" sz="2400" dirty="0"/>
              <a:t>2.</a:t>
            </a:r>
            <a:r>
              <a:rPr lang="zh-CN" altLang="en-US" sz="2400" dirty="0"/>
              <a:t>教师管理页</a:t>
            </a:r>
            <a:endParaRPr lang="en-US" altLang="zh-CN" sz="2400" dirty="0"/>
          </a:p>
          <a:p>
            <a:r>
              <a:rPr lang="en-US" altLang="zh-CN" sz="2400" dirty="0"/>
              <a:t>3.</a:t>
            </a:r>
            <a:r>
              <a:rPr lang="zh-CN" altLang="en-US" sz="2400" dirty="0"/>
              <a:t>新闻列表页</a:t>
            </a:r>
            <a:endParaRPr lang="en-US" altLang="zh-CN" sz="2400" dirty="0"/>
          </a:p>
          <a:p>
            <a:r>
              <a:rPr lang="en-US" altLang="zh-CN" sz="2400" dirty="0"/>
              <a:t>4.</a:t>
            </a:r>
            <a:r>
              <a:rPr lang="zh-CN" altLang="en-US" sz="2400" dirty="0"/>
              <a:t>新闻编辑页</a:t>
            </a:r>
            <a:endParaRPr lang="en-US" altLang="zh-CN" sz="2400" dirty="0"/>
          </a:p>
          <a:p>
            <a:r>
              <a:rPr lang="en-US" altLang="zh-CN" sz="2400" dirty="0"/>
              <a:t>5.</a:t>
            </a:r>
            <a:r>
              <a:rPr lang="zh-CN" altLang="en-US" sz="2400" dirty="0"/>
              <a:t>新闻添加页</a:t>
            </a:r>
            <a:endParaRPr lang="en-US" altLang="zh-CN" sz="2400" dirty="0"/>
          </a:p>
          <a:p>
            <a:r>
              <a:rPr lang="en-US" altLang="zh-CN" sz="2400" dirty="0"/>
              <a:t>6.</a:t>
            </a:r>
            <a:r>
              <a:rPr lang="zh-CN" altLang="en-US" sz="2400" dirty="0"/>
              <a:t>课程管理页</a:t>
            </a:r>
            <a:endParaRPr lang="en-US" altLang="zh-CN" sz="2400" dirty="0"/>
          </a:p>
          <a:p>
            <a:r>
              <a:rPr lang="en-US" altLang="zh-CN" sz="2400" dirty="0"/>
              <a:t>7.</a:t>
            </a:r>
            <a:r>
              <a:rPr lang="zh-CN" altLang="en-US" sz="2400" dirty="0"/>
              <a:t>用户信息编辑页，用户添加页，课程新增页</a:t>
            </a:r>
          </a:p>
        </p:txBody>
      </p:sp>
      <p:sp>
        <p:nvSpPr>
          <p:cNvPr id="4" name="日期占位符 3">
            <a:extLst>
              <a:ext uri="{FF2B5EF4-FFF2-40B4-BE49-F238E27FC236}">
                <a16:creationId xmlns:a16="http://schemas.microsoft.com/office/drawing/2014/main" id="{0E0E2CBF-2377-4E4F-9D94-0D1D0A98A789}"/>
              </a:ext>
            </a:extLst>
          </p:cNvPr>
          <p:cNvSpPr>
            <a:spLocks noGrp="1"/>
          </p:cNvSpPr>
          <p:nvPr>
            <p:ph type="dt" sz="half" idx="10"/>
          </p:nvPr>
        </p:nvSpPr>
        <p:spPr/>
        <p:txBody>
          <a:bodyPr/>
          <a:lstStyle/>
          <a:p>
            <a:pPr rtl="0"/>
            <a:fld id="{74761884-1233-44DE-95EA-687917CD0720}" type="datetime1">
              <a:rPr lang="zh-CN" altLang="en-US" smtClean="0"/>
              <a:t>2021/6/26</a:t>
            </a:fld>
            <a:endParaRPr lang="en-US" dirty="0"/>
          </a:p>
        </p:txBody>
      </p:sp>
    </p:spTree>
    <p:extLst>
      <p:ext uri="{BB962C8B-B14F-4D97-AF65-F5344CB8AC3E}">
        <p14:creationId xmlns:p14="http://schemas.microsoft.com/office/powerpoint/2010/main" val="519788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AEFE35-CEAA-4F00-88D6-7E9697EE22BD}"/>
              </a:ext>
            </a:extLst>
          </p:cNvPr>
          <p:cNvSpPr>
            <a:spLocks noGrp="1"/>
          </p:cNvSpPr>
          <p:nvPr>
            <p:ph type="title"/>
          </p:nvPr>
        </p:nvSpPr>
        <p:spPr/>
        <p:txBody>
          <a:bodyPr>
            <a:normAutofit fontScale="90000"/>
          </a:bodyPr>
          <a:lstStyle/>
          <a:p>
            <a:r>
              <a:rPr lang="en-US" altLang="zh-CN" sz="4800" dirty="0"/>
              <a:t>1.</a:t>
            </a:r>
            <a:r>
              <a:rPr lang="zh-CN" altLang="en-US" sz="4800" dirty="0"/>
              <a:t>管理员登陆主页</a:t>
            </a:r>
            <a:br>
              <a:rPr lang="en-US" altLang="zh-CN" sz="4800" dirty="0"/>
            </a:br>
            <a:endParaRPr lang="zh-CN" altLang="en-US" dirty="0"/>
          </a:p>
        </p:txBody>
      </p:sp>
      <p:pic>
        <p:nvPicPr>
          <p:cNvPr id="6" name="内容占位符 5">
            <a:extLst>
              <a:ext uri="{FF2B5EF4-FFF2-40B4-BE49-F238E27FC236}">
                <a16:creationId xmlns:a16="http://schemas.microsoft.com/office/drawing/2014/main" id="{ED451419-56A1-4665-B190-CA1EF70D8FC5}"/>
              </a:ext>
            </a:extLst>
          </p:cNvPr>
          <p:cNvPicPr preferRelativeResize="0">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20000" y="1440000"/>
            <a:ext cx="10800000" cy="5040000"/>
          </a:xfrm>
        </p:spPr>
      </p:pic>
      <p:sp>
        <p:nvSpPr>
          <p:cNvPr id="4" name="日期占位符 3">
            <a:extLst>
              <a:ext uri="{FF2B5EF4-FFF2-40B4-BE49-F238E27FC236}">
                <a16:creationId xmlns:a16="http://schemas.microsoft.com/office/drawing/2014/main" id="{5021BED0-9562-450F-B3BE-DC7883629298}"/>
              </a:ext>
            </a:extLst>
          </p:cNvPr>
          <p:cNvSpPr>
            <a:spLocks noGrp="1"/>
          </p:cNvSpPr>
          <p:nvPr>
            <p:ph type="dt" sz="half" idx="10"/>
          </p:nvPr>
        </p:nvSpPr>
        <p:spPr/>
        <p:txBody>
          <a:bodyPr/>
          <a:lstStyle/>
          <a:p>
            <a:pPr rtl="0"/>
            <a:fld id="{74761884-1233-44DE-95EA-687917CD0720}" type="datetime1">
              <a:rPr lang="zh-CN" altLang="en-US" smtClean="0"/>
              <a:t>2021/6/26</a:t>
            </a:fld>
            <a:endParaRPr lang="en-US" dirty="0"/>
          </a:p>
        </p:txBody>
      </p:sp>
    </p:spTree>
    <p:extLst>
      <p:ext uri="{BB962C8B-B14F-4D97-AF65-F5344CB8AC3E}">
        <p14:creationId xmlns:p14="http://schemas.microsoft.com/office/powerpoint/2010/main" val="3802652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66A482-3DBB-4F36-A0B0-25A9FEA5AB34}"/>
              </a:ext>
            </a:extLst>
          </p:cNvPr>
          <p:cNvSpPr>
            <a:spLocks noGrp="1"/>
          </p:cNvSpPr>
          <p:nvPr>
            <p:ph type="title"/>
          </p:nvPr>
        </p:nvSpPr>
        <p:spPr/>
        <p:txBody>
          <a:bodyPr>
            <a:normAutofit fontScale="90000"/>
          </a:bodyPr>
          <a:lstStyle/>
          <a:p>
            <a:r>
              <a:rPr lang="en-US" altLang="zh-CN" sz="4800" dirty="0"/>
              <a:t>2.</a:t>
            </a:r>
            <a:r>
              <a:rPr lang="zh-CN" altLang="en-US" sz="4800" dirty="0"/>
              <a:t>教师管理页</a:t>
            </a:r>
            <a:br>
              <a:rPr lang="en-US" altLang="zh-CN" sz="4800" dirty="0"/>
            </a:br>
            <a:endParaRPr lang="zh-CN" altLang="en-US" dirty="0"/>
          </a:p>
        </p:txBody>
      </p:sp>
      <p:pic>
        <p:nvPicPr>
          <p:cNvPr id="6" name="内容占位符 5">
            <a:extLst>
              <a:ext uri="{FF2B5EF4-FFF2-40B4-BE49-F238E27FC236}">
                <a16:creationId xmlns:a16="http://schemas.microsoft.com/office/drawing/2014/main" id="{3F53B673-F506-414B-9580-C5EB37CE0B12}"/>
              </a:ext>
            </a:extLst>
          </p:cNvPr>
          <p:cNvPicPr preferRelativeResize="0">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20000" y="1440001"/>
            <a:ext cx="10800000" cy="5040000"/>
          </a:xfrm>
        </p:spPr>
      </p:pic>
      <p:sp>
        <p:nvSpPr>
          <p:cNvPr id="4" name="日期占位符 3">
            <a:extLst>
              <a:ext uri="{FF2B5EF4-FFF2-40B4-BE49-F238E27FC236}">
                <a16:creationId xmlns:a16="http://schemas.microsoft.com/office/drawing/2014/main" id="{C6F4E637-8AE4-4834-8D17-3263632071BF}"/>
              </a:ext>
            </a:extLst>
          </p:cNvPr>
          <p:cNvSpPr>
            <a:spLocks noGrp="1"/>
          </p:cNvSpPr>
          <p:nvPr>
            <p:ph type="dt" sz="half" idx="10"/>
          </p:nvPr>
        </p:nvSpPr>
        <p:spPr/>
        <p:txBody>
          <a:bodyPr/>
          <a:lstStyle/>
          <a:p>
            <a:pPr rtl="0"/>
            <a:fld id="{74761884-1233-44DE-95EA-687917CD0720}" type="datetime1">
              <a:rPr lang="zh-CN" altLang="en-US" smtClean="0"/>
              <a:t>2021/6/26</a:t>
            </a:fld>
            <a:endParaRPr lang="en-US" dirty="0"/>
          </a:p>
        </p:txBody>
      </p:sp>
    </p:spTree>
    <p:extLst>
      <p:ext uri="{BB962C8B-B14F-4D97-AF65-F5344CB8AC3E}">
        <p14:creationId xmlns:p14="http://schemas.microsoft.com/office/powerpoint/2010/main" val="2821261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B579C5-79FF-4D71-BBCB-0AD9E331833C}"/>
              </a:ext>
            </a:extLst>
          </p:cNvPr>
          <p:cNvSpPr>
            <a:spLocks noGrp="1"/>
          </p:cNvSpPr>
          <p:nvPr>
            <p:ph type="title"/>
          </p:nvPr>
        </p:nvSpPr>
        <p:spPr/>
        <p:txBody>
          <a:bodyPr>
            <a:normAutofit fontScale="90000"/>
          </a:bodyPr>
          <a:lstStyle/>
          <a:p>
            <a:r>
              <a:rPr lang="en-US" altLang="zh-CN" sz="4800" dirty="0"/>
              <a:t>3.</a:t>
            </a:r>
            <a:r>
              <a:rPr lang="zh-CN" altLang="en-US" sz="4800" dirty="0"/>
              <a:t>新闻列表页</a:t>
            </a:r>
            <a:br>
              <a:rPr lang="en-US" altLang="zh-CN" sz="4800" dirty="0"/>
            </a:br>
            <a:endParaRPr lang="zh-CN" altLang="en-US" dirty="0"/>
          </a:p>
        </p:txBody>
      </p:sp>
      <p:pic>
        <p:nvPicPr>
          <p:cNvPr id="6" name="内容占位符 5">
            <a:extLst>
              <a:ext uri="{FF2B5EF4-FFF2-40B4-BE49-F238E27FC236}">
                <a16:creationId xmlns:a16="http://schemas.microsoft.com/office/drawing/2014/main" id="{467F0D7A-A1AB-4F73-98C1-ACD3F27CDFE5}"/>
              </a:ext>
            </a:extLst>
          </p:cNvPr>
          <p:cNvPicPr preferRelativeResize="0">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20000" y="1456058"/>
            <a:ext cx="10800000" cy="5040000"/>
          </a:xfrm>
        </p:spPr>
      </p:pic>
      <p:sp>
        <p:nvSpPr>
          <p:cNvPr id="4" name="日期占位符 3">
            <a:extLst>
              <a:ext uri="{FF2B5EF4-FFF2-40B4-BE49-F238E27FC236}">
                <a16:creationId xmlns:a16="http://schemas.microsoft.com/office/drawing/2014/main" id="{879CC212-BC16-4B09-947B-CAF6C97CDD81}"/>
              </a:ext>
            </a:extLst>
          </p:cNvPr>
          <p:cNvSpPr>
            <a:spLocks noGrp="1"/>
          </p:cNvSpPr>
          <p:nvPr>
            <p:ph type="dt" sz="half" idx="10"/>
          </p:nvPr>
        </p:nvSpPr>
        <p:spPr/>
        <p:txBody>
          <a:bodyPr/>
          <a:lstStyle/>
          <a:p>
            <a:pPr rtl="0"/>
            <a:fld id="{74761884-1233-44DE-95EA-687917CD0720}" type="datetime1">
              <a:rPr lang="zh-CN" altLang="en-US" smtClean="0"/>
              <a:t>2021/6/26</a:t>
            </a:fld>
            <a:endParaRPr lang="en-US" dirty="0"/>
          </a:p>
        </p:txBody>
      </p:sp>
    </p:spTree>
    <p:extLst>
      <p:ext uri="{BB962C8B-B14F-4D97-AF65-F5344CB8AC3E}">
        <p14:creationId xmlns:p14="http://schemas.microsoft.com/office/powerpoint/2010/main" val="3126361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301877-C92B-4F4F-B71C-31F46F40928E}"/>
              </a:ext>
            </a:extLst>
          </p:cNvPr>
          <p:cNvSpPr>
            <a:spLocks noGrp="1"/>
          </p:cNvSpPr>
          <p:nvPr>
            <p:ph type="title"/>
          </p:nvPr>
        </p:nvSpPr>
        <p:spPr/>
        <p:txBody>
          <a:bodyPr>
            <a:normAutofit fontScale="90000"/>
          </a:bodyPr>
          <a:lstStyle/>
          <a:p>
            <a:r>
              <a:rPr lang="en-US" altLang="zh-CN" sz="4800" dirty="0"/>
              <a:t>4.</a:t>
            </a:r>
            <a:r>
              <a:rPr lang="zh-CN" altLang="en-US" sz="4800" dirty="0"/>
              <a:t>新闻编辑页</a:t>
            </a:r>
            <a:br>
              <a:rPr lang="en-US" altLang="zh-CN" sz="4800" dirty="0"/>
            </a:br>
            <a:endParaRPr lang="zh-CN" altLang="en-US" dirty="0"/>
          </a:p>
        </p:txBody>
      </p:sp>
      <p:pic>
        <p:nvPicPr>
          <p:cNvPr id="6" name="内容占位符 5">
            <a:extLst>
              <a:ext uri="{FF2B5EF4-FFF2-40B4-BE49-F238E27FC236}">
                <a16:creationId xmlns:a16="http://schemas.microsoft.com/office/drawing/2014/main" id="{0464C960-77C8-403A-AE9C-9399A53A65B4}"/>
              </a:ext>
            </a:extLst>
          </p:cNvPr>
          <p:cNvPicPr preferRelativeResize="0">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20000" y="1440000"/>
            <a:ext cx="10800000" cy="5040000"/>
          </a:xfrm>
        </p:spPr>
      </p:pic>
      <p:sp>
        <p:nvSpPr>
          <p:cNvPr id="4" name="日期占位符 3">
            <a:extLst>
              <a:ext uri="{FF2B5EF4-FFF2-40B4-BE49-F238E27FC236}">
                <a16:creationId xmlns:a16="http://schemas.microsoft.com/office/drawing/2014/main" id="{70CDFEFA-1636-47B2-8ECF-FA30A89D4CA1}"/>
              </a:ext>
            </a:extLst>
          </p:cNvPr>
          <p:cNvSpPr>
            <a:spLocks noGrp="1"/>
          </p:cNvSpPr>
          <p:nvPr>
            <p:ph type="dt" sz="half" idx="10"/>
          </p:nvPr>
        </p:nvSpPr>
        <p:spPr/>
        <p:txBody>
          <a:bodyPr/>
          <a:lstStyle/>
          <a:p>
            <a:pPr rtl="0"/>
            <a:fld id="{74761884-1233-44DE-95EA-687917CD0720}" type="datetime1">
              <a:rPr lang="zh-CN" altLang="en-US" smtClean="0"/>
              <a:t>2021/6/26</a:t>
            </a:fld>
            <a:endParaRPr lang="en-US" dirty="0"/>
          </a:p>
        </p:txBody>
      </p:sp>
    </p:spTree>
    <p:extLst>
      <p:ext uri="{BB962C8B-B14F-4D97-AF65-F5344CB8AC3E}">
        <p14:creationId xmlns:p14="http://schemas.microsoft.com/office/powerpoint/2010/main" val="22680017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Office_41798656_TF12214701.potx" id="{11CCF850-A106-4C83-9778-04C2F532D32F}" vid="{0B8A0E20-82B4-435B-92AB-957BEAB02422}"/>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{6CDE6682-FCFE-4943-8B42-F1E6DBA264B9}tf12214701_win32</Template>
  <TotalTime>51</TotalTime>
  <Words>500</Words>
  <Application>Microsoft Office PowerPoint</Application>
  <PresentationFormat>宽屏</PresentationFormat>
  <Paragraphs>80</Paragraphs>
  <Slides>26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26</vt:i4>
      </vt:variant>
    </vt:vector>
  </HeadingPairs>
  <TitlesOfParts>
    <vt:vector size="31" baseType="lpstr">
      <vt:lpstr>新宋体</vt:lpstr>
      <vt:lpstr>Calibri</vt:lpstr>
      <vt:lpstr>Goudy Old Style</vt:lpstr>
      <vt:lpstr>Wingdings 2</vt:lpstr>
      <vt:lpstr>SlateVTI</vt:lpstr>
      <vt:lpstr>课程资料自主学习系统</vt:lpstr>
      <vt:lpstr>系统背景</vt:lpstr>
      <vt:lpstr>技术概要</vt:lpstr>
      <vt:lpstr>角色功能模块</vt:lpstr>
      <vt:lpstr>管理员功能模块页</vt:lpstr>
      <vt:lpstr>1.管理员登陆主页 </vt:lpstr>
      <vt:lpstr>2.教师管理页 </vt:lpstr>
      <vt:lpstr>3.新闻列表页 </vt:lpstr>
      <vt:lpstr>4.新闻编辑页 </vt:lpstr>
      <vt:lpstr>5.新闻添加页 </vt:lpstr>
      <vt:lpstr>6.课程管理页 </vt:lpstr>
      <vt:lpstr>7.用户信息编辑页，用户添加页，课程新增页 </vt:lpstr>
      <vt:lpstr>教师功能模块页</vt:lpstr>
      <vt:lpstr>1、教师主页 </vt:lpstr>
      <vt:lpstr>2、教授课程页 </vt:lpstr>
      <vt:lpstr>3、课程操作页（上传，下载） </vt:lpstr>
      <vt:lpstr>4、个人中心页 </vt:lpstr>
      <vt:lpstr>5、个人信息修改页 </vt:lpstr>
      <vt:lpstr>学生功能模块页</vt:lpstr>
      <vt:lpstr>1、学生主页 </vt:lpstr>
      <vt:lpstr>2、课程信息页 </vt:lpstr>
      <vt:lpstr>3、课程资料下载页 </vt:lpstr>
      <vt:lpstr>4、学生个人中心页 </vt:lpstr>
      <vt:lpstr>5、学生信息修改页 </vt:lpstr>
      <vt:lpstr>小组贡献比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学生自主学习资料下载系统</dc:title>
  <dc:creator>ho bion</dc:creator>
  <cp:lastModifiedBy>姚 展</cp:lastModifiedBy>
  <cp:revision>10</cp:revision>
  <dcterms:created xsi:type="dcterms:W3CDTF">2021-06-24T09:17:02Z</dcterms:created>
  <dcterms:modified xsi:type="dcterms:W3CDTF">2021-06-26T15:28:34Z</dcterms:modified>
</cp:coreProperties>
</file>