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0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21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9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4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6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0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7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135CDF-A77A-4B02-8F1D-164B0C81F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Elektronikai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E145AE-0ABA-4A55-B5F3-1AE751DD0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Bolgár Milán, Csömör Lajos, Zádor Tamás</a:t>
            </a:r>
          </a:p>
        </p:txBody>
      </p:sp>
    </p:spTree>
    <p:extLst>
      <p:ext uri="{BB962C8B-B14F-4D97-AF65-F5344CB8AC3E}">
        <p14:creationId xmlns:p14="http://schemas.microsoft.com/office/powerpoint/2010/main" val="356208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FE9CB-96D9-4958-B16E-61EEB0F9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TERMÉKEK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2002BC9-C1D7-A078-4CD0-A36B0B5E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645"/>
            <a:ext cx="12190578" cy="1452710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065902D-2A9C-47A8-9D7C-BA2E6B1F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31521"/>
            <a:ext cx="12192000" cy="6126480"/>
          </a:xfrm>
        </p:spPr>
      </p:pic>
    </p:spTree>
    <p:extLst>
      <p:ext uri="{BB962C8B-B14F-4D97-AF65-F5344CB8AC3E}">
        <p14:creationId xmlns:p14="http://schemas.microsoft.com/office/powerpoint/2010/main" val="263801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545B9-692D-4515-8F4B-518BC670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BEJELENTKEZŐ FELÜLET</a:t>
            </a:r>
          </a:p>
        </p:txBody>
      </p:sp>
      <p:pic>
        <p:nvPicPr>
          <p:cNvPr id="4" name="Kép 3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6D9E733D-0601-C381-3C27-26BB51A5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47275"/>
            <a:ext cx="12190003" cy="4510726"/>
          </a:xfrm>
          <a:prstGeom prst="rect">
            <a:avLst/>
          </a:prstGeom>
        </p:spPr>
      </p:pic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53CCCB6-88E7-F8B1-00E0-29EC393C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62" y="3228275"/>
            <a:ext cx="8837627" cy="2710206"/>
          </a:xfrm>
          <a:prstGeom prst="rect">
            <a:avLst/>
          </a:prstGeom>
        </p:spPr>
      </p:pic>
      <p:pic>
        <p:nvPicPr>
          <p:cNvPr id="17" name="Tartalom helye 16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3BF1A6B9-3CEB-8F9B-A388-2BA67852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777241"/>
            <a:ext cx="12190003" cy="6080760"/>
          </a:xfrm>
        </p:spPr>
      </p:pic>
    </p:spTree>
    <p:extLst>
      <p:ext uri="{BB962C8B-B14F-4D97-AF65-F5344CB8AC3E}">
        <p14:creationId xmlns:p14="http://schemas.microsoft.com/office/powerpoint/2010/main" val="284007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C2BA0-EE9F-4A4F-AEBB-E988C79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KOSÁR FELÜLET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CD004A4-D82A-A256-3621-5B84B33D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33" y="2730317"/>
            <a:ext cx="7173686" cy="1397366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E0A88B3-FA9F-060F-2494-0A518B56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98171"/>
            <a:ext cx="12185781" cy="5159829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8D60FB1-4CEF-443D-93A7-C0D0ACE1B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0" y="772886"/>
            <a:ext cx="12177604" cy="6085115"/>
          </a:xfrm>
        </p:spPr>
      </p:pic>
    </p:spTree>
    <p:extLst>
      <p:ext uri="{BB962C8B-B14F-4D97-AF65-F5344CB8AC3E}">
        <p14:creationId xmlns:p14="http://schemas.microsoft.com/office/powerpoint/2010/main" val="425527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44</TotalTime>
  <Words>17</Words>
  <Application>Microsoft Office PowerPoint</Application>
  <PresentationFormat>Szélesvásznú</PresentationFormat>
  <Paragraphs>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Pala</vt:lpstr>
      <vt:lpstr>Elektronikai shop</vt:lpstr>
      <vt:lpstr>TERMÉKEK</vt:lpstr>
      <vt:lpstr>BEJELENTKEZŐ FELÜLET</vt:lpstr>
      <vt:lpstr>KOSÁR FELÜLET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Elektronikai shop</dc:title>
  <dc:creator>Bolgár Milán</dc:creator>
  <cp:lastModifiedBy>Tamás Zádor</cp:lastModifiedBy>
  <cp:revision>4</cp:revision>
  <dcterms:created xsi:type="dcterms:W3CDTF">2024-12-02T10:27:27Z</dcterms:created>
  <dcterms:modified xsi:type="dcterms:W3CDTF">2024-12-02T11:21:53Z</dcterms:modified>
</cp:coreProperties>
</file>