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7" r:id="rId2"/>
    <p:sldMasterId id="2147483720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2100" y="2283637"/>
            <a:ext cx="2767600" cy="21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66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37585" y="5511796"/>
            <a:ext cx="27168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750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1214800" y="2200033"/>
            <a:ext cx="9762400" cy="2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2238133" y="4572351"/>
            <a:ext cx="7715600" cy="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-192267" y="-138833"/>
            <a:ext cx="12543653" cy="7122833"/>
          </a:xfrm>
          <a:custGeom>
            <a:avLst/>
            <a:gdLst/>
            <a:ahLst/>
            <a:cxnLst/>
            <a:rect l="l" t="t" r="r" b="b"/>
            <a:pathLst>
              <a:path w="363058" h="213685" extrusionOk="0">
                <a:moveTo>
                  <a:pt x="219863" y="3573"/>
                </a:moveTo>
                <a:cubicBezTo>
                  <a:pt x="196833" y="-1033"/>
                  <a:pt x="172193" y="-1531"/>
                  <a:pt x="149408" y="4165"/>
                </a:cubicBezTo>
                <a:cubicBezTo>
                  <a:pt x="134967" y="7775"/>
                  <a:pt x="119443" y="5285"/>
                  <a:pt x="105004" y="8901"/>
                </a:cubicBezTo>
                <a:cubicBezTo>
                  <a:pt x="82355" y="14573"/>
                  <a:pt x="60491" y="24123"/>
                  <a:pt x="40470" y="36136"/>
                </a:cubicBezTo>
                <a:cubicBezTo>
                  <a:pt x="32797" y="40740"/>
                  <a:pt x="27672" y="48820"/>
                  <a:pt x="22708" y="56266"/>
                </a:cubicBezTo>
                <a:cubicBezTo>
                  <a:pt x="18124" y="63141"/>
                  <a:pt x="10417" y="67821"/>
                  <a:pt x="6722" y="75212"/>
                </a:cubicBezTo>
                <a:cubicBezTo>
                  <a:pt x="1078" y="86501"/>
                  <a:pt x="210" y="99891"/>
                  <a:pt x="210" y="112512"/>
                </a:cubicBezTo>
                <a:cubicBezTo>
                  <a:pt x="210" y="121499"/>
                  <a:pt x="-631" y="131676"/>
                  <a:pt x="4354" y="139154"/>
                </a:cubicBezTo>
                <a:cubicBezTo>
                  <a:pt x="8406" y="145232"/>
                  <a:pt x="12126" y="151942"/>
                  <a:pt x="17971" y="156324"/>
                </a:cubicBezTo>
                <a:cubicBezTo>
                  <a:pt x="24234" y="161019"/>
                  <a:pt x="31974" y="163814"/>
                  <a:pt x="37509" y="169349"/>
                </a:cubicBezTo>
                <a:cubicBezTo>
                  <a:pt x="46222" y="178062"/>
                  <a:pt x="57448" y="184311"/>
                  <a:pt x="68888" y="188887"/>
                </a:cubicBezTo>
                <a:cubicBezTo>
                  <a:pt x="80036" y="193346"/>
                  <a:pt x="89609" y="202307"/>
                  <a:pt x="101452" y="204280"/>
                </a:cubicBezTo>
                <a:cubicBezTo>
                  <a:pt x="114862" y="206514"/>
                  <a:pt x="128254" y="208871"/>
                  <a:pt x="141712" y="210793"/>
                </a:cubicBezTo>
                <a:cubicBezTo>
                  <a:pt x="150701" y="212077"/>
                  <a:pt x="159989" y="209892"/>
                  <a:pt x="168946" y="211385"/>
                </a:cubicBezTo>
                <a:cubicBezTo>
                  <a:pt x="201430" y="216799"/>
                  <a:pt x="235986" y="211734"/>
                  <a:pt x="267228" y="201320"/>
                </a:cubicBezTo>
                <a:cubicBezTo>
                  <a:pt x="275459" y="198576"/>
                  <a:pt x="284333" y="197503"/>
                  <a:pt x="292094" y="193623"/>
                </a:cubicBezTo>
                <a:cubicBezTo>
                  <a:pt x="296013" y="191663"/>
                  <a:pt x="298832" y="187887"/>
                  <a:pt x="302751" y="185927"/>
                </a:cubicBezTo>
                <a:cubicBezTo>
                  <a:pt x="315981" y="179312"/>
                  <a:pt x="330184" y="173295"/>
                  <a:pt x="340643" y="162836"/>
                </a:cubicBezTo>
                <a:cubicBezTo>
                  <a:pt x="348307" y="155172"/>
                  <a:pt x="355776" y="146116"/>
                  <a:pt x="358405" y="135602"/>
                </a:cubicBezTo>
                <a:cubicBezTo>
                  <a:pt x="360287" y="128074"/>
                  <a:pt x="360185" y="120181"/>
                  <a:pt x="361365" y="112512"/>
                </a:cubicBezTo>
                <a:cubicBezTo>
                  <a:pt x="363142" y="100962"/>
                  <a:pt x="364887" y="87303"/>
                  <a:pt x="358405" y="77580"/>
                </a:cubicBezTo>
                <a:cubicBezTo>
                  <a:pt x="338208" y="47285"/>
                  <a:pt x="304327" y="23653"/>
                  <a:pt x="269004" y="14822"/>
                </a:cubicBezTo>
                <a:cubicBezTo>
                  <a:pt x="254005" y="11072"/>
                  <a:pt x="239468" y="3573"/>
                  <a:pt x="224008" y="357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" name="Google Shape;55;p11"/>
          <p:cNvSpPr/>
          <p:nvPr/>
        </p:nvSpPr>
        <p:spPr>
          <a:xfrm>
            <a:off x="-813967" y="-1184933"/>
            <a:ext cx="13900048" cy="9006871"/>
          </a:xfrm>
          <a:custGeom>
            <a:avLst/>
            <a:gdLst/>
            <a:ahLst/>
            <a:cxnLst/>
            <a:rect l="l" t="t" r="r" b="b"/>
            <a:pathLst>
              <a:path w="421469" h="273101" extrusionOk="0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11"/>
          <p:cNvSpPr/>
          <p:nvPr/>
        </p:nvSpPr>
        <p:spPr>
          <a:xfrm>
            <a:off x="841401" y="701267"/>
            <a:ext cx="10606980" cy="5497379"/>
          </a:xfrm>
          <a:custGeom>
            <a:avLst/>
            <a:gdLst/>
            <a:ahLst/>
            <a:cxnLst/>
            <a:rect l="l" t="t" r="r" b="b"/>
            <a:pathLst>
              <a:path w="302970" h="159483" extrusionOk="0">
                <a:moveTo>
                  <a:pt x="185003" y="2293"/>
                </a:moveTo>
                <a:cubicBezTo>
                  <a:pt x="177572" y="-1426"/>
                  <a:pt x="168447" y="516"/>
                  <a:pt x="160137" y="516"/>
                </a:cubicBezTo>
                <a:cubicBezTo>
                  <a:pt x="143895" y="516"/>
                  <a:pt x="127514" y="1476"/>
                  <a:pt x="111588" y="4661"/>
                </a:cubicBezTo>
                <a:cubicBezTo>
                  <a:pt x="99847" y="7009"/>
                  <a:pt x="87183" y="5543"/>
                  <a:pt x="76065" y="9989"/>
                </a:cubicBezTo>
                <a:cubicBezTo>
                  <a:pt x="53856" y="18870"/>
                  <a:pt x="29031" y="25634"/>
                  <a:pt x="12122" y="42552"/>
                </a:cubicBezTo>
                <a:cubicBezTo>
                  <a:pt x="-2152" y="56834"/>
                  <a:pt x="-3814" y="86141"/>
                  <a:pt x="7386" y="102942"/>
                </a:cubicBezTo>
                <a:cubicBezTo>
                  <a:pt x="17141" y="117574"/>
                  <a:pt x="28594" y="134090"/>
                  <a:pt x="45278" y="139650"/>
                </a:cubicBezTo>
                <a:cubicBezTo>
                  <a:pt x="63899" y="145855"/>
                  <a:pt x="82868" y="151194"/>
                  <a:pt x="102115" y="155043"/>
                </a:cubicBezTo>
                <a:cubicBezTo>
                  <a:pt x="113381" y="157296"/>
                  <a:pt x="125188" y="155752"/>
                  <a:pt x="136454" y="158004"/>
                </a:cubicBezTo>
                <a:cubicBezTo>
                  <a:pt x="148265" y="160365"/>
                  <a:pt x="160525" y="159188"/>
                  <a:pt x="172570" y="159188"/>
                </a:cubicBezTo>
                <a:cubicBezTo>
                  <a:pt x="184059" y="159188"/>
                  <a:pt x="196010" y="159860"/>
                  <a:pt x="206909" y="156227"/>
                </a:cubicBezTo>
                <a:cubicBezTo>
                  <a:pt x="217898" y="152564"/>
                  <a:pt x="227642" y="145418"/>
                  <a:pt x="238880" y="142610"/>
                </a:cubicBezTo>
                <a:cubicBezTo>
                  <a:pt x="256679" y="138162"/>
                  <a:pt x="274645" y="128276"/>
                  <a:pt x="285653" y="113599"/>
                </a:cubicBezTo>
                <a:cubicBezTo>
                  <a:pt x="296031" y="99762"/>
                  <a:pt x="308186" y="79338"/>
                  <a:pt x="300454" y="63867"/>
                </a:cubicBezTo>
                <a:cubicBezTo>
                  <a:pt x="284816" y="32577"/>
                  <a:pt x="246539" y="13888"/>
                  <a:pt x="212238" y="7029"/>
                </a:cubicBezTo>
                <a:cubicBezTo>
                  <a:pt x="204344" y="5450"/>
                  <a:pt x="196606" y="2293"/>
                  <a:pt x="188556" y="229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284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94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83599" y="902433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-10302178" flipH="1">
            <a:off x="7944691" y="3699423"/>
            <a:ext cx="5012599" cy="3685509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" name="Google Shape;61;p13"/>
          <p:cNvSpPr/>
          <p:nvPr/>
        </p:nvSpPr>
        <p:spPr>
          <a:xfrm rot="10406136" flipH="1">
            <a:off x="-548400" y="-1030951"/>
            <a:ext cx="7056837" cy="409974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2" name="Google Shape;62;p13"/>
          <p:cNvSpPr/>
          <p:nvPr/>
        </p:nvSpPr>
        <p:spPr>
          <a:xfrm rot="10291435" flipH="1">
            <a:off x="-865553" y="-978207"/>
            <a:ext cx="4716841" cy="1880976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3" name="Google Shape;63;p13"/>
          <p:cNvSpPr/>
          <p:nvPr/>
        </p:nvSpPr>
        <p:spPr>
          <a:xfrm rot="10291405" flipH="1">
            <a:off x="9796428" y="4379297"/>
            <a:ext cx="4908553" cy="2370487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3743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-9344246">
            <a:off x="-3478163" y="5191636"/>
            <a:ext cx="6302857" cy="1704928"/>
          </a:xfrm>
          <a:custGeom>
            <a:avLst/>
            <a:gdLst/>
            <a:ahLst/>
            <a:cxnLst/>
            <a:rect l="l" t="t" r="r" b="b"/>
            <a:pathLst>
              <a:path w="182649" h="63284" extrusionOk="0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66" name="Google Shape;66;p14"/>
          <p:cNvSpPr/>
          <p:nvPr/>
        </p:nvSpPr>
        <p:spPr>
          <a:xfrm rot="6116146">
            <a:off x="9324241" y="-2384476"/>
            <a:ext cx="1584537" cy="4408791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275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 rot="1832901">
            <a:off x="10853800" y="5559233"/>
            <a:ext cx="1338403" cy="2210275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0" name="Google Shape;70;p15"/>
          <p:cNvSpPr/>
          <p:nvPr/>
        </p:nvSpPr>
        <p:spPr>
          <a:xfrm rot="-8755712">
            <a:off x="-49738" y="-1316189"/>
            <a:ext cx="1842945" cy="349233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-869798" y="5694286"/>
            <a:ext cx="1940164" cy="1940164"/>
            <a:chOff x="-614599" y="4118852"/>
            <a:chExt cx="1455123" cy="1455123"/>
          </a:xfrm>
        </p:grpSpPr>
        <p:sp>
          <p:nvSpPr>
            <p:cNvPr id="73" name="Google Shape;73;p15"/>
            <p:cNvSpPr/>
            <p:nvPr/>
          </p:nvSpPr>
          <p:spPr>
            <a:xfrm rot="1230496">
              <a:off x="-452369" y="4281082"/>
              <a:ext cx="1130663" cy="1130663"/>
            </a:xfrm>
            <a:custGeom>
              <a:avLst/>
              <a:gdLst/>
              <a:ahLst/>
              <a:cxnLst/>
              <a:rect l="l" t="t" r="r" b="b"/>
              <a:pathLst>
                <a:path w="59679" h="59679" extrusionOk="0">
                  <a:moveTo>
                    <a:pt x="29840" y="0"/>
                  </a:moveTo>
                  <a:cubicBezTo>
                    <a:pt x="13349" y="0"/>
                    <a:pt x="1" y="13348"/>
                    <a:pt x="1" y="29839"/>
                  </a:cubicBezTo>
                  <a:cubicBezTo>
                    <a:pt x="1" y="46310"/>
                    <a:pt x="13349" y="59678"/>
                    <a:pt x="29840" y="59678"/>
                  </a:cubicBezTo>
                  <a:cubicBezTo>
                    <a:pt x="46311" y="59678"/>
                    <a:pt x="59679" y="46310"/>
                    <a:pt x="59679" y="29839"/>
                  </a:cubicBezTo>
                  <a:cubicBezTo>
                    <a:pt x="59679" y="13348"/>
                    <a:pt x="46311" y="0"/>
                    <a:pt x="29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5"/>
            <p:cNvSpPr/>
            <p:nvPr/>
          </p:nvSpPr>
          <p:spPr>
            <a:xfrm rot="1230496">
              <a:off x="-334392" y="4399042"/>
              <a:ext cx="894732" cy="894732"/>
            </a:xfrm>
            <a:custGeom>
              <a:avLst/>
              <a:gdLst/>
              <a:ahLst/>
              <a:cxnLst/>
              <a:rect l="l" t="t" r="r" b="b"/>
              <a:pathLst>
                <a:path w="47226" h="47226" extrusionOk="0">
                  <a:moveTo>
                    <a:pt x="23613" y="1"/>
                  </a:moveTo>
                  <a:cubicBezTo>
                    <a:pt x="10583" y="1"/>
                    <a:pt x="0" y="10584"/>
                    <a:pt x="0" y="23613"/>
                  </a:cubicBezTo>
                  <a:cubicBezTo>
                    <a:pt x="0" y="36623"/>
                    <a:pt x="10583" y="47226"/>
                    <a:pt x="23613" y="47226"/>
                  </a:cubicBezTo>
                  <a:cubicBezTo>
                    <a:pt x="36622" y="47226"/>
                    <a:pt x="47225" y="36623"/>
                    <a:pt x="47225" y="23613"/>
                  </a:cubicBezTo>
                  <a:cubicBezTo>
                    <a:pt x="47225" y="10584"/>
                    <a:pt x="36622" y="1"/>
                    <a:pt x="23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5"/>
            <p:cNvSpPr/>
            <p:nvPr/>
          </p:nvSpPr>
          <p:spPr>
            <a:xfrm rot="1230496">
              <a:off x="281474" y="4229477"/>
              <a:ext cx="47118" cy="205808"/>
            </a:xfrm>
            <a:custGeom>
              <a:avLst/>
              <a:gdLst/>
              <a:ahLst/>
              <a:cxnLst/>
              <a:rect l="l" t="t" r="r" b="b"/>
              <a:pathLst>
                <a:path w="2487" h="10863" extrusionOk="0">
                  <a:moveTo>
                    <a:pt x="1254" y="1"/>
                  </a:moveTo>
                  <a:cubicBezTo>
                    <a:pt x="557" y="1"/>
                    <a:pt x="0" y="558"/>
                    <a:pt x="0" y="1234"/>
                  </a:cubicBezTo>
                  <a:lnTo>
                    <a:pt x="0" y="10862"/>
                  </a:lnTo>
                  <a:lnTo>
                    <a:pt x="2487" y="10862"/>
                  </a:lnTo>
                  <a:lnTo>
                    <a:pt x="2487" y="1234"/>
                  </a:lnTo>
                  <a:cubicBezTo>
                    <a:pt x="2487" y="558"/>
                    <a:pt x="1930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5"/>
            <p:cNvSpPr/>
            <p:nvPr/>
          </p:nvSpPr>
          <p:spPr>
            <a:xfrm rot="1230496">
              <a:off x="-503295" y="4629011"/>
              <a:ext cx="205789" cy="47137"/>
            </a:xfrm>
            <a:custGeom>
              <a:avLst/>
              <a:gdLst/>
              <a:ahLst/>
              <a:cxnLst/>
              <a:rect l="l" t="t" r="r" b="b"/>
              <a:pathLst>
                <a:path w="10862" h="2488" extrusionOk="0">
                  <a:moveTo>
                    <a:pt x="1234" y="0"/>
                  </a:moveTo>
                  <a:cubicBezTo>
                    <a:pt x="557" y="0"/>
                    <a:pt x="0" y="557"/>
                    <a:pt x="0" y="1254"/>
                  </a:cubicBezTo>
                  <a:cubicBezTo>
                    <a:pt x="0" y="1930"/>
                    <a:pt x="557" y="2487"/>
                    <a:pt x="1234" y="2487"/>
                  </a:cubicBezTo>
                  <a:lnTo>
                    <a:pt x="10862" y="2487"/>
                  </a:lnTo>
                  <a:lnTo>
                    <a:pt x="10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5"/>
            <p:cNvSpPr/>
            <p:nvPr/>
          </p:nvSpPr>
          <p:spPr>
            <a:xfrm rot="1230496">
              <a:off x="-103020" y="5257410"/>
              <a:ext cx="47118" cy="205789"/>
            </a:xfrm>
            <a:custGeom>
              <a:avLst/>
              <a:gdLst/>
              <a:ahLst/>
              <a:cxnLst/>
              <a:rect l="l" t="t" r="r" b="b"/>
              <a:pathLst>
                <a:path w="2487" h="10862" extrusionOk="0">
                  <a:moveTo>
                    <a:pt x="0" y="0"/>
                  </a:moveTo>
                  <a:lnTo>
                    <a:pt x="0" y="9628"/>
                  </a:lnTo>
                  <a:cubicBezTo>
                    <a:pt x="0" y="10305"/>
                    <a:pt x="557" y="10862"/>
                    <a:pt x="1254" y="10862"/>
                  </a:cubicBezTo>
                  <a:cubicBezTo>
                    <a:pt x="1930" y="10862"/>
                    <a:pt x="2487" y="10305"/>
                    <a:pt x="2487" y="9628"/>
                  </a:cubicBezTo>
                  <a:lnTo>
                    <a:pt x="2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5"/>
            <p:cNvSpPr/>
            <p:nvPr/>
          </p:nvSpPr>
          <p:spPr>
            <a:xfrm rot="1230496">
              <a:off x="524619" y="5013505"/>
              <a:ext cx="205808" cy="47137"/>
            </a:xfrm>
            <a:custGeom>
              <a:avLst/>
              <a:gdLst/>
              <a:ahLst/>
              <a:cxnLst/>
              <a:rect l="l" t="t" r="r" b="b"/>
              <a:pathLst>
                <a:path w="10863" h="2488" extrusionOk="0">
                  <a:moveTo>
                    <a:pt x="1" y="0"/>
                  </a:moveTo>
                  <a:lnTo>
                    <a:pt x="1" y="2487"/>
                  </a:lnTo>
                  <a:lnTo>
                    <a:pt x="9629" y="2487"/>
                  </a:lnTo>
                  <a:cubicBezTo>
                    <a:pt x="10305" y="2487"/>
                    <a:pt x="10862" y="1930"/>
                    <a:pt x="10862" y="1254"/>
                  </a:cubicBezTo>
                  <a:cubicBezTo>
                    <a:pt x="10862" y="557"/>
                    <a:pt x="10305" y="0"/>
                    <a:pt x="9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5"/>
            <p:cNvSpPr/>
            <p:nvPr/>
          </p:nvSpPr>
          <p:spPr>
            <a:xfrm rot="1230496">
              <a:off x="81547" y="4513191"/>
              <a:ext cx="477528" cy="477528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25205" y="0"/>
                  </a:moveTo>
                  <a:lnTo>
                    <a:pt x="4377" y="15318"/>
                  </a:lnTo>
                  <a:cubicBezTo>
                    <a:pt x="4279" y="15313"/>
                    <a:pt x="4181" y="15310"/>
                    <a:pt x="4082" y="15310"/>
                  </a:cubicBezTo>
                  <a:cubicBezTo>
                    <a:pt x="2606" y="15310"/>
                    <a:pt x="1120" y="15871"/>
                    <a:pt x="1" y="17008"/>
                  </a:cubicBezTo>
                  <a:lnTo>
                    <a:pt x="777" y="24428"/>
                  </a:lnTo>
                  <a:lnTo>
                    <a:pt x="8197" y="25204"/>
                  </a:lnTo>
                  <a:cubicBezTo>
                    <a:pt x="9410" y="24011"/>
                    <a:pt x="9967" y="22399"/>
                    <a:pt x="9887" y="20828"/>
                  </a:cubicBezTo>
                  <a:lnTo>
                    <a:pt x="25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5"/>
            <p:cNvSpPr/>
            <p:nvPr/>
          </p:nvSpPr>
          <p:spPr>
            <a:xfrm rot="1230496">
              <a:off x="-333150" y="4702108"/>
              <a:ext cx="477528" cy="477528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17009" y="0"/>
                  </a:moveTo>
                  <a:cubicBezTo>
                    <a:pt x="15795" y="1194"/>
                    <a:pt x="15238" y="2805"/>
                    <a:pt x="15318" y="4377"/>
                  </a:cubicBezTo>
                  <a:lnTo>
                    <a:pt x="1" y="25204"/>
                  </a:lnTo>
                  <a:lnTo>
                    <a:pt x="20828" y="9887"/>
                  </a:lnTo>
                  <a:cubicBezTo>
                    <a:pt x="20926" y="9892"/>
                    <a:pt x="21025" y="9895"/>
                    <a:pt x="21123" y="9895"/>
                  </a:cubicBezTo>
                  <a:cubicBezTo>
                    <a:pt x="22599" y="9895"/>
                    <a:pt x="24086" y="9334"/>
                    <a:pt x="25205" y="8196"/>
                  </a:cubicBezTo>
                  <a:lnTo>
                    <a:pt x="170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5"/>
            <p:cNvSpPr/>
            <p:nvPr/>
          </p:nvSpPr>
          <p:spPr>
            <a:xfrm rot="1230496">
              <a:off x="81373" y="4814691"/>
              <a:ext cx="62957" cy="62957"/>
            </a:xfrm>
            <a:custGeom>
              <a:avLst/>
              <a:gdLst/>
              <a:ahLst/>
              <a:cxnLst/>
              <a:rect l="l" t="t" r="r" b="b"/>
              <a:pathLst>
                <a:path w="3323" h="3323" extrusionOk="0">
                  <a:moveTo>
                    <a:pt x="1672" y="0"/>
                  </a:moveTo>
                  <a:cubicBezTo>
                    <a:pt x="757" y="0"/>
                    <a:pt x="1" y="756"/>
                    <a:pt x="1" y="1671"/>
                  </a:cubicBezTo>
                  <a:cubicBezTo>
                    <a:pt x="1" y="2586"/>
                    <a:pt x="757" y="3322"/>
                    <a:pt x="1672" y="3322"/>
                  </a:cubicBezTo>
                  <a:cubicBezTo>
                    <a:pt x="2587" y="3322"/>
                    <a:pt x="3323" y="2586"/>
                    <a:pt x="3323" y="1671"/>
                  </a:cubicBezTo>
                  <a:cubicBezTo>
                    <a:pt x="3323" y="756"/>
                    <a:pt x="2587" y="0"/>
                    <a:pt x="1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5359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864019">
            <a:off x="-818621" y="5593160"/>
            <a:ext cx="4716823" cy="1880969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5" name="Google Shape;85;p16"/>
          <p:cNvSpPr/>
          <p:nvPr/>
        </p:nvSpPr>
        <p:spPr>
          <a:xfrm>
            <a:off x="9350633" y="-513100"/>
            <a:ext cx="3394467" cy="1415367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114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-813967" y="-1388133"/>
            <a:ext cx="13900048" cy="9006871"/>
          </a:xfrm>
          <a:custGeom>
            <a:avLst/>
            <a:gdLst/>
            <a:ahLst/>
            <a:cxnLst/>
            <a:rect l="l" t="t" r="r" b="b"/>
            <a:pathLst>
              <a:path w="421469" h="273101" extrusionOk="0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464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rot="4853046">
            <a:off x="-1088170" y="-1286677"/>
            <a:ext cx="1584555" cy="4408692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" name="Google Shape;92;p18"/>
          <p:cNvSpPr/>
          <p:nvPr/>
        </p:nvSpPr>
        <p:spPr>
          <a:xfrm rot="10291405" flipH="1">
            <a:off x="9796428" y="4379297"/>
            <a:ext cx="4908553" cy="2370487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397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accent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-9344246">
            <a:off x="-3478163" y="5191636"/>
            <a:ext cx="6302857" cy="1704928"/>
          </a:xfrm>
          <a:custGeom>
            <a:avLst/>
            <a:gdLst/>
            <a:ahLst/>
            <a:cxnLst/>
            <a:rect l="l" t="t" r="r" b="b"/>
            <a:pathLst>
              <a:path w="182649" h="63284" extrusionOk="0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96" name="Google Shape;96;p19"/>
          <p:cNvSpPr/>
          <p:nvPr/>
        </p:nvSpPr>
        <p:spPr>
          <a:xfrm rot="1163013">
            <a:off x="7657701" y="-363557"/>
            <a:ext cx="6303107" cy="1704939"/>
          </a:xfrm>
          <a:custGeom>
            <a:avLst/>
            <a:gdLst/>
            <a:ahLst/>
            <a:cxnLst/>
            <a:rect l="l" t="t" r="r" b="b"/>
            <a:pathLst>
              <a:path w="182649" h="63284" extrusionOk="0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</p:spTree>
    <p:extLst>
      <p:ext uri="{BB962C8B-B14F-4D97-AF65-F5344CB8AC3E}">
        <p14:creationId xmlns:p14="http://schemas.microsoft.com/office/powerpoint/2010/main" val="3187359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50967" y="6562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 idx="2"/>
          </p:nvPr>
        </p:nvSpPr>
        <p:spPr>
          <a:xfrm>
            <a:off x="1125867" y="2837419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1383033" y="3383657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3"/>
          </p:nvPr>
        </p:nvSpPr>
        <p:spPr>
          <a:xfrm>
            <a:off x="4578191" y="2837419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4"/>
          </p:nvPr>
        </p:nvSpPr>
        <p:spPr>
          <a:xfrm>
            <a:off x="4835399" y="3383657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5"/>
          </p:nvPr>
        </p:nvSpPr>
        <p:spPr>
          <a:xfrm>
            <a:off x="8030529" y="2837419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6"/>
          </p:nvPr>
        </p:nvSpPr>
        <p:spPr>
          <a:xfrm>
            <a:off x="8287751" y="3383657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7"/>
          </p:nvPr>
        </p:nvSpPr>
        <p:spPr>
          <a:xfrm>
            <a:off x="1125867" y="5006785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8"/>
          </p:nvPr>
        </p:nvSpPr>
        <p:spPr>
          <a:xfrm>
            <a:off x="1383033" y="5553024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9"/>
          </p:nvPr>
        </p:nvSpPr>
        <p:spPr>
          <a:xfrm>
            <a:off x="4578191" y="5006785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3"/>
          </p:nvPr>
        </p:nvSpPr>
        <p:spPr>
          <a:xfrm>
            <a:off x="4835399" y="5553024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14"/>
          </p:nvPr>
        </p:nvSpPr>
        <p:spPr>
          <a:xfrm>
            <a:off x="8030529" y="5006785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5"/>
          </p:nvPr>
        </p:nvSpPr>
        <p:spPr>
          <a:xfrm>
            <a:off x="8287751" y="5553024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 rot="7725931">
            <a:off x="10129083" y="-367529"/>
            <a:ext cx="1584552" cy="2542899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538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4164134" y="-513100"/>
            <a:ext cx="8367767" cy="4339333"/>
          </a:xfrm>
          <a:custGeom>
            <a:avLst/>
            <a:gdLst/>
            <a:ahLst/>
            <a:cxnLst/>
            <a:rect l="l" t="t" r="r" b="b"/>
            <a:pathLst>
              <a:path w="251033" h="130180" extrusionOk="0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" name="Google Shape;13;p3"/>
          <p:cNvSpPr/>
          <p:nvPr/>
        </p:nvSpPr>
        <p:spPr>
          <a:xfrm rot="393864">
            <a:off x="-501525" y="3325634"/>
            <a:ext cx="7056837" cy="409974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" name="Google Shape;14;p3"/>
          <p:cNvSpPr/>
          <p:nvPr/>
        </p:nvSpPr>
        <p:spPr>
          <a:xfrm>
            <a:off x="-217100" y="1578833"/>
            <a:ext cx="11564867" cy="5663995"/>
          </a:xfrm>
          <a:custGeom>
            <a:avLst/>
            <a:gdLst/>
            <a:ahLst/>
            <a:cxnLst/>
            <a:rect l="l" t="t" r="r" b="b"/>
            <a:pathLst>
              <a:path w="346946" h="158967" extrusionOk="0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01833" y="2764400"/>
            <a:ext cx="51884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575100" y="3951600"/>
            <a:ext cx="30416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864019">
            <a:off x="-818621" y="5593160"/>
            <a:ext cx="4716823" cy="1880969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 rot="-800652">
            <a:off x="7731997" y="-1006359"/>
            <a:ext cx="5012761" cy="3685629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" name="Google Shape;19;p3"/>
          <p:cNvSpPr/>
          <p:nvPr/>
        </p:nvSpPr>
        <p:spPr>
          <a:xfrm>
            <a:off x="9350633" y="-513100"/>
            <a:ext cx="3394467" cy="1415367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6086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97967" y="656233"/>
            <a:ext cx="105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2"/>
          </p:nvPr>
        </p:nvSpPr>
        <p:spPr>
          <a:xfrm>
            <a:off x="2565833" y="1734800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2565817" y="2471836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0853605" y="-292134"/>
            <a:ext cx="1338411" cy="221040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7" name="Google Shape;117;p21"/>
          <p:cNvSpPr/>
          <p:nvPr/>
        </p:nvSpPr>
        <p:spPr>
          <a:xfrm>
            <a:off x="-250900" y="4986618"/>
            <a:ext cx="1206192" cy="2210417"/>
          </a:xfrm>
          <a:custGeom>
            <a:avLst/>
            <a:gdLst/>
            <a:ahLst/>
            <a:cxnLst/>
            <a:rect l="l" t="t" r="r" b="b"/>
            <a:pathLst>
              <a:path w="53904" h="82192" extrusionOk="0">
                <a:moveTo>
                  <a:pt x="1034" y="0"/>
                </a:moveTo>
                <a:cubicBezTo>
                  <a:pt x="10519" y="7117"/>
                  <a:pt x="23404" y="10810"/>
                  <a:pt x="29982" y="20677"/>
                </a:cubicBezTo>
                <a:cubicBezTo>
                  <a:pt x="34310" y="27169"/>
                  <a:pt x="37338" y="34489"/>
                  <a:pt x="41872" y="40838"/>
                </a:cubicBezTo>
                <a:cubicBezTo>
                  <a:pt x="45274" y="45601"/>
                  <a:pt x="54909" y="48021"/>
                  <a:pt x="53761" y="53761"/>
                </a:cubicBezTo>
                <a:cubicBezTo>
                  <a:pt x="53033" y="57401"/>
                  <a:pt x="46991" y="56876"/>
                  <a:pt x="43422" y="57896"/>
                </a:cubicBezTo>
                <a:cubicBezTo>
                  <a:pt x="38640" y="59262"/>
                  <a:pt x="33666" y="59942"/>
                  <a:pt x="28948" y="61515"/>
                </a:cubicBezTo>
                <a:cubicBezTo>
                  <a:pt x="23395" y="63366"/>
                  <a:pt x="21198" y="70299"/>
                  <a:pt x="17059" y="74438"/>
                </a:cubicBezTo>
                <a:cubicBezTo>
                  <a:pt x="12642" y="78855"/>
                  <a:pt x="4419" y="77777"/>
                  <a:pt x="0" y="8219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7791667" y="3185833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7791667" y="3923033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7793867" y="1734800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7793851" y="2471836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2570800" y="4637033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2570761" y="5374233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9"/>
          </p:nvPr>
        </p:nvSpPr>
        <p:spPr>
          <a:xfrm>
            <a:off x="2568600" y="3185833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3"/>
          </p:nvPr>
        </p:nvSpPr>
        <p:spPr>
          <a:xfrm>
            <a:off x="2568567" y="3923033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14"/>
          </p:nvPr>
        </p:nvSpPr>
        <p:spPr>
          <a:xfrm>
            <a:off x="7798833" y="4637033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5"/>
          </p:nvPr>
        </p:nvSpPr>
        <p:spPr>
          <a:xfrm>
            <a:off x="7798795" y="5374233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61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950967" y="6495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2"/>
          </p:nvPr>
        </p:nvSpPr>
        <p:spPr>
          <a:xfrm>
            <a:off x="2869033" y="2466467"/>
            <a:ext cx="26324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>
            <a:off x="2938767" y="3200915"/>
            <a:ext cx="25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3"/>
          </p:nvPr>
        </p:nvSpPr>
        <p:spPr>
          <a:xfrm>
            <a:off x="2869033" y="4408633"/>
            <a:ext cx="26324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4"/>
          </p:nvPr>
        </p:nvSpPr>
        <p:spPr>
          <a:xfrm>
            <a:off x="2938767" y="5143148"/>
            <a:ext cx="25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 idx="5"/>
          </p:nvPr>
        </p:nvSpPr>
        <p:spPr>
          <a:xfrm>
            <a:off x="6690533" y="2466467"/>
            <a:ext cx="26324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6"/>
          </p:nvPr>
        </p:nvSpPr>
        <p:spPr>
          <a:xfrm>
            <a:off x="6690533" y="3200915"/>
            <a:ext cx="25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 idx="7"/>
          </p:nvPr>
        </p:nvSpPr>
        <p:spPr>
          <a:xfrm>
            <a:off x="6690533" y="4408633"/>
            <a:ext cx="26324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8"/>
          </p:nvPr>
        </p:nvSpPr>
        <p:spPr>
          <a:xfrm>
            <a:off x="6690533" y="5143148"/>
            <a:ext cx="25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9256684" y="4742075"/>
            <a:ext cx="3463533" cy="2166600"/>
          </a:xfrm>
          <a:custGeom>
            <a:avLst/>
            <a:gdLst/>
            <a:ahLst/>
            <a:cxnLst/>
            <a:rect l="l" t="t" r="r" b="b"/>
            <a:pathLst>
              <a:path w="103906" h="64998" extrusionOk="0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9" name="Google Shape;139;p22"/>
          <p:cNvSpPr/>
          <p:nvPr/>
        </p:nvSpPr>
        <p:spPr>
          <a:xfrm>
            <a:off x="9750051" y="5147108"/>
            <a:ext cx="3463533" cy="2166600"/>
          </a:xfrm>
          <a:custGeom>
            <a:avLst/>
            <a:gdLst/>
            <a:ahLst/>
            <a:cxnLst/>
            <a:rect l="l" t="t" r="r" b="b"/>
            <a:pathLst>
              <a:path w="103906" h="64998" extrusionOk="0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0" name="Google Shape;140;p22"/>
          <p:cNvSpPr/>
          <p:nvPr/>
        </p:nvSpPr>
        <p:spPr>
          <a:xfrm rot="10800000">
            <a:off x="-528300" y="-50675"/>
            <a:ext cx="3463533" cy="2166600"/>
          </a:xfrm>
          <a:custGeom>
            <a:avLst/>
            <a:gdLst/>
            <a:ahLst/>
            <a:cxnLst/>
            <a:rect l="l" t="t" r="r" b="b"/>
            <a:pathLst>
              <a:path w="103906" h="64998" extrusionOk="0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1" name="Google Shape;141;p22"/>
          <p:cNvSpPr/>
          <p:nvPr/>
        </p:nvSpPr>
        <p:spPr>
          <a:xfrm rot="10800000">
            <a:off x="-1021667" y="-455708"/>
            <a:ext cx="3463533" cy="2166600"/>
          </a:xfrm>
          <a:custGeom>
            <a:avLst/>
            <a:gdLst/>
            <a:ahLst/>
            <a:cxnLst/>
            <a:rect l="l" t="t" r="r" b="b"/>
            <a:pathLst>
              <a:path w="103906" h="64998" extrusionOk="0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5137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-102500" y="4259877"/>
            <a:ext cx="12485867" cy="2347100"/>
          </a:xfrm>
          <a:custGeom>
            <a:avLst/>
            <a:gdLst/>
            <a:ahLst/>
            <a:cxnLst/>
            <a:rect l="l" t="t" r="r" b="b"/>
            <a:pathLst>
              <a:path w="374576" h="70413" extrusionOk="0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6387735" y="3799200"/>
            <a:ext cx="185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2"/>
          </p:nvPr>
        </p:nvSpPr>
        <p:spPr>
          <a:xfrm>
            <a:off x="8832667" y="3799200"/>
            <a:ext cx="18532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1498667" y="3799200"/>
            <a:ext cx="1853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3943203" y="3799200"/>
            <a:ext cx="1853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1284380" y="2246768"/>
            <a:ext cx="2282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5"/>
          </p:nvPr>
        </p:nvSpPr>
        <p:spPr>
          <a:xfrm>
            <a:off x="3728985" y="2246783"/>
            <a:ext cx="2282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6"/>
          </p:nvPr>
        </p:nvSpPr>
        <p:spPr>
          <a:xfrm>
            <a:off x="6170733" y="2246768"/>
            <a:ext cx="2282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7"/>
          </p:nvPr>
        </p:nvSpPr>
        <p:spPr>
          <a:xfrm>
            <a:off x="8618256" y="2246768"/>
            <a:ext cx="2282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8"/>
          </p:nvPr>
        </p:nvSpPr>
        <p:spPr>
          <a:xfrm>
            <a:off x="950967" y="6488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052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950967" y="647500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2"/>
          </p:nvPr>
        </p:nvSpPr>
        <p:spPr>
          <a:xfrm>
            <a:off x="1164851" y="3622809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1"/>
          </p:nvPr>
        </p:nvSpPr>
        <p:spPr>
          <a:xfrm>
            <a:off x="1260733" y="4339933"/>
            <a:ext cx="2902400" cy="1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 idx="3"/>
          </p:nvPr>
        </p:nvSpPr>
        <p:spPr>
          <a:xfrm>
            <a:off x="4554388" y="3622809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4"/>
          </p:nvPr>
        </p:nvSpPr>
        <p:spPr>
          <a:xfrm>
            <a:off x="4647639" y="4339933"/>
            <a:ext cx="2902400" cy="1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idx="5"/>
          </p:nvPr>
        </p:nvSpPr>
        <p:spPr>
          <a:xfrm>
            <a:off x="7943933" y="3622809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6"/>
          </p:nvPr>
        </p:nvSpPr>
        <p:spPr>
          <a:xfrm>
            <a:off x="8039933" y="4339933"/>
            <a:ext cx="2902400" cy="1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 rot="-1286190">
            <a:off x="10761591" y="-18773"/>
            <a:ext cx="1862387" cy="3939892"/>
          </a:xfrm>
          <a:custGeom>
            <a:avLst/>
            <a:gdLst/>
            <a:ahLst/>
            <a:cxnLst/>
            <a:rect l="l" t="t" r="r" b="b"/>
            <a:pathLst>
              <a:path w="55867" h="118187" extrusionOk="0">
                <a:moveTo>
                  <a:pt x="50152" y="0"/>
                </a:moveTo>
                <a:cubicBezTo>
                  <a:pt x="50152" y="12460"/>
                  <a:pt x="42774" y="27116"/>
                  <a:pt x="31483" y="32385"/>
                </a:cubicBezTo>
                <a:cubicBezTo>
                  <a:pt x="25178" y="35327"/>
                  <a:pt x="18727" y="38042"/>
                  <a:pt x="12052" y="40005"/>
                </a:cubicBezTo>
                <a:cubicBezTo>
                  <a:pt x="8159" y="41150"/>
                  <a:pt x="1737" y="40294"/>
                  <a:pt x="622" y="44196"/>
                </a:cubicBezTo>
                <a:cubicBezTo>
                  <a:pt x="-3377" y="58193"/>
                  <a:pt x="16830" y="68446"/>
                  <a:pt x="26149" y="79629"/>
                </a:cubicBezTo>
                <a:cubicBezTo>
                  <a:pt x="33091" y="87959"/>
                  <a:pt x="30421" y="101468"/>
                  <a:pt x="36436" y="110490"/>
                </a:cubicBezTo>
                <a:cubicBezTo>
                  <a:pt x="38379" y="113405"/>
                  <a:pt x="40803" y="116428"/>
                  <a:pt x="44056" y="117729"/>
                </a:cubicBezTo>
                <a:cubicBezTo>
                  <a:pt x="47742" y="119203"/>
                  <a:pt x="51897" y="116205"/>
                  <a:pt x="55867" y="11620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62" name="Google Shape;162;p24"/>
          <p:cNvSpPr/>
          <p:nvPr/>
        </p:nvSpPr>
        <p:spPr>
          <a:xfrm rot="-4063569">
            <a:off x="391146" y="4152926"/>
            <a:ext cx="1114167" cy="3708068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9675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78467" y="798533"/>
            <a:ext cx="57756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2"/>
          </p:nvPr>
        </p:nvSpPr>
        <p:spPr>
          <a:xfrm>
            <a:off x="1704087" y="2212407"/>
            <a:ext cx="3375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1"/>
          </p:nvPr>
        </p:nvSpPr>
        <p:spPr>
          <a:xfrm>
            <a:off x="1704067" y="2772800"/>
            <a:ext cx="3782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3"/>
          </p:nvPr>
        </p:nvSpPr>
        <p:spPr>
          <a:xfrm>
            <a:off x="1704073" y="3618072"/>
            <a:ext cx="3375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4"/>
          </p:nvPr>
        </p:nvSpPr>
        <p:spPr>
          <a:xfrm>
            <a:off x="1704067" y="4149125"/>
            <a:ext cx="3782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5"/>
          </p:nvPr>
        </p:nvSpPr>
        <p:spPr>
          <a:xfrm>
            <a:off x="1704087" y="4994408"/>
            <a:ext cx="3375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6"/>
          </p:nvPr>
        </p:nvSpPr>
        <p:spPr>
          <a:xfrm>
            <a:off x="1704067" y="5554800"/>
            <a:ext cx="3782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 rot="4024234">
            <a:off x="620427" y="-1853940"/>
            <a:ext cx="140131" cy="4766589"/>
          </a:xfrm>
          <a:custGeom>
            <a:avLst/>
            <a:gdLst/>
            <a:ahLst/>
            <a:cxnLst/>
            <a:rect l="l" t="t" r="r" b="b"/>
            <a:pathLst>
              <a:path w="11059" h="227968" extrusionOk="0">
                <a:moveTo>
                  <a:pt x="10255" y="0"/>
                </a:moveTo>
                <a:cubicBezTo>
                  <a:pt x="7659" y="10386"/>
                  <a:pt x="6859" y="21427"/>
                  <a:pt x="8187" y="32050"/>
                </a:cubicBezTo>
                <a:cubicBezTo>
                  <a:pt x="9066" y="39079"/>
                  <a:pt x="11456" y="46372"/>
                  <a:pt x="9738" y="53244"/>
                </a:cubicBezTo>
                <a:cubicBezTo>
                  <a:pt x="6999" y="64197"/>
                  <a:pt x="-2017" y="74790"/>
                  <a:pt x="433" y="85811"/>
                </a:cubicBezTo>
                <a:cubicBezTo>
                  <a:pt x="3589" y="100008"/>
                  <a:pt x="8968" y="113768"/>
                  <a:pt x="10772" y="128200"/>
                </a:cubicBezTo>
                <a:cubicBezTo>
                  <a:pt x="11918" y="137364"/>
                  <a:pt x="6636" y="146361"/>
                  <a:pt x="6636" y="155597"/>
                </a:cubicBezTo>
                <a:cubicBezTo>
                  <a:pt x="6636" y="165816"/>
                  <a:pt x="11743" y="176076"/>
                  <a:pt x="9738" y="186097"/>
                </a:cubicBezTo>
                <a:cubicBezTo>
                  <a:pt x="8831" y="190631"/>
                  <a:pt x="4108" y="193915"/>
                  <a:pt x="3535" y="198503"/>
                </a:cubicBezTo>
                <a:cubicBezTo>
                  <a:pt x="2302" y="208370"/>
                  <a:pt x="8187" y="218025"/>
                  <a:pt x="8187" y="22796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547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2951708" y="3254933"/>
            <a:ext cx="8285200" cy="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2951667" y="3928429"/>
            <a:ext cx="82852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idx="2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 idx="3"/>
          </p:nvPr>
        </p:nvSpPr>
        <p:spPr>
          <a:xfrm>
            <a:off x="2951667" y="1717267"/>
            <a:ext cx="8285200" cy="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4"/>
          </p:nvPr>
        </p:nvSpPr>
        <p:spPr>
          <a:xfrm>
            <a:off x="2951667" y="2391167"/>
            <a:ext cx="82852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 idx="5"/>
          </p:nvPr>
        </p:nvSpPr>
        <p:spPr>
          <a:xfrm>
            <a:off x="2951791" y="4762199"/>
            <a:ext cx="8285200" cy="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6"/>
          </p:nvPr>
        </p:nvSpPr>
        <p:spPr>
          <a:xfrm>
            <a:off x="2951749" y="5435700"/>
            <a:ext cx="82852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 rot="-508684" flipH="1">
            <a:off x="8348832" y="5694557"/>
            <a:ext cx="4766937" cy="1900953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1" name="Google Shape;181;p26"/>
          <p:cNvSpPr/>
          <p:nvPr/>
        </p:nvSpPr>
        <p:spPr>
          <a:xfrm rot="-302487" flipH="1">
            <a:off x="-501433" y="-225717"/>
            <a:ext cx="3430140" cy="1430241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2939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1649300" y="3429067"/>
            <a:ext cx="3713200" cy="2204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2"/>
          </p:nvPr>
        </p:nvSpPr>
        <p:spPr>
          <a:xfrm>
            <a:off x="6754667" y="3429067"/>
            <a:ext cx="3788000" cy="2204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1704833" y="3548048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3"/>
          </p:nvPr>
        </p:nvSpPr>
        <p:spPr>
          <a:xfrm>
            <a:off x="6847800" y="3548048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 idx="4"/>
          </p:nvPr>
        </p:nvSpPr>
        <p:spPr>
          <a:xfrm>
            <a:off x="2759400" y="777783"/>
            <a:ext cx="6657600" cy="1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-7755445">
            <a:off x="723106" y="-743235"/>
            <a:ext cx="1023745" cy="3416767"/>
          </a:xfrm>
          <a:custGeom>
            <a:avLst/>
            <a:gdLst/>
            <a:ahLst/>
            <a:cxnLst/>
            <a:rect l="l" t="t" r="r" b="b"/>
            <a:pathLst>
              <a:path w="8072" h="101882" extrusionOk="0">
                <a:moveTo>
                  <a:pt x="8072" y="0"/>
                </a:moveTo>
                <a:cubicBezTo>
                  <a:pt x="2098" y="7467"/>
                  <a:pt x="-1210" y="18240"/>
                  <a:pt x="452" y="27657"/>
                </a:cubicBezTo>
                <a:cubicBezTo>
                  <a:pt x="2300" y="38129"/>
                  <a:pt x="7790" y="48069"/>
                  <a:pt x="7790" y="58702"/>
                </a:cubicBezTo>
                <a:cubicBezTo>
                  <a:pt x="7790" y="67116"/>
                  <a:pt x="6587" y="75803"/>
                  <a:pt x="3274" y="83537"/>
                </a:cubicBezTo>
                <a:cubicBezTo>
                  <a:pt x="866" y="89158"/>
                  <a:pt x="-1046" y="97554"/>
                  <a:pt x="3274" y="10188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9" name="Google Shape;189;p27"/>
          <p:cNvSpPr/>
          <p:nvPr/>
        </p:nvSpPr>
        <p:spPr>
          <a:xfrm rot="10800000">
            <a:off x="11062376" y="-234749"/>
            <a:ext cx="1311157" cy="3232983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8279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950967" y="653500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 idx="2"/>
          </p:nvPr>
        </p:nvSpPr>
        <p:spPr>
          <a:xfrm>
            <a:off x="2892400" y="2279467"/>
            <a:ext cx="2829200" cy="763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1"/>
          </p:nvPr>
        </p:nvSpPr>
        <p:spPr>
          <a:xfrm>
            <a:off x="2892400" y="3429001"/>
            <a:ext cx="2829200" cy="1601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3"/>
          </p:nvPr>
        </p:nvSpPr>
        <p:spPr>
          <a:xfrm>
            <a:off x="6470400" y="3050328"/>
            <a:ext cx="2829200" cy="763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4"/>
          </p:nvPr>
        </p:nvSpPr>
        <p:spPr>
          <a:xfrm>
            <a:off x="6470400" y="4194556"/>
            <a:ext cx="2829200" cy="1601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-254000" y="4982284"/>
            <a:ext cx="3302000" cy="2015433"/>
          </a:xfrm>
          <a:custGeom>
            <a:avLst/>
            <a:gdLst/>
            <a:ahLst/>
            <a:cxnLst/>
            <a:rect l="l" t="t" r="r" b="b"/>
            <a:pathLst>
              <a:path w="99060" h="60463" extrusionOk="0">
                <a:moveTo>
                  <a:pt x="0" y="5980"/>
                </a:moveTo>
                <a:cubicBezTo>
                  <a:pt x="12213" y="-3180"/>
                  <a:pt x="41145" y="-2222"/>
                  <a:pt x="45339" y="12457"/>
                </a:cubicBezTo>
                <a:cubicBezTo>
                  <a:pt x="46820" y="17641"/>
                  <a:pt x="45535" y="24944"/>
                  <a:pt x="41148" y="28078"/>
                </a:cubicBezTo>
                <a:cubicBezTo>
                  <a:pt x="39089" y="29549"/>
                  <a:pt x="35164" y="27989"/>
                  <a:pt x="33909" y="25792"/>
                </a:cubicBezTo>
                <a:cubicBezTo>
                  <a:pt x="32870" y="23973"/>
                  <a:pt x="33446" y="20358"/>
                  <a:pt x="35433" y="19696"/>
                </a:cubicBezTo>
                <a:cubicBezTo>
                  <a:pt x="43656" y="16955"/>
                  <a:pt x="54831" y="18520"/>
                  <a:pt x="60960" y="24649"/>
                </a:cubicBezTo>
                <a:cubicBezTo>
                  <a:pt x="69254" y="32943"/>
                  <a:pt x="72097" y="45692"/>
                  <a:pt x="80391" y="53986"/>
                </a:cubicBezTo>
                <a:cubicBezTo>
                  <a:pt x="85049" y="58644"/>
                  <a:pt x="93169" y="57517"/>
                  <a:pt x="99060" y="6046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7" name="Google Shape;197;p28"/>
          <p:cNvSpPr/>
          <p:nvPr/>
        </p:nvSpPr>
        <p:spPr>
          <a:xfrm>
            <a:off x="10564861" y="1320801"/>
            <a:ext cx="1843033" cy="3492500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907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808700" y="653497"/>
            <a:ext cx="10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 idx="2"/>
          </p:nvPr>
        </p:nvSpPr>
        <p:spPr>
          <a:xfrm>
            <a:off x="2892400" y="2279600"/>
            <a:ext cx="28292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1"/>
          </p:nvPr>
        </p:nvSpPr>
        <p:spPr>
          <a:xfrm>
            <a:off x="2892400" y="3425301"/>
            <a:ext cx="2829200" cy="16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0" y="6376000"/>
            <a:ext cx="12192000" cy="4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 idx="3"/>
          </p:nvPr>
        </p:nvSpPr>
        <p:spPr>
          <a:xfrm>
            <a:off x="6384700" y="2279600"/>
            <a:ext cx="28292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4"/>
          </p:nvPr>
        </p:nvSpPr>
        <p:spPr>
          <a:xfrm>
            <a:off x="6384700" y="3425301"/>
            <a:ext cx="2829200" cy="16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-14933" y="3436467"/>
            <a:ext cx="3361767" cy="3511167"/>
          </a:xfrm>
          <a:custGeom>
            <a:avLst/>
            <a:gdLst/>
            <a:ahLst/>
            <a:cxnLst/>
            <a:rect l="l" t="t" r="r" b="b"/>
            <a:pathLst>
              <a:path w="100853" h="105335" extrusionOk="0">
                <a:moveTo>
                  <a:pt x="0" y="0"/>
                </a:moveTo>
                <a:cubicBezTo>
                  <a:pt x="21840" y="3639"/>
                  <a:pt x="26406" y="39826"/>
                  <a:pt x="24204" y="61857"/>
                </a:cubicBezTo>
                <a:cubicBezTo>
                  <a:pt x="23517" y="68731"/>
                  <a:pt x="22037" y="76889"/>
                  <a:pt x="16584" y="81131"/>
                </a:cubicBezTo>
                <a:cubicBezTo>
                  <a:pt x="14044" y="83107"/>
                  <a:pt x="8505" y="87811"/>
                  <a:pt x="7620" y="84717"/>
                </a:cubicBezTo>
                <a:cubicBezTo>
                  <a:pt x="4261" y="72968"/>
                  <a:pt x="31366" y="75481"/>
                  <a:pt x="43479" y="77097"/>
                </a:cubicBezTo>
                <a:cubicBezTo>
                  <a:pt x="52590" y="78312"/>
                  <a:pt x="62287" y="77268"/>
                  <a:pt x="70821" y="80682"/>
                </a:cubicBezTo>
                <a:cubicBezTo>
                  <a:pt x="82846" y="85493"/>
                  <a:pt x="89266" y="99548"/>
                  <a:pt x="100853" y="10533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29"/>
          <p:cNvSpPr/>
          <p:nvPr/>
        </p:nvSpPr>
        <p:spPr>
          <a:xfrm>
            <a:off x="8337534" y="-19733"/>
            <a:ext cx="5050133" cy="3062933"/>
          </a:xfrm>
          <a:custGeom>
            <a:avLst/>
            <a:gdLst/>
            <a:ahLst/>
            <a:cxnLst/>
            <a:rect l="l" t="t" r="r" b="b"/>
            <a:pathLst>
              <a:path w="151504" h="91888" extrusionOk="0">
                <a:moveTo>
                  <a:pt x="0" y="0"/>
                </a:moveTo>
                <a:cubicBezTo>
                  <a:pt x="10545" y="23724"/>
                  <a:pt x="49094" y="24734"/>
                  <a:pt x="74856" y="21516"/>
                </a:cubicBezTo>
                <a:cubicBezTo>
                  <a:pt x="84510" y="20310"/>
                  <a:pt x="94842" y="20490"/>
                  <a:pt x="103543" y="16137"/>
                </a:cubicBezTo>
                <a:cubicBezTo>
                  <a:pt x="106195" y="14810"/>
                  <a:pt x="111016" y="11880"/>
                  <a:pt x="109370" y="9413"/>
                </a:cubicBezTo>
                <a:cubicBezTo>
                  <a:pt x="108124" y="7544"/>
                  <a:pt x="104892" y="8965"/>
                  <a:pt x="102646" y="8965"/>
                </a:cubicBezTo>
                <a:cubicBezTo>
                  <a:pt x="100681" y="8965"/>
                  <a:pt x="97205" y="7934"/>
                  <a:pt x="96819" y="9861"/>
                </a:cubicBezTo>
                <a:cubicBezTo>
                  <a:pt x="96086" y="13527"/>
                  <a:pt x="96834" y="17358"/>
                  <a:pt x="96371" y="21067"/>
                </a:cubicBezTo>
                <a:cubicBezTo>
                  <a:pt x="95237" y="30141"/>
                  <a:pt x="95591" y="39779"/>
                  <a:pt x="98612" y="48410"/>
                </a:cubicBezTo>
                <a:cubicBezTo>
                  <a:pt x="106152" y="69951"/>
                  <a:pt x="129362" y="86356"/>
                  <a:pt x="151504" y="9188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37828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3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6981467" y="4086033"/>
            <a:ext cx="25896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"/>
          </p:nvPr>
        </p:nvSpPr>
        <p:spPr>
          <a:xfrm>
            <a:off x="2249600" y="2231917"/>
            <a:ext cx="7692800" cy="1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 flipH="1">
            <a:off x="-918099" y="-1432767"/>
            <a:ext cx="14118833" cy="10735491"/>
          </a:xfrm>
          <a:custGeom>
            <a:avLst/>
            <a:gdLst/>
            <a:ahLst/>
            <a:cxnLst/>
            <a:rect l="l" t="t" r="r" b="b"/>
            <a:pathLst>
              <a:path w="397527" h="242245" extrusionOk="0">
                <a:moveTo>
                  <a:pt x="8763" y="70798"/>
                </a:moveTo>
                <a:cubicBezTo>
                  <a:pt x="7357" y="63770"/>
                  <a:pt x="12336" y="53143"/>
                  <a:pt x="19431" y="52129"/>
                </a:cubicBezTo>
                <a:cubicBezTo>
                  <a:pt x="30083" y="50607"/>
                  <a:pt x="52780" y="59286"/>
                  <a:pt x="47244" y="68512"/>
                </a:cubicBezTo>
                <a:cubicBezTo>
                  <a:pt x="45806" y="70908"/>
                  <a:pt x="41558" y="69247"/>
                  <a:pt x="38862" y="68512"/>
                </a:cubicBezTo>
                <a:cubicBezTo>
                  <a:pt x="26486" y="65137"/>
                  <a:pt x="28981" y="37728"/>
                  <a:pt x="39243" y="30031"/>
                </a:cubicBezTo>
                <a:cubicBezTo>
                  <a:pt x="43815" y="26602"/>
                  <a:pt x="51392" y="27256"/>
                  <a:pt x="56388" y="30031"/>
                </a:cubicBezTo>
                <a:cubicBezTo>
                  <a:pt x="61434" y="32834"/>
                  <a:pt x="64773" y="38110"/>
                  <a:pt x="69723" y="41080"/>
                </a:cubicBezTo>
                <a:cubicBezTo>
                  <a:pt x="80304" y="47429"/>
                  <a:pt x="94199" y="49215"/>
                  <a:pt x="106299" y="46795"/>
                </a:cubicBezTo>
                <a:cubicBezTo>
                  <a:pt x="113177" y="45419"/>
                  <a:pt x="119998" y="41357"/>
                  <a:pt x="124206" y="35746"/>
                </a:cubicBezTo>
                <a:cubicBezTo>
                  <a:pt x="129710" y="28407"/>
                  <a:pt x="128989" y="17558"/>
                  <a:pt x="134493" y="10219"/>
                </a:cubicBezTo>
                <a:cubicBezTo>
                  <a:pt x="141098" y="1412"/>
                  <a:pt x="155285" y="-1275"/>
                  <a:pt x="166116" y="694"/>
                </a:cubicBezTo>
                <a:cubicBezTo>
                  <a:pt x="174177" y="2160"/>
                  <a:pt x="183564" y="2902"/>
                  <a:pt x="189357" y="8695"/>
                </a:cubicBezTo>
                <a:cubicBezTo>
                  <a:pt x="198399" y="17737"/>
                  <a:pt x="200230" y="33541"/>
                  <a:pt x="211074" y="40318"/>
                </a:cubicBezTo>
                <a:cubicBezTo>
                  <a:pt x="220370" y="46128"/>
                  <a:pt x="232497" y="46033"/>
                  <a:pt x="243459" y="46033"/>
                </a:cubicBezTo>
                <a:cubicBezTo>
                  <a:pt x="251876" y="46033"/>
                  <a:pt x="261388" y="48077"/>
                  <a:pt x="268605" y="43747"/>
                </a:cubicBezTo>
                <a:cubicBezTo>
                  <a:pt x="275950" y="39340"/>
                  <a:pt x="282590" y="23733"/>
                  <a:pt x="275463" y="18982"/>
                </a:cubicBezTo>
                <a:cubicBezTo>
                  <a:pt x="271691" y="16468"/>
                  <a:pt x="266633" y="16816"/>
                  <a:pt x="262128" y="16315"/>
                </a:cubicBezTo>
                <a:cubicBezTo>
                  <a:pt x="256288" y="15666"/>
                  <a:pt x="249303" y="14694"/>
                  <a:pt x="244602" y="18220"/>
                </a:cubicBezTo>
                <a:cubicBezTo>
                  <a:pt x="242447" y="19836"/>
                  <a:pt x="243016" y="23564"/>
                  <a:pt x="243459" y="26221"/>
                </a:cubicBezTo>
                <a:cubicBezTo>
                  <a:pt x="244774" y="34113"/>
                  <a:pt x="261146" y="31133"/>
                  <a:pt x="267462" y="26221"/>
                </a:cubicBezTo>
                <a:cubicBezTo>
                  <a:pt x="275055" y="20315"/>
                  <a:pt x="281287" y="12799"/>
                  <a:pt x="288798" y="6790"/>
                </a:cubicBezTo>
                <a:cubicBezTo>
                  <a:pt x="294950" y="1869"/>
                  <a:pt x="304730" y="4319"/>
                  <a:pt x="312420" y="6028"/>
                </a:cubicBezTo>
                <a:cubicBezTo>
                  <a:pt x="330384" y="10020"/>
                  <a:pt x="346482" y="20236"/>
                  <a:pt x="364236" y="25078"/>
                </a:cubicBezTo>
                <a:cubicBezTo>
                  <a:pt x="374762" y="27949"/>
                  <a:pt x="398034" y="28982"/>
                  <a:pt x="396240" y="18220"/>
                </a:cubicBezTo>
                <a:cubicBezTo>
                  <a:pt x="395956" y="16516"/>
                  <a:pt x="392176" y="15215"/>
                  <a:pt x="391287" y="16696"/>
                </a:cubicBezTo>
                <a:cubicBezTo>
                  <a:pt x="389050" y="20424"/>
                  <a:pt x="389453" y="25313"/>
                  <a:pt x="389763" y="29650"/>
                </a:cubicBezTo>
                <a:cubicBezTo>
                  <a:pt x="390637" y="41891"/>
                  <a:pt x="403537" y="58560"/>
                  <a:pt x="393954" y="66226"/>
                </a:cubicBezTo>
                <a:cubicBezTo>
                  <a:pt x="385055" y="73346"/>
                  <a:pt x="372020" y="59883"/>
                  <a:pt x="360807" y="57844"/>
                </a:cubicBezTo>
                <a:cubicBezTo>
                  <a:pt x="351897" y="56224"/>
                  <a:pt x="341394" y="58808"/>
                  <a:pt x="334518" y="64702"/>
                </a:cubicBezTo>
                <a:cubicBezTo>
                  <a:pt x="330507" y="68140"/>
                  <a:pt x="331196" y="75081"/>
                  <a:pt x="331851" y="80323"/>
                </a:cubicBezTo>
                <a:cubicBezTo>
                  <a:pt x="332445" y="85078"/>
                  <a:pt x="336477" y="88773"/>
                  <a:pt x="339471" y="92515"/>
                </a:cubicBezTo>
                <a:cubicBezTo>
                  <a:pt x="351008" y="106936"/>
                  <a:pt x="369766" y="123255"/>
                  <a:pt x="365760" y="141283"/>
                </a:cubicBezTo>
                <a:cubicBezTo>
                  <a:pt x="365069" y="144392"/>
                  <a:pt x="360019" y="146100"/>
                  <a:pt x="356997" y="145093"/>
                </a:cubicBezTo>
                <a:cubicBezTo>
                  <a:pt x="354490" y="144257"/>
                  <a:pt x="350839" y="140730"/>
                  <a:pt x="352425" y="138616"/>
                </a:cubicBezTo>
                <a:cubicBezTo>
                  <a:pt x="356952" y="132580"/>
                  <a:pt x="369113" y="147529"/>
                  <a:pt x="368046" y="154999"/>
                </a:cubicBezTo>
                <a:cubicBezTo>
                  <a:pt x="366749" y="164076"/>
                  <a:pt x="354376" y="167770"/>
                  <a:pt x="345948" y="171382"/>
                </a:cubicBezTo>
                <a:cubicBezTo>
                  <a:pt x="339770" y="174030"/>
                  <a:pt x="337494" y="183381"/>
                  <a:pt x="338328" y="190051"/>
                </a:cubicBezTo>
                <a:cubicBezTo>
                  <a:pt x="339605" y="200266"/>
                  <a:pt x="348240" y="210135"/>
                  <a:pt x="357759" y="214054"/>
                </a:cubicBezTo>
                <a:cubicBezTo>
                  <a:pt x="363517" y="216425"/>
                  <a:pt x="370265" y="215551"/>
                  <a:pt x="376047" y="217864"/>
                </a:cubicBezTo>
                <a:cubicBezTo>
                  <a:pt x="380759" y="219749"/>
                  <a:pt x="385653" y="226003"/>
                  <a:pt x="384048" y="230818"/>
                </a:cubicBezTo>
                <a:cubicBezTo>
                  <a:pt x="381758" y="237687"/>
                  <a:pt x="371065" y="238164"/>
                  <a:pt x="363855" y="238819"/>
                </a:cubicBezTo>
                <a:cubicBezTo>
                  <a:pt x="349816" y="240095"/>
                  <a:pt x="333804" y="245813"/>
                  <a:pt x="321564" y="238819"/>
                </a:cubicBezTo>
                <a:cubicBezTo>
                  <a:pt x="306766" y="230363"/>
                  <a:pt x="302755" y="210104"/>
                  <a:pt x="290703" y="198052"/>
                </a:cubicBezTo>
                <a:cubicBezTo>
                  <a:pt x="282939" y="190288"/>
                  <a:pt x="272376" y="185610"/>
                  <a:pt x="262128" y="181669"/>
                </a:cubicBezTo>
                <a:cubicBezTo>
                  <a:pt x="250674" y="177264"/>
                  <a:pt x="236724" y="172400"/>
                  <a:pt x="225552" y="177478"/>
                </a:cubicBezTo>
                <a:cubicBezTo>
                  <a:pt x="217986" y="180917"/>
                  <a:pt x="208756" y="188682"/>
                  <a:pt x="209931" y="196909"/>
                </a:cubicBezTo>
                <a:cubicBezTo>
                  <a:pt x="210967" y="204163"/>
                  <a:pt x="224562" y="211615"/>
                  <a:pt x="229743" y="206434"/>
                </a:cubicBezTo>
                <a:cubicBezTo>
                  <a:pt x="237848" y="198329"/>
                  <a:pt x="231849" y="180905"/>
                  <a:pt x="224028" y="172525"/>
                </a:cubicBezTo>
                <a:cubicBezTo>
                  <a:pt x="215266" y="163137"/>
                  <a:pt x="202883" y="155655"/>
                  <a:pt x="190119" y="154237"/>
                </a:cubicBezTo>
                <a:cubicBezTo>
                  <a:pt x="179646" y="153073"/>
                  <a:pt x="168183" y="164478"/>
                  <a:pt x="166116" y="174811"/>
                </a:cubicBezTo>
                <a:cubicBezTo>
                  <a:pt x="164265" y="184068"/>
                  <a:pt x="170553" y="196789"/>
                  <a:pt x="163449" y="203005"/>
                </a:cubicBezTo>
                <a:cubicBezTo>
                  <a:pt x="154096" y="211189"/>
                  <a:pt x="140415" y="212357"/>
                  <a:pt x="128778" y="216721"/>
                </a:cubicBezTo>
                <a:cubicBezTo>
                  <a:pt x="110379" y="223621"/>
                  <a:pt x="88746" y="228650"/>
                  <a:pt x="70104" y="222436"/>
                </a:cubicBezTo>
                <a:cubicBezTo>
                  <a:pt x="67357" y="221520"/>
                  <a:pt x="64411" y="218452"/>
                  <a:pt x="64770" y="215578"/>
                </a:cubicBezTo>
                <a:cubicBezTo>
                  <a:pt x="65968" y="205997"/>
                  <a:pt x="77216" y="200592"/>
                  <a:pt x="81534" y="191956"/>
                </a:cubicBezTo>
                <a:cubicBezTo>
                  <a:pt x="86143" y="182738"/>
                  <a:pt x="85620" y="169482"/>
                  <a:pt x="79629" y="161095"/>
                </a:cubicBezTo>
                <a:cubicBezTo>
                  <a:pt x="72614" y="151273"/>
                  <a:pt x="54294" y="149773"/>
                  <a:pt x="43815" y="155761"/>
                </a:cubicBezTo>
                <a:cubicBezTo>
                  <a:pt x="38445" y="158830"/>
                  <a:pt x="31654" y="172074"/>
                  <a:pt x="37719" y="173287"/>
                </a:cubicBezTo>
                <a:cubicBezTo>
                  <a:pt x="39449" y="173633"/>
                  <a:pt x="40880" y="171679"/>
                  <a:pt x="42291" y="170620"/>
                </a:cubicBezTo>
                <a:cubicBezTo>
                  <a:pt x="48655" y="165847"/>
                  <a:pt x="49149" y="155716"/>
                  <a:pt x="49149" y="147760"/>
                </a:cubicBezTo>
                <a:cubicBezTo>
                  <a:pt x="49149" y="138259"/>
                  <a:pt x="48701" y="128299"/>
                  <a:pt x="44958" y="119566"/>
                </a:cubicBezTo>
                <a:cubicBezTo>
                  <a:pt x="40525" y="109222"/>
                  <a:pt x="32445" y="99937"/>
                  <a:pt x="22860" y="94039"/>
                </a:cubicBezTo>
                <a:cubicBezTo>
                  <a:pt x="14748" y="89047"/>
                  <a:pt x="2310" y="86135"/>
                  <a:pt x="0" y="7689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1" name="Google Shape;211;p30"/>
          <p:cNvSpPr/>
          <p:nvPr/>
        </p:nvSpPr>
        <p:spPr>
          <a:xfrm rot="5164503">
            <a:off x="982357" y="852303"/>
            <a:ext cx="1172540" cy="970231"/>
          </a:xfrm>
          <a:custGeom>
            <a:avLst/>
            <a:gdLst/>
            <a:ahLst/>
            <a:cxnLst/>
            <a:rect l="l" t="t" r="r" b="b"/>
            <a:pathLst>
              <a:path w="40130" h="33206" extrusionOk="0">
                <a:moveTo>
                  <a:pt x="29100" y="0"/>
                </a:moveTo>
                <a:cubicBezTo>
                  <a:pt x="28453" y="0"/>
                  <a:pt x="28223" y="996"/>
                  <a:pt x="28788" y="1382"/>
                </a:cubicBezTo>
                <a:cubicBezTo>
                  <a:pt x="29855" y="2149"/>
                  <a:pt x="31023" y="2783"/>
                  <a:pt x="32224" y="3350"/>
                </a:cubicBezTo>
                <a:cubicBezTo>
                  <a:pt x="28821" y="3717"/>
                  <a:pt x="25285" y="4784"/>
                  <a:pt x="22283" y="5952"/>
                </a:cubicBezTo>
                <a:cubicBezTo>
                  <a:pt x="18247" y="7520"/>
                  <a:pt x="14411" y="9721"/>
                  <a:pt x="11075" y="12490"/>
                </a:cubicBezTo>
                <a:cubicBezTo>
                  <a:pt x="5571" y="17093"/>
                  <a:pt x="1" y="25366"/>
                  <a:pt x="1068" y="32905"/>
                </a:cubicBezTo>
                <a:cubicBezTo>
                  <a:pt x="1100" y="33112"/>
                  <a:pt x="1262" y="33205"/>
                  <a:pt x="1437" y="33205"/>
                </a:cubicBezTo>
                <a:cubicBezTo>
                  <a:pt x="1627" y="33205"/>
                  <a:pt x="1833" y="33096"/>
                  <a:pt x="1902" y="32905"/>
                </a:cubicBezTo>
                <a:cubicBezTo>
                  <a:pt x="2970" y="29235"/>
                  <a:pt x="3670" y="25799"/>
                  <a:pt x="5705" y="22464"/>
                </a:cubicBezTo>
                <a:cubicBezTo>
                  <a:pt x="7706" y="19228"/>
                  <a:pt x="10375" y="16259"/>
                  <a:pt x="13444" y="13958"/>
                </a:cubicBezTo>
                <a:cubicBezTo>
                  <a:pt x="16646" y="11556"/>
                  <a:pt x="20315" y="9921"/>
                  <a:pt x="24185" y="8754"/>
                </a:cubicBezTo>
                <a:cubicBezTo>
                  <a:pt x="27387" y="7787"/>
                  <a:pt x="30656" y="7453"/>
                  <a:pt x="33892" y="6919"/>
                </a:cubicBezTo>
                <a:lnTo>
                  <a:pt x="33892" y="6919"/>
                </a:lnTo>
                <a:cubicBezTo>
                  <a:pt x="32324" y="8687"/>
                  <a:pt x="31056" y="10722"/>
                  <a:pt x="30489" y="12823"/>
                </a:cubicBezTo>
                <a:cubicBezTo>
                  <a:pt x="30270" y="13634"/>
                  <a:pt x="30929" y="14215"/>
                  <a:pt x="31597" y="14215"/>
                </a:cubicBezTo>
                <a:cubicBezTo>
                  <a:pt x="31945" y="14215"/>
                  <a:pt x="32295" y="14057"/>
                  <a:pt x="32524" y="13691"/>
                </a:cubicBezTo>
                <a:cubicBezTo>
                  <a:pt x="33558" y="12056"/>
                  <a:pt x="34325" y="10355"/>
                  <a:pt x="35559" y="8854"/>
                </a:cubicBezTo>
                <a:cubicBezTo>
                  <a:pt x="36694" y="7453"/>
                  <a:pt x="38028" y="6319"/>
                  <a:pt x="39429" y="5185"/>
                </a:cubicBezTo>
                <a:cubicBezTo>
                  <a:pt x="40129" y="4618"/>
                  <a:pt x="39729" y="3417"/>
                  <a:pt x="38929" y="3250"/>
                </a:cubicBezTo>
                <a:cubicBezTo>
                  <a:pt x="35593" y="2483"/>
                  <a:pt x="32524" y="1182"/>
                  <a:pt x="29355" y="48"/>
                </a:cubicBezTo>
                <a:cubicBezTo>
                  <a:pt x="29264" y="15"/>
                  <a:pt x="29179" y="0"/>
                  <a:pt x="2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30"/>
          <p:cNvSpPr/>
          <p:nvPr/>
        </p:nvSpPr>
        <p:spPr>
          <a:xfrm rot="-4696254">
            <a:off x="8813759" y="210727"/>
            <a:ext cx="580312" cy="1548404"/>
          </a:xfrm>
          <a:custGeom>
            <a:avLst/>
            <a:gdLst/>
            <a:ahLst/>
            <a:cxnLst/>
            <a:rect l="l" t="t" r="r" b="b"/>
            <a:pathLst>
              <a:path w="19860" h="52991" extrusionOk="0">
                <a:moveTo>
                  <a:pt x="18133" y="1"/>
                </a:moveTo>
                <a:cubicBezTo>
                  <a:pt x="18027" y="1"/>
                  <a:pt x="17921" y="13"/>
                  <a:pt x="17817" y="38"/>
                </a:cubicBezTo>
                <a:cubicBezTo>
                  <a:pt x="15281" y="672"/>
                  <a:pt x="12780" y="1306"/>
                  <a:pt x="10244" y="1973"/>
                </a:cubicBezTo>
                <a:cubicBezTo>
                  <a:pt x="8729" y="2335"/>
                  <a:pt x="8710" y="4909"/>
                  <a:pt x="10413" y="4909"/>
                </a:cubicBezTo>
                <a:cubicBezTo>
                  <a:pt x="10434" y="4909"/>
                  <a:pt x="10456" y="4909"/>
                  <a:pt x="10478" y="4908"/>
                </a:cubicBezTo>
                <a:cubicBezTo>
                  <a:pt x="11545" y="4875"/>
                  <a:pt x="12546" y="4775"/>
                  <a:pt x="13547" y="4541"/>
                </a:cubicBezTo>
                <a:lnTo>
                  <a:pt x="13547" y="4541"/>
                </a:lnTo>
                <a:cubicBezTo>
                  <a:pt x="4841" y="17050"/>
                  <a:pt x="71" y="33328"/>
                  <a:pt x="4007" y="48373"/>
                </a:cubicBezTo>
                <a:cubicBezTo>
                  <a:pt x="3340" y="47906"/>
                  <a:pt x="2672" y="47472"/>
                  <a:pt x="1972" y="47105"/>
                </a:cubicBezTo>
                <a:cubicBezTo>
                  <a:pt x="1768" y="46994"/>
                  <a:pt x="1567" y="46944"/>
                  <a:pt x="1380" y="46944"/>
                </a:cubicBezTo>
                <a:cubicBezTo>
                  <a:pt x="558" y="46944"/>
                  <a:pt x="0" y="47897"/>
                  <a:pt x="571" y="48739"/>
                </a:cubicBezTo>
                <a:cubicBezTo>
                  <a:pt x="1672" y="50274"/>
                  <a:pt x="3340" y="51508"/>
                  <a:pt x="4774" y="52709"/>
                </a:cubicBezTo>
                <a:cubicBezTo>
                  <a:pt x="5022" y="52906"/>
                  <a:pt x="5294" y="52991"/>
                  <a:pt x="5563" y="52991"/>
                </a:cubicBezTo>
                <a:cubicBezTo>
                  <a:pt x="6344" y="52991"/>
                  <a:pt x="7101" y="52277"/>
                  <a:pt x="7176" y="51508"/>
                </a:cubicBezTo>
                <a:cubicBezTo>
                  <a:pt x="7376" y="49673"/>
                  <a:pt x="8110" y="48106"/>
                  <a:pt x="9411" y="46805"/>
                </a:cubicBezTo>
                <a:cubicBezTo>
                  <a:pt x="10505" y="45684"/>
                  <a:pt x="9502" y="44034"/>
                  <a:pt x="8296" y="44034"/>
                </a:cubicBezTo>
                <a:cubicBezTo>
                  <a:pt x="7958" y="44034"/>
                  <a:pt x="7604" y="44163"/>
                  <a:pt x="7276" y="44470"/>
                </a:cubicBezTo>
                <a:cubicBezTo>
                  <a:pt x="6542" y="45170"/>
                  <a:pt x="5908" y="46004"/>
                  <a:pt x="5408" y="46871"/>
                </a:cubicBezTo>
                <a:cubicBezTo>
                  <a:pt x="4440" y="39600"/>
                  <a:pt x="4440" y="32361"/>
                  <a:pt x="6142" y="25089"/>
                </a:cubicBezTo>
                <a:cubicBezTo>
                  <a:pt x="7909" y="17617"/>
                  <a:pt x="11245" y="10179"/>
                  <a:pt x="16249" y="4241"/>
                </a:cubicBezTo>
                <a:lnTo>
                  <a:pt x="16249" y="4241"/>
                </a:lnTo>
                <a:cubicBezTo>
                  <a:pt x="16215" y="4808"/>
                  <a:pt x="16215" y="5408"/>
                  <a:pt x="16249" y="6009"/>
                </a:cubicBezTo>
                <a:cubicBezTo>
                  <a:pt x="16328" y="7198"/>
                  <a:pt x="17183" y="7769"/>
                  <a:pt x="18023" y="7769"/>
                </a:cubicBezTo>
                <a:cubicBezTo>
                  <a:pt x="18951" y="7769"/>
                  <a:pt x="19860" y="7072"/>
                  <a:pt x="19685" y="5742"/>
                </a:cubicBezTo>
                <a:cubicBezTo>
                  <a:pt x="19518" y="4374"/>
                  <a:pt x="19551" y="3073"/>
                  <a:pt x="19718" y="1706"/>
                </a:cubicBezTo>
                <a:cubicBezTo>
                  <a:pt x="19837" y="813"/>
                  <a:pt x="19001" y="1"/>
                  <a:pt x="181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30"/>
          <p:cNvSpPr/>
          <p:nvPr/>
        </p:nvSpPr>
        <p:spPr>
          <a:xfrm rot="-9899998" flipH="1">
            <a:off x="7534277" y="5790301"/>
            <a:ext cx="675564" cy="684505"/>
          </a:xfrm>
          <a:custGeom>
            <a:avLst/>
            <a:gdLst/>
            <a:ahLst/>
            <a:cxnLst/>
            <a:rect l="l" t="t" r="r" b="b"/>
            <a:pathLst>
              <a:path w="23118" h="23424" extrusionOk="0">
                <a:moveTo>
                  <a:pt x="14929" y="0"/>
                </a:moveTo>
                <a:cubicBezTo>
                  <a:pt x="14297" y="0"/>
                  <a:pt x="13819" y="756"/>
                  <a:pt x="14345" y="1282"/>
                </a:cubicBezTo>
                <a:cubicBezTo>
                  <a:pt x="14845" y="1782"/>
                  <a:pt x="15446" y="2216"/>
                  <a:pt x="16079" y="2583"/>
                </a:cubicBezTo>
                <a:cubicBezTo>
                  <a:pt x="7907" y="6052"/>
                  <a:pt x="868" y="14158"/>
                  <a:pt x="35" y="22998"/>
                </a:cubicBezTo>
                <a:cubicBezTo>
                  <a:pt x="0" y="23291"/>
                  <a:pt x="188" y="23423"/>
                  <a:pt x="401" y="23423"/>
                </a:cubicBezTo>
                <a:cubicBezTo>
                  <a:pt x="600" y="23423"/>
                  <a:pt x="821" y="23307"/>
                  <a:pt x="902" y="23098"/>
                </a:cubicBezTo>
                <a:cubicBezTo>
                  <a:pt x="4304" y="14992"/>
                  <a:pt x="9541" y="8787"/>
                  <a:pt x="17547" y="5385"/>
                </a:cubicBezTo>
                <a:lnTo>
                  <a:pt x="17547" y="5385"/>
                </a:lnTo>
                <a:cubicBezTo>
                  <a:pt x="17213" y="6052"/>
                  <a:pt x="16947" y="6753"/>
                  <a:pt x="16780" y="7486"/>
                </a:cubicBezTo>
                <a:cubicBezTo>
                  <a:pt x="16539" y="8530"/>
                  <a:pt x="17408" y="9211"/>
                  <a:pt x="18227" y="9211"/>
                </a:cubicBezTo>
                <a:cubicBezTo>
                  <a:pt x="18769" y="9211"/>
                  <a:pt x="19289" y="8912"/>
                  <a:pt x="19448" y="8220"/>
                </a:cubicBezTo>
                <a:cubicBezTo>
                  <a:pt x="19815" y="6519"/>
                  <a:pt x="20716" y="5085"/>
                  <a:pt x="22150" y="4084"/>
                </a:cubicBezTo>
                <a:cubicBezTo>
                  <a:pt x="23051" y="3517"/>
                  <a:pt x="23118" y="1782"/>
                  <a:pt x="21850" y="1582"/>
                </a:cubicBezTo>
                <a:cubicBezTo>
                  <a:pt x="19548" y="1215"/>
                  <a:pt x="17347" y="415"/>
                  <a:pt x="15079" y="14"/>
                </a:cubicBezTo>
                <a:cubicBezTo>
                  <a:pt x="15028" y="5"/>
                  <a:pt x="14978" y="0"/>
                  <a:pt x="149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030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391151">
            <a:off x="7806735" y="-59151"/>
            <a:ext cx="4798691" cy="1721236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78465" y="6520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19233" y="1826833"/>
            <a:ext cx="10559200" cy="3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31790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accent3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5403543" y="4461467"/>
            <a:ext cx="58336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5403267" y="1776133"/>
            <a:ext cx="5833600" cy="2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 rot="-8841050" flipH="1">
            <a:off x="7504714" y="-584547"/>
            <a:ext cx="4716791" cy="1880956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8" name="Google Shape;218;p31"/>
          <p:cNvSpPr/>
          <p:nvPr/>
        </p:nvSpPr>
        <p:spPr>
          <a:xfrm rot="10291405" flipH="1">
            <a:off x="7470161" y="4810297"/>
            <a:ext cx="4908553" cy="2370487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873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subTitle" idx="1"/>
          </p:nvPr>
        </p:nvSpPr>
        <p:spPr>
          <a:xfrm>
            <a:off x="2589611" y="5471551"/>
            <a:ext cx="3151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subTitle" idx="2"/>
          </p:nvPr>
        </p:nvSpPr>
        <p:spPr>
          <a:xfrm>
            <a:off x="6442111" y="5471551"/>
            <a:ext cx="3151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 hasCustomPrompt="1"/>
          </p:nvPr>
        </p:nvSpPr>
        <p:spPr>
          <a:xfrm>
            <a:off x="3131884" y="1995519"/>
            <a:ext cx="20664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 idx="3" hasCustomPrompt="1"/>
          </p:nvPr>
        </p:nvSpPr>
        <p:spPr>
          <a:xfrm>
            <a:off x="6989741" y="2038971"/>
            <a:ext cx="206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 idx="4" hasCustomPrompt="1"/>
          </p:nvPr>
        </p:nvSpPr>
        <p:spPr>
          <a:xfrm>
            <a:off x="3132208" y="4303809"/>
            <a:ext cx="206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 idx="5" hasCustomPrompt="1"/>
          </p:nvPr>
        </p:nvSpPr>
        <p:spPr>
          <a:xfrm>
            <a:off x="6990065" y="4303809"/>
            <a:ext cx="206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6"/>
          </p:nvPr>
        </p:nvSpPr>
        <p:spPr>
          <a:xfrm>
            <a:off x="2430584" y="2634293"/>
            <a:ext cx="3469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7"/>
          </p:nvPr>
        </p:nvSpPr>
        <p:spPr>
          <a:xfrm>
            <a:off x="6324584" y="2634293"/>
            <a:ext cx="338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8"/>
          </p:nvPr>
        </p:nvSpPr>
        <p:spPr>
          <a:xfrm>
            <a:off x="6293151" y="4904551"/>
            <a:ext cx="3469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9"/>
          </p:nvPr>
        </p:nvSpPr>
        <p:spPr>
          <a:xfrm>
            <a:off x="2588244" y="3197389"/>
            <a:ext cx="3151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13"/>
          </p:nvPr>
        </p:nvSpPr>
        <p:spPr>
          <a:xfrm>
            <a:off x="6447444" y="3197389"/>
            <a:ext cx="3151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14"/>
          </p:nvPr>
        </p:nvSpPr>
        <p:spPr>
          <a:xfrm>
            <a:off x="2429251" y="4904551"/>
            <a:ext cx="3469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15"/>
          </p:nvPr>
        </p:nvSpPr>
        <p:spPr>
          <a:xfrm>
            <a:off x="778465" y="6466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 rot="395521">
            <a:off x="6808182" y="-152379"/>
            <a:ext cx="5764865" cy="3194769"/>
          </a:xfrm>
          <a:custGeom>
            <a:avLst/>
            <a:gdLst/>
            <a:ahLst/>
            <a:cxnLst/>
            <a:rect l="l" t="t" r="r" b="b"/>
            <a:pathLst>
              <a:path w="172944" h="95842" extrusionOk="0">
                <a:moveTo>
                  <a:pt x="1494" y="0"/>
                </a:moveTo>
                <a:cubicBezTo>
                  <a:pt x="-221" y="10291"/>
                  <a:pt x="-1267" y="21910"/>
                  <a:pt x="3399" y="31242"/>
                </a:cubicBezTo>
                <a:cubicBezTo>
                  <a:pt x="7085" y="38614"/>
                  <a:pt x="15914" y="43231"/>
                  <a:pt x="23973" y="44958"/>
                </a:cubicBezTo>
                <a:cubicBezTo>
                  <a:pt x="35431" y="47413"/>
                  <a:pt x="47909" y="45996"/>
                  <a:pt x="59025" y="42291"/>
                </a:cubicBezTo>
                <a:cubicBezTo>
                  <a:pt x="70906" y="38331"/>
                  <a:pt x="84992" y="32852"/>
                  <a:pt x="96363" y="38100"/>
                </a:cubicBezTo>
                <a:cubicBezTo>
                  <a:pt x="101993" y="40699"/>
                  <a:pt x="108830" y="43222"/>
                  <a:pt x="111603" y="48768"/>
                </a:cubicBezTo>
                <a:cubicBezTo>
                  <a:pt x="117194" y="59949"/>
                  <a:pt x="117022" y="74145"/>
                  <a:pt x="124938" y="83820"/>
                </a:cubicBezTo>
                <a:cubicBezTo>
                  <a:pt x="135133" y="96281"/>
                  <a:pt x="161559" y="100539"/>
                  <a:pt x="172944" y="8915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694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6376000"/>
            <a:ext cx="12192000" cy="4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 hasCustomPrompt="1"/>
          </p:nvPr>
        </p:nvSpPr>
        <p:spPr>
          <a:xfrm>
            <a:off x="956235" y="1615151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956540" y="2251739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955300" y="2861332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778465" y="6466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 rot="5399708">
            <a:off x="9919884" y="-960928"/>
            <a:ext cx="1311157" cy="3232983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1" name="Google Shape;241;p33"/>
          <p:cNvSpPr txBox="1">
            <a:spLocks noGrp="1"/>
          </p:cNvSpPr>
          <p:nvPr>
            <p:ph type="title" idx="4" hasCustomPrompt="1"/>
          </p:nvPr>
        </p:nvSpPr>
        <p:spPr>
          <a:xfrm>
            <a:off x="956235" y="3789233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2" name="Google Shape;242;p33"/>
          <p:cNvSpPr txBox="1">
            <a:spLocks noGrp="1"/>
          </p:cNvSpPr>
          <p:nvPr>
            <p:ph type="subTitle" idx="5"/>
          </p:nvPr>
        </p:nvSpPr>
        <p:spPr>
          <a:xfrm>
            <a:off x="956540" y="4425823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subTitle" idx="6"/>
          </p:nvPr>
        </p:nvSpPr>
        <p:spPr>
          <a:xfrm>
            <a:off x="955300" y="5035416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7" hasCustomPrompt="1"/>
          </p:nvPr>
        </p:nvSpPr>
        <p:spPr>
          <a:xfrm>
            <a:off x="8353601" y="1615151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8"/>
          </p:nvPr>
        </p:nvSpPr>
        <p:spPr>
          <a:xfrm>
            <a:off x="8353907" y="2251739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subTitle" idx="9"/>
          </p:nvPr>
        </p:nvSpPr>
        <p:spPr>
          <a:xfrm>
            <a:off x="8352667" y="2861332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 idx="13" hasCustomPrompt="1"/>
          </p:nvPr>
        </p:nvSpPr>
        <p:spPr>
          <a:xfrm>
            <a:off x="8353601" y="3789233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14"/>
          </p:nvPr>
        </p:nvSpPr>
        <p:spPr>
          <a:xfrm>
            <a:off x="8353907" y="4425823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ubTitle" idx="15"/>
          </p:nvPr>
        </p:nvSpPr>
        <p:spPr>
          <a:xfrm>
            <a:off x="8352667" y="5035416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title" idx="16" hasCustomPrompt="1"/>
          </p:nvPr>
        </p:nvSpPr>
        <p:spPr>
          <a:xfrm>
            <a:off x="4654919" y="1615151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1" name="Google Shape;251;p33"/>
          <p:cNvSpPr txBox="1">
            <a:spLocks noGrp="1"/>
          </p:cNvSpPr>
          <p:nvPr>
            <p:ph type="subTitle" idx="17"/>
          </p:nvPr>
        </p:nvSpPr>
        <p:spPr>
          <a:xfrm>
            <a:off x="4655224" y="2251739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18"/>
          </p:nvPr>
        </p:nvSpPr>
        <p:spPr>
          <a:xfrm>
            <a:off x="4653984" y="2861332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 idx="19" hasCustomPrompt="1"/>
          </p:nvPr>
        </p:nvSpPr>
        <p:spPr>
          <a:xfrm>
            <a:off x="4654919" y="3789233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20"/>
          </p:nvPr>
        </p:nvSpPr>
        <p:spPr>
          <a:xfrm>
            <a:off x="4655224" y="4425823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21"/>
          </p:nvPr>
        </p:nvSpPr>
        <p:spPr>
          <a:xfrm>
            <a:off x="4653984" y="5035416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 rot="3628142">
            <a:off x="-1602079" y="2211116"/>
            <a:ext cx="3302040" cy="2015457"/>
          </a:xfrm>
          <a:custGeom>
            <a:avLst/>
            <a:gdLst/>
            <a:ahLst/>
            <a:cxnLst/>
            <a:rect l="l" t="t" r="r" b="b"/>
            <a:pathLst>
              <a:path w="99060" h="60463" extrusionOk="0">
                <a:moveTo>
                  <a:pt x="0" y="5980"/>
                </a:moveTo>
                <a:cubicBezTo>
                  <a:pt x="12213" y="-3180"/>
                  <a:pt x="41145" y="-2222"/>
                  <a:pt x="45339" y="12457"/>
                </a:cubicBezTo>
                <a:cubicBezTo>
                  <a:pt x="46820" y="17641"/>
                  <a:pt x="45535" y="24944"/>
                  <a:pt x="41148" y="28078"/>
                </a:cubicBezTo>
                <a:cubicBezTo>
                  <a:pt x="39089" y="29549"/>
                  <a:pt x="35164" y="27989"/>
                  <a:pt x="33909" y="25792"/>
                </a:cubicBezTo>
                <a:cubicBezTo>
                  <a:pt x="32870" y="23973"/>
                  <a:pt x="33446" y="20358"/>
                  <a:pt x="35433" y="19696"/>
                </a:cubicBezTo>
                <a:cubicBezTo>
                  <a:pt x="43656" y="16955"/>
                  <a:pt x="54831" y="18520"/>
                  <a:pt x="60960" y="24649"/>
                </a:cubicBezTo>
                <a:cubicBezTo>
                  <a:pt x="69254" y="32943"/>
                  <a:pt x="72097" y="45692"/>
                  <a:pt x="80391" y="53986"/>
                </a:cubicBezTo>
                <a:cubicBezTo>
                  <a:pt x="85049" y="58644"/>
                  <a:pt x="93169" y="57517"/>
                  <a:pt x="99060" y="6046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44516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3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 hasCustomPrompt="1"/>
          </p:nvPr>
        </p:nvSpPr>
        <p:spPr>
          <a:xfrm>
            <a:off x="1580433" y="702967"/>
            <a:ext cx="9031200" cy="1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9" name="Google Shape;259;p34"/>
          <p:cNvSpPr txBox="1">
            <a:spLocks noGrp="1"/>
          </p:cNvSpPr>
          <p:nvPr>
            <p:ph type="subTitle" idx="1"/>
          </p:nvPr>
        </p:nvSpPr>
        <p:spPr>
          <a:xfrm>
            <a:off x="2238133" y="1672867"/>
            <a:ext cx="7715600" cy="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title" idx="2" hasCustomPrompt="1"/>
          </p:nvPr>
        </p:nvSpPr>
        <p:spPr>
          <a:xfrm>
            <a:off x="1580433" y="2640240"/>
            <a:ext cx="9031200" cy="1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1" name="Google Shape;261;p34"/>
          <p:cNvSpPr txBox="1">
            <a:spLocks noGrp="1"/>
          </p:cNvSpPr>
          <p:nvPr>
            <p:ph type="subTitle" idx="3"/>
          </p:nvPr>
        </p:nvSpPr>
        <p:spPr>
          <a:xfrm>
            <a:off x="2238133" y="3610133"/>
            <a:ext cx="7715600" cy="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title" idx="4" hasCustomPrompt="1"/>
          </p:nvPr>
        </p:nvSpPr>
        <p:spPr>
          <a:xfrm>
            <a:off x="1580433" y="4597429"/>
            <a:ext cx="9031200" cy="1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3" name="Google Shape;263;p34"/>
          <p:cNvSpPr txBox="1">
            <a:spLocks noGrp="1"/>
          </p:cNvSpPr>
          <p:nvPr>
            <p:ph type="subTitle" idx="5"/>
          </p:nvPr>
        </p:nvSpPr>
        <p:spPr>
          <a:xfrm>
            <a:off x="2238133" y="5567316"/>
            <a:ext cx="7715600" cy="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 rot="8100000">
            <a:off x="8142994" y="-469900"/>
            <a:ext cx="4151815" cy="2881440"/>
          </a:xfrm>
          <a:custGeom>
            <a:avLst/>
            <a:gdLst/>
            <a:ahLst/>
            <a:cxnLst/>
            <a:rect l="l" t="t" r="r" b="b"/>
            <a:pathLst>
              <a:path w="150142" h="105551" extrusionOk="0">
                <a:moveTo>
                  <a:pt x="0" y="0"/>
                </a:moveTo>
                <a:cubicBezTo>
                  <a:pt x="4059" y="5075"/>
                  <a:pt x="11708" y="5977"/>
                  <a:pt x="18062" y="7338"/>
                </a:cubicBezTo>
                <a:cubicBezTo>
                  <a:pt x="32342" y="10397"/>
                  <a:pt x="49352" y="12487"/>
                  <a:pt x="58702" y="23706"/>
                </a:cubicBezTo>
                <a:cubicBezTo>
                  <a:pt x="70113" y="37397"/>
                  <a:pt x="57453" y="62507"/>
                  <a:pt x="68862" y="76200"/>
                </a:cubicBezTo>
                <a:cubicBezTo>
                  <a:pt x="76137" y="84932"/>
                  <a:pt x="90649" y="82873"/>
                  <a:pt x="101035" y="87489"/>
                </a:cubicBezTo>
                <a:cubicBezTo>
                  <a:pt x="116973" y="94573"/>
                  <a:pt x="132701" y="105551"/>
                  <a:pt x="150142" y="105551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265" name="Google Shape;265;p34"/>
          <p:cNvSpPr/>
          <p:nvPr/>
        </p:nvSpPr>
        <p:spPr>
          <a:xfrm>
            <a:off x="7582367" y="4268387"/>
            <a:ext cx="5512733" cy="3356967"/>
          </a:xfrm>
          <a:custGeom>
            <a:avLst/>
            <a:gdLst/>
            <a:ahLst/>
            <a:cxnLst/>
            <a:rect l="l" t="t" r="r" b="b"/>
            <a:pathLst>
              <a:path w="165382" h="100709" extrusionOk="0">
                <a:moveTo>
                  <a:pt x="165382" y="100709"/>
                </a:moveTo>
                <a:cubicBezTo>
                  <a:pt x="158765" y="100709"/>
                  <a:pt x="152494" y="97646"/>
                  <a:pt x="146191" y="95629"/>
                </a:cubicBezTo>
                <a:cubicBezTo>
                  <a:pt x="136651" y="92577"/>
                  <a:pt x="124816" y="90106"/>
                  <a:pt x="119662" y="81518"/>
                </a:cubicBezTo>
                <a:cubicBezTo>
                  <a:pt x="113064" y="70523"/>
                  <a:pt x="114122" y="56429"/>
                  <a:pt x="110067" y="44264"/>
                </a:cubicBezTo>
                <a:cubicBezTo>
                  <a:pt x="106795" y="34447"/>
                  <a:pt x="99894" y="25396"/>
                  <a:pt x="91440" y="19429"/>
                </a:cubicBezTo>
                <a:cubicBezTo>
                  <a:pt x="74814" y="7694"/>
                  <a:pt x="53303" y="-2948"/>
                  <a:pt x="33302" y="802"/>
                </a:cubicBezTo>
                <a:cubicBezTo>
                  <a:pt x="25713" y="2225"/>
                  <a:pt x="22959" y="12277"/>
                  <a:pt x="17498" y="17736"/>
                </a:cubicBezTo>
                <a:cubicBezTo>
                  <a:pt x="12728" y="22504"/>
                  <a:pt x="6031" y="24878"/>
                  <a:pt x="0" y="27896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266" name="Google Shape;266;p34"/>
          <p:cNvSpPr/>
          <p:nvPr/>
        </p:nvSpPr>
        <p:spPr>
          <a:xfrm>
            <a:off x="-714967" y="1534183"/>
            <a:ext cx="5080000" cy="1780267"/>
          </a:xfrm>
          <a:custGeom>
            <a:avLst/>
            <a:gdLst/>
            <a:ahLst/>
            <a:cxnLst/>
            <a:rect l="l" t="t" r="r" b="b"/>
            <a:pathLst>
              <a:path w="152400" h="53408" extrusionOk="0">
                <a:moveTo>
                  <a:pt x="0" y="3082"/>
                </a:moveTo>
                <a:cubicBezTo>
                  <a:pt x="24010" y="-1720"/>
                  <a:pt x="49976" y="-733"/>
                  <a:pt x="73378" y="6468"/>
                </a:cubicBezTo>
                <a:cubicBezTo>
                  <a:pt x="83864" y="9695"/>
                  <a:pt x="92113" y="23869"/>
                  <a:pt x="90311" y="34691"/>
                </a:cubicBezTo>
                <a:cubicBezTo>
                  <a:pt x="89195" y="41395"/>
                  <a:pt x="83509" y="49087"/>
                  <a:pt x="76765" y="49931"/>
                </a:cubicBezTo>
                <a:cubicBezTo>
                  <a:pt x="67127" y="51137"/>
                  <a:pt x="53081" y="48301"/>
                  <a:pt x="49671" y="39206"/>
                </a:cubicBezTo>
                <a:cubicBezTo>
                  <a:pt x="47491" y="33392"/>
                  <a:pt x="45945" y="25546"/>
                  <a:pt x="49671" y="20579"/>
                </a:cubicBezTo>
                <a:cubicBezTo>
                  <a:pt x="56569" y="11383"/>
                  <a:pt x="70389" y="9116"/>
                  <a:pt x="81845" y="8162"/>
                </a:cubicBezTo>
                <a:cubicBezTo>
                  <a:pt x="109372" y="5870"/>
                  <a:pt x="127689" y="63968"/>
                  <a:pt x="152400" y="5162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</p:spTree>
    <p:extLst>
      <p:ext uri="{BB962C8B-B14F-4D97-AF65-F5344CB8AC3E}">
        <p14:creationId xmlns:p14="http://schemas.microsoft.com/office/powerpoint/2010/main" val="2821214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accent3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778465" y="6466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 idx="2" hasCustomPrompt="1"/>
          </p:nvPr>
        </p:nvSpPr>
        <p:spPr>
          <a:xfrm>
            <a:off x="955333" y="3557637"/>
            <a:ext cx="3149600" cy="8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955300" y="4241419"/>
            <a:ext cx="31496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title" idx="3" hasCustomPrompt="1"/>
          </p:nvPr>
        </p:nvSpPr>
        <p:spPr>
          <a:xfrm>
            <a:off x="4521233" y="3557633"/>
            <a:ext cx="3149600" cy="8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2" name="Google Shape;272;p35"/>
          <p:cNvSpPr txBox="1">
            <a:spLocks noGrp="1"/>
          </p:cNvSpPr>
          <p:nvPr>
            <p:ph type="subTitle" idx="4"/>
          </p:nvPr>
        </p:nvSpPr>
        <p:spPr>
          <a:xfrm>
            <a:off x="4521200" y="4241403"/>
            <a:ext cx="31496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title" idx="5" hasCustomPrompt="1"/>
          </p:nvPr>
        </p:nvSpPr>
        <p:spPr>
          <a:xfrm>
            <a:off x="8087101" y="3557652"/>
            <a:ext cx="3149600" cy="8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4" name="Google Shape;274;p35"/>
          <p:cNvSpPr txBox="1">
            <a:spLocks noGrp="1"/>
          </p:cNvSpPr>
          <p:nvPr>
            <p:ph type="subTitle" idx="6"/>
          </p:nvPr>
        </p:nvSpPr>
        <p:spPr>
          <a:xfrm>
            <a:off x="8087068" y="4241416"/>
            <a:ext cx="31496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 flipH="1">
            <a:off x="-227691" y="5643070"/>
            <a:ext cx="12419692" cy="705773"/>
          </a:xfrm>
          <a:custGeom>
            <a:avLst/>
            <a:gdLst/>
            <a:ahLst/>
            <a:cxnLst/>
            <a:rect l="l" t="t" r="r" b="b"/>
            <a:pathLst>
              <a:path w="374576" h="70413" extrusionOk="0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4664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 rot="515571">
            <a:off x="132711" y="136739"/>
            <a:ext cx="6003867" cy="1284251"/>
          </a:xfrm>
          <a:custGeom>
            <a:avLst/>
            <a:gdLst/>
            <a:ahLst/>
            <a:cxnLst/>
            <a:rect l="l" t="t" r="r" b="b"/>
            <a:pathLst>
              <a:path w="167256" h="68653" extrusionOk="0">
                <a:moveTo>
                  <a:pt x="0" y="8559"/>
                </a:moveTo>
                <a:cubicBezTo>
                  <a:pt x="9262" y="840"/>
                  <a:pt x="25941" y="-3386"/>
                  <a:pt x="35819" y="3527"/>
                </a:cubicBezTo>
                <a:cubicBezTo>
                  <a:pt x="49192" y="12887"/>
                  <a:pt x="53916" y="31634"/>
                  <a:pt x="67198" y="41122"/>
                </a:cubicBezTo>
                <a:cubicBezTo>
                  <a:pt x="76683" y="47898"/>
                  <a:pt x="89606" y="49799"/>
                  <a:pt x="101242" y="49115"/>
                </a:cubicBezTo>
                <a:cubicBezTo>
                  <a:pt x="109145" y="48650"/>
                  <a:pt x="116781" y="43925"/>
                  <a:pt x="124628" y="44971"/>
                </a:cubicBezTo>
                <a:cubicBezTo>
                  <a:pt x="135126" y="46371"/>
                  <a:pt x="144370" y="53108"/>
                  <a:pt x="153047" y="59180"/>
                </a:cubicBezTo>
                <a:cubicBezTo>
                  <a:pt x="157711" y="62444"/>
                  <a:pt x="161564" y="68653"/>
                  <a:pt x="167256" y="6865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1336281" y="3354233"/>
            <a:ext cx="3838800" cy="8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1336200" y="4118567"/>
            <a:ext cx="3838800" cy="12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64687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/>
          <p:nvPr/>
        </p:nvSpPr>
        <p:spPr>
          <a:xfrm rot="-504627">
            <a:off x="5415948" y="632415"/>
            <a:ext cx="7296936" cy="1269749"/>
          </a:xfrm>
          <a:custGeom>
            <a:avLst/>
            <a:gdLst/>
            <a:ahLst/>
            <a:cxnLst/>
            <a:rect l="l" t="t" r="r" b="b"/>
            <a:pathLst>
              <a:path w="226758" h="38094" extrusionOk="0">
                <a:moveTo>
                  <a:pt x="226758" y="13025"/>
                </a:moveTo>
                <a:cubicBezTo>
                  <a:pt x="222710" y="29219"/>
                  <a:pt x="197668" y="36285"/>
                  <a:pt x="181170" y="33747"/>
                </a:cubicBezTo>
                <a:cubicBezTo>
                  <a:pt x="169719" y="31985"/>
                  <a:pt x="161892" y="20805"/>
                  <a:pt x="153047" y="13321"/>
                </a:cubicBezTo>
                <a:cubicBezTo>
                  <a:pt x="143955" y="5628"/>
                  <a:pt x="131802" y="0"/>
                  <a:pt x="119892" y="0"/>
                </a:cubicBezTo>
                <a:cubicBezTo>
                  <a:pt x="108605" y="0"/>
                  <a:pt x="98314" y="8970"/>
                  <a:pt x="90881" y="17465"/>
                </a:cubicBezTo>
                <a:cubicBezTo>
                  <a:pt x="83158" y="26291"/>
                  <a:pt x="71812" y="31814"/>
                  <a:pt x="60686" y="35523"/>
                </a:cubicBezTo>
                <a:cubicBezTo>
                  <a:pt x="40933" y="42107"/>
                  <a:pt x="14723" y="35445"/>
                  <a:pt x="0" y="2072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7084800" y="3354233"/>
            <a:ext cx="3772800" cy="8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7084800" y="4118567"/>
            <a:ext cx="3772800" cy="12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284928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778467" y="794007"/>
            <a:ext cx="4670800" cy="1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1"/>
          </p:nvPr>
        </p:nvSpPr>
        <p:spPr>
          <a:xfrm>
            <a:off x="783035" y="2263733"/>
            <a:ext cx="3929200" cy="1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834212" y="4850800"/>
            <a:ext cx="4198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333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8"/>
          <p:cNvSpPr/>
          <p:nvPr/>
        </p:nvSpPr>
        <p:spPr>
          <a:xfrm rot="5906790">
            <a:off x="3847314" y="-430716"/>
            <a:ext cx="1580909" cy="1960359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5502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2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9"/>
          <p:cNvGrpSpPr/>
          <p:nvPr/>
        </p:nvGrpSpPr>
        <p:grpSpPr>
          <a:xfrm>
            <a:off x="9149730" y="-1130466"/>
            <a:ext cx="4583580" cy="3496439"/>
            <a:chOff x="6862297" y="-847850"/>
            <a:chExt cx="3437685" cy="2622329"/>
          </a:xfrm>
        </p:grpSpPr>
        <p:sp>
          <p:nvSpPr>
            <p:cNvPr id="291" name="Google Shape;291;p39"/>
            <p:cNvSpPr/>
            <p:nvPr/>
          </p:nvSpPr>
          <p:spPr>
            <a:xfrm>
              <a:off x="6862297" y="-847850"/>
              <a:ext cx="3437685" cy="2622329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2" name="Google Shape;292;p39"/>
            <p:cNvSpPr/>
            <p:nvPr/>
          </p:nvSpPr>
          <p:spPr>
            <a:xfrm>
              <a:off x="7385213" y="-612757"/>
              <a:ext cx="2606816" cy="1988472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39"/>
            <p:cNvSpPr/>
            <p:nvPr/>
          </p:nvSpPr>
          <p:spPr>
            <a:xfrm>
              <a:off x="7939373" y="-278323"/>
              <a:ext cx="1697904" cy="1295123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4" name="Google Shape;294;p39"/>
            <p:cNvSpPr/>
            <p:nvPr/>
          </p:nvSpPr>
          <p:spPr>
            <a:xfrm>
              <a:off x="8443509" y="-136867"/>
              <a:ext cx="1144467" cy="873071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5" name="Google Shape;295;p39"/>
            <p:cNvSpPr/>
            <p:nvPr/>
          </p:nvSpPr>
          <p:spPr>
            <a:xfrm>
              <a:off x="8887042" y="-3915"/>
              <a:ext cx="612445" cy="467216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296" name="Google Shape;296;p39"/>
          <p:cNvGrpSpPr/>
          <p:nvPr/>
        </p:nvGrpSpPr>
        <p:grpSpPr>
          <a:xfrm>
            <a:off x="-1534745" y="2000579"/>
            <a:ext cx="6450253" cy="6282980"/>
            <a:chOff x="-1151052" y="1194281"/>
            <a:chExt cx="5151960" cy="5018355"/>
          </a:xfrm>
        </p:grpSpPr>
        <p:sp>
          <p:nvSpPr>
            <p:cNvPr id="297" name="Google Shape;297;p39"/>
            <p:cNvSpPr/>
            <p:nvPr/>
          </p:nvSpPr>
          <p:spPr>
            <a:xfrm rot="1207038">
              <a:off x="-617053" y="1779785"/>
              <a:ext cx="4083964" cy="3829507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8" name="Google Shape;298;p39"/>
            <p:cNvSpPr/>
            <p:nvPr/>
          </p:nvSpPr>
          <p:spPr>
            <a:xfrm rot="1207337">
              <a:off x="-622045" y="2438312"/>
              <a:ext cx="3490918" cy="3273716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9" name="Google Shape;299;p39"/>
            <p:cNvSpPr/>
            <p:nvPr/>
          </p:nvSpPr>
          <p:spPr>
            <a:xfrm rot="1206910">
              <a:off x="-541272" y="3043661"/>
              <a:ext cx="2912139" cy="2730934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39"/>
            <p:cNvSpPr/>
            <p:nvPr/>
          </p:nvSpPr>
          <p:spPr>
            <a:xfrm rot="1206983">
              <a:off x="-352152" y="3703893"/>
              <a:ext cx="2159699" cy="2025048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39"/>
            <p:cNvSpPr/>
            <p:nvPr/>
          </p:nvSpPr>
          <p:spPr>
            <a:xfrm rot="1207124">
              <a:off x="-162265" y="4283467"/>
              <a:ext cx="1392227" cy="1305572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39"/>
            <p:cNvSpPr/>
            <p:nvPr/>
          </p:nvSpPr>
          <p:spPr>
            <a:xfrm rot="1207247">
              <a:off x="-49132" y="4731085"/>
              <a:ext cx="869715" cy="815679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39"/>
          <p:cNvGrpSpPr/>
          <p:nvPr/>
        </p:nvGrpSpPr>
        <p:grpSpPr>
          <a:xfrm rot="-557284">
            <a:off x="2121038" y="-600586"/>
            <a:ext cx="3969521" cy="2911332"/>
            <a:chOff x="1590761" y="-450442"/>
            <a:chExt cx="2977109" cy="2183475"/>
          </a:xfrm>
        </p:grpSpPr>
        <p:sp>
          <p:nvSpPr>
            <p:cNvPr id="304" name="Google Shape;304;p39"/>
            <p:cNvSpPr/>
            <p:nvPr/>
          </p:nvSpPr>
          <p:spPr>
            <a:xfrm>
              <a:off x="1878935" y="-65875"/>
              <a:ext cx="2400725" cy="1210725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5" name="Google Shape;305;p39"/>
            <p:cNvSpPr/>
            <p:nvPr/>
          </p:nvSpPr>
          <p:spPr>
            <a:xfrm rot="680343">
              <a:off x="2206863" y="240906"/>
              <a:ext cx="1760729" cy="504043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6" name="Google Shape;306;p39"/>
            <p:cNvSpPr/>
            <p:nvPr/>
          </p:nvSpPr>
          <p:spPr>
            <a:xfrm rot="-318791">
              <a:off x="1674135" y="-324471"/>
              <a:ext cx="2810360" cy="1931532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307" name="Google Shape;307;p39"/>
          <p:cNvGrpSpPr/>
          <p:nvPr/>
        </p:nvGrpSpPr>
        <p:grpSpPr>
          <a:xfrm>
            <a:off x="8476222" y="3429503"/>
            <a:ext cx="3082545" cy="2874784"/>
            <a:chOff x="6118779" y="2543626"/>
            <a:chExt cx="2790475" cy="2602400"/>
          </a:xfrm>
        </p:grpSpPr>
        <p:sp>
          <p:nvSpPr>
            <p:cNvPr id="308" name="Google Shape;308;p39"/>
            <p:cNvSpPr/>
            <p:nvPr/>
          </p:nvSpPr>
          <p:spPr>
            <a:xfrm>
              <a:off x="6557266" y="2894825"/>
              <a:ext cx="2017525" cy="1855275"/>
            </a:xfrm>
            <a:custGeom>
              <a:avLst/>
              <a:gdLst/>
              <a:ahLst/>
              <a:cxnLst/>
              <a:rect l="l" t="t" r="r" b="b"/>
              <a:pathLst>
                <a:path w="80701" h="74211" extrusionOk="0">
                  <a:moveTo>
                    <a:pt x="59759" y="1551"/>
                  </a:moveTo>
                  <a:cubicBezTo>
                    <a:pt x="51895" y="-1070"/>
                    <a:pt x="40762" y="3231"/>
                    <a:pt x="36497" y="10339"/>
                  </a:cubicBezTo>
                  <a:cubicBezTo>
                    <a:pt x="32446" y="17091"/>
                    <a:pt x="33491" y="27326"/>
                    <a:pt x="27192" y="32050"/>
                  </a:cubicBezTo>
                  <a:cubicBezTo>
                    <a:pt x="21019" y="36679"/>
                    <a:pt x="12023" y="36535"/>
                    <a:pt x="5998" y="41355"/>
                  </a:cubicBezTo>
                  <a:cubicBezTo>
                    <a:pt x="289" y="45922"/>
                    <a:pt x="-2273" y="57897"/>
                    <a:pt x="2896" y="63066"/>
                  </a:cubicBezTo>
                  <a:cubicBezTo>
                    <a:pt x="14895" y="75065"/>
                    <a:pt x="36577" y="75970"/>
                    <a:pt x="53039" y="71854"/>
                  </a:cubicBezTo>
                  <a:cubicBezTo>
                    <a:pt x="60151" y="70076"/>
                    <a:pt x="69132" y="69165"/>
                    <a:pt x="73200" y="63066"/>
                  </a:cubicBezTo>
                  <a:cubicBezTo>
                    <a:pt x="79239" y="54014"/>
                    <a:pt x="77864" y="41788"/>
                    <a:pt x="79403" y="31016"/>
                  </a:cubicBezTo>
                  <a:cubicBezTo>
                    <a:pt x="80281" y="24873"/>
                    <a:pt x="81965" y="17795"/>
                    <a:pt x="78886" y="12407"/>
                  </a:cubicBezTo>
                  <a:cubicBezTo>
                    <a:pt x="74898" y="5428"/>
                    <a:pt x="66246" y="0"/>
                    <a:pt x="58208" y="0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9" name="Google Shape;309;p39"/>
            <p:cNvSpPr/>
            <p:nvPr/>
          </p:nvSpPr>
          <p:spPr>
            <a:xfrm>
              <a:off x="7017649" y="3220483"/>
              <a:ext cx="1345025" cy="1376200"/>
            </a:xfrm>
            <a:custGeom>
              <a:avLst/>
              <a:gdLst/>
              <a:ahLst/>
              <a:cxnLst/>
              <a:rect l="l" t="t" r="r" b="b"/>
              <a:pathLst>
                <a:path w="53801" h="55048" extrusionOk="0">
                  <a:moveTo>
                    <a:pt x="51166" y="5584"/>
                  </a:moveTo>
                  <a:cubicBezTo>
                    <a:pt x="47481" y="980"/>
                    <a:pt x="38020" y="-2203"/>
                    <a:pt x="33849" y="1965"/>
                  </a:cubicBezTo>
                  <a:cubicBezTo>
                    <a:pt x="28886" y="6925"/>
                    <a:pt x="30341" y="16471"/>
                    <a:pt x="25061" y="21092"/>
                  </a:cubicBezTo>
                  <a:cubicBezTo>
                    <a:pt x="18421" y="26904"/>
                    <a:pt x="7054" y="26350"/>
                    <a:pt x="1540" y="33240"/>
                  </a:cubicBezTo>
                  <a:cubicBezTo>
                    <a:pt x="-1691" y="37277"/>
                    <a:pt x="1017" y="44564"/>
                    <a:pt x="4383" y="48490"/>
                  </a:cubicBezTo>
                  <a:cubicBezTo>
                    <a:pt x="13364" y="58965"/>
                    <a:pt x="35260" y="55658"/>
                    <a:pt x="45738" y="46680"/>
                  </a:cubicBezTo>
                  <a:cubicBezTo>
                    <a:pt x="49545" y="43418"/>
                    <a:pt x="49561" y="37359"/>
                    <a:pt x="50649" y="32465"/>
                  </a:cubicBezTo>
                  <a:cubicBezTo>
                    <a:pt x="52558" y="23876"/>
                    <a:pt x="55876" y="13971"/>
                    <a:pt x="51941" y="6101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0" name="Google Shape;310;p39"/>
            <p:cNvSpPr/>
            <p:nvPr/>
          </p:nvSpPr>
          <p:spPr>
            <a:xfrm rot="279846">
              <a:off x="7476096" y="3504941"/>
              <a:ext cx="659173" cy="845784"/>
            </a:xfrm>
            <a:custGeom>
              <a:avLst/>
              <a:gdLst/>
              <a:ahLst/>
              <a:cxnLst/>
              <a:rect l="l" t="t" r="r" b="b"/>
              <a:pathLst>
                <a:path w="28285" h="33831" extrusionOk="0">
                  <a:moveTo>
                    <a:pt x="25333" y="2476"/>
                  </a:moveTo>
                  <a:cubicBezTo>
                    <a:pt x="24237" y="284"/>
                    <a:pt x="19192" y="-1008"/>
                    <a:pt x="18096" y="1184"/>
                  </a:cubicBezTo>
                  <a:cubicBezTo>
                    <a:pt x="15476" y="6425"/>
                    <a:pt x="16741" y="13536"/>
                    <a:pt x="12927" y="17984"/>
                  </a:cubicBezTo>
                  <a:cubicBezTo>
                    <a:pt x="10569" y="20734"/>
                    <a:pt x="5933" y="20372"/>
                    <a:pt x="3105" y="22636"/>
                  </a:cubicBezTo>
                  <a:cubicBezTo>
                    <a:pt x="690" y="24569"/>
                    <a:pt x="-1150" y="29496"/>
                    <a:pt x="1037" y="31683"/>
                  </a:cubicBezTo>
                  <a:cubicBezTo>
                    <a:pt x="5080" y="35726"/>
                    <a:pt x="13631" y="33447"/>
                    <a:pt x="18096" y="29874"/>
                  </a:cubicBezTo>
                  <a:cubicBezTo>
                    <a:pt x="25351" y="24068"/>
                    <a:pt x="31519" y="10985"/>
                    <a:pt x="26367" y="3251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1" name="Google Shape;311;p39"/>
            <p:cNvSpPr/>
            <p:nvPr/>
          </p:nvSpPr>
          <p:spPr>
            <a:xfrm>
              <a:off x="6118779" y="2543626"/>
              <a:ext cx="2790475" cy="2602400"/>
            </a:xfrm>
            <a:custGeom>
              <a:avLst/>
              <a:gdLst/>
              <a:ahLst/>
              <a:cxnLst/>
              <a:rect l="l" t="t" r="r" b="b"/>
              <a:pathLst>
                <a:path w="111619" h="104096" extrusionOk="0">
                  <a:moveTo>
                    <a:pt x="91257" y="5777"/>
                  </a:moveTo>
                  <a:cubicBezTo>
                    <a:pt x="81743" y="-3731"/>
                    <a:pt x="62127" y="-133"/>
                    <a:pt x="50936" y="7328"/>
                  </a:cubicBezTo>
                  <a:cubicBezTo>
                    <a:pt x="40977" y="13967"/>
                    <a:pt x="42327" y="29704"/>
                    <a:pt x="36978" y="40412"/>
                  </a:cubicBezTo>
                  <a:cubicBezTo>
                    <a:pt x="34671" y="45031"/>
                    <a:pt x="27739" y="45035"/>
                    <a:pt x="23021" y="47132"/>
                  </a:cubicBezTo>
                  <a:cubicBezTo>
                    <a:pt x="15422" y="50509"/>
                    <a:pt x="7669" y="54702"/>
                    <a:pt x="2344" y="61089"/>
                  </a:cubicBezTo>
                  <a:cubicBezTo>
                    <a:pt x="-3437" y="68024"/>
                    <a:pt x="3130" y="80231"/>
                    <a:pt x="8547" y="87453"/>
                  </a:cubicBezTo>
                  <a:cubicBezTo>
                    <a:pt x="12395" y="92583"/>
                    <a:pt x="19229" y="94671"/>
                    <a:pt x="25089" y="97275"/>
                  </a:cubicBezTo>
                  <a:cubicBezTo>
                    <a:pt x="40148" y="103968"/>
                    <a:pt x="57885" y="105292"/>
                    <a:pt x="74198" y="102961"/>
                  </a:cubicBezTo>
                  <a:cubicBezTo>
                    <a:pt x="84609" y="101473"/>
                    <a:pt x="97869" y="101552"/>
                    <a:pt x="104180" y="93139"/>
                  </a:cubicBezTo>
                  <a:cubicBezTo>
                    <a:pt x="120447" y="71455"/>
                    <a:pt x="105589" y="38278"/>
                    <a:pt x="99011" y="11981"/>
                  </a:cubicBezTo>
                  <a:cubicBezTo>
                    <a:pt x="98149" y="8535"/>
                    <a:pt x="93879" y="6887"/>
                    <a:pt x="92290" y="3710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219000" y="2203756"/>
            <a:ext cx="5754000" cy="1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1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subTitle" idx="1"/>
          </p:nvPr>
        </p:nvSpPr>
        <p:spPr>
          <a:xfrm>
            <a:off x="3333867" y="3971889"/>
            <a:ext cx="5524400" cy="8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1725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2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/>
        </p:nvSpPr>
        <p:spPr>
          <a:xfrm rot="-9999348" flipH="1">
            <a:off x="7383389" y="3829123"/>
            <a:ext cx="5012761" cy="3685629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6" name="Google Shape;316;p40"/>
          <p:cNvSpPr/>
          <p:nvPr/>
        </p:nvSpPr>
        <p:spPr>
          <a:xfrm rot="10800000" flipH="1">
            <a:off x="4104893" y="2667894"/>
            <a:ext cx="8367767" cy="4339333"/>
          </a:xfrm>
          <a:custGeom>
            <a:avLst/>
            <a:gdLst/>
            <a:ahLst/>
            <a:cxnLst/>
            <a:rect l="l" t="t" r="r" b="b"/>
            <a:pathLst>
              <a:path w="251033" h="130180" extrusionOk="0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7" name="Google Shape;317;p40"/>
          <p:cNvSpPr/>
          <p:nvPr/>
        </p:nvSpPr>
        <p:spPr>
          <a:xfrm rot="10406136" flipH="1">
            <a:off x="-548400" y="-1030951"/>
            <a:ext cx="7056837" cy="409974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8" name="Google Shape;318;p40"/>
          <p:cNvSpPr/>
          <p:nvPr/>
        </p:nvSpPr>
        <p:spPr>
          <a:xfrm rot="10800000" flipH="1">
            <a:off x="-263975" y="-746802"/>
            <a:ext cx="11564867" cy="5663995"/>
          </a:xfrm>
          <a:custGeom>
            <a:avLst/>
            <a:gdLst/>
            <a:ahLst/>
            <a:cxnLst/>
            <a:rect l="l" t="t" r="r" b="b"/>
            <a:pathLst>
              <a:path w="346946" h="158967" extrusionOk="0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3501833" y="2764400"/>
            <a:ext cx="51884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1"/>
          </p:nvPr>
        </p:nvSpPr>
        <p:spPr>
          <a:xfrm>
            <a:off x="4575100" y="3951600"/>
            <a:ext cx="30416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 rot="10291435" flipH="1">
            <a:off x="-865553" y="-978207"/>
            <a:ext cx="4716841" cy="1880976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2" name="Google Shape;322;p40"/>
          <p:cNvSpPr/>
          <p:nvPr/>
        </p:nvSpPr>
        <p:spPr>
          <a:xfrm rot="10497423" flipH="1">
            <a:off x="9303795" y="5593870"/>
            <a:ext cx="3394368" cy="1415325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90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12967" y="2584225"/>
            <a:ext cx="5040000" cy="37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400"/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344600" y="2864716"/>
            <a:ext cx="50400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1pPr>
            <a:lvl2pPr marL="1219170" lvl="1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733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733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00"/>
              <a:buChar char="■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78467" y="6605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 rot="-2698925">
            <a:off x="10393763" y="-711950"/>
            <a:ext cx="1249920" cy="3579396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125877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/>
          <p:nvPr/>
        </p:nvSpPr>
        <p:spPr>
          <a:xfrm rot="800761" flipH="1">
            <a:off x="-196103" y="-671968"/>
            <a:ext cx="5066379" cy="3725051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5" name="Google Shape;325;p41"/>
          <p:cNvSpPr/>
          <p:nvPr/>
        </p:nvSpPr>
        <p:spPr>
          <a:xfrm flipH="1">
            <a:off x="-415513" y="-99276"/>
            <a:ext cx="8455628" cy="4385331"/>
          </a:xfrm>
          <a:custGeom>
            <a:avLst/>
            <a:gdLst/>
            <a:ahLst/>
            <a:cxnLst/>
            <a:rect l="l" t="t" r="r" b="b"/>
            <a:pathLst>
              <a:path w="251033" h="130180" extrusionOk="0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6" name="Google Shape;326;p41"/>
          <p:cNvSpPr/>
          <p:nvPr/>
        </p:nvSpPr>
        <p:spPr>
          <a:xfrm rot="-393937" flipH="1">
            <a:off x="5469392" y="3606545"/>
            <a:ext cx="7131165" cy="414307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7" name="Google Shape;327;p41"/>
          <p:cNvSpPr/>
          <p:nvPr/>
        </p:nvSpPr>
        <p:spPr>
          <a:xfrm flipH="1">
            <a:off x="626837" y="1738508"/>
            <a:ext cx="11686297" cy="5724401"/>
          </a:xfrm>
          <a:custGeom>
            <a:avLst/>
            <a:gdLst/>
            <a:ahLst/>
            <a:cxnLst/>
            <a:rect l="l" t="t" r="r" b="b"/>
            <a:pathLst>
              <a:path w="346946" h="158967" extrusionOk="0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8" name="Google Shape;328;p41"/>
          <p:cNvSpPr txBox="1">
            <a:spLocks noGrp="1"/>
          </p:cNvSpPr>
          <p:nvPr>
            <p:ph type="title"/>
          </p:nvPr>
        </p:nvSpPr>
        <p:spPr>
          <a:xfrm>
            <a:off x="4933803" y="2765867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29" name="Google Shape;329;p41"/>
          <p:cNvSpPr txBox="1">
            <a:spLocks noGrp="1"/>
          </p:cNvSpPr>
          <p:nvPr>
            <p:ph type="subTitle" idx="1"/>
          </p:nvPr>
        </p:nvSpPr>
        <p:spPr>
          <a:xfrm>
            <a:off x="4933567" y="4095067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0" name="Google Shape;330;p41"/>
          <p:cNvSpPr/>
          <p:nvPr/>
        </p:nvSpPr>
        <p:spPr>
          <a:xfrm rot="-508684" flipH="1">
            <a:off x="8154198" y="5795557"/>
            <a:ext cx="4766937" cy="1900953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1" name="Google Shape;331;p41"/>
          <p:cNvSpPr/>
          <p:nvPr/>
        </p:nvSpPr>
        <p:spPr>
          <a:xfrm rot="-302487" flipH="1">
            <a:off x="-501433" y="-225717"/>
            <a:ext cx="3430140" cy="1430241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2" name="Google Shape;332;p41"/>
          <p:cNvSpPr txBox="1">
            <a:spLocks noGrp="1"/>
          </p:cNvSpPr>
          <p:nvPr>
            <p:ph type="title" idx="2" hasCustomPrompt="1"/>
          </p:nvPr>
        </p:nvSpPr>
        <p:spPr>
          <a:xfrm>
            <a:off x="4933709" y="1736433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065330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/>
          <p:nvPr/>
        </p:nvSpPr>
        <p:spPr>
          <a:xfrm rot="800761" flipH="1">
            <a:off x="-494103" y="-1047068"/>
            <a:ext cx="5066379" cy="3725051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5" name="Google Shape;335;p42"/>
          <p:cNvSpPr/>
          <p:nvPr/>
        </p:nvSpPr>
        <p:spPr>
          <a:xfrm rot="-393937" flipH="1">
            <a:off x="5645526" y="4120496"/>
            <a:ext cx="7131165" cy="414307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6" name="Google Shape;336;p42"/>
          <p:cNvSpPr txBox="1">
            <a:spLocks noGrp="1"/>
          </p:cNvSpPr>
          <p:nvPr>
            <p:ph type="title"/>
          </p:nvPr>
        </p:nvSpPr>
        <p:spPr>
          <a:xfrm>
            <a:off x="4052903" y="2969836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7" name="Google Shape;337;p42"/>
          <p:cNvSpPr txBox="1">
            <a:spLocks noGrp="1"/>
          </p:cNvSpPr>
          <p:nvPr>
            <p:ph type="subTitle" idx="1"/>
          </p:nvPr>
        </p:nvSpPr>
        <p:spPr>
          <a:xfrm>
            <a:off x="4052667" y="43744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8" name="Google Shape;338;p42"/>
          <p:cNvSpPr/>
          <p:nvPr/>
        </p:nvSpPr>
        <p:spPr>
          <a:xfrm rot="-508684" flipH="1">
            <a:off x="8348832" y="5694557"/>
            <a:ext cx="4766937" cy="1900953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9" name="Google Shape;339;p42"/>
          <p:cNvSpPr/>
          <p:nvPr/>
        </p:nvSpPr>
        <p:spPr>
          <a:xfrm rot="-302487" flipH="1">
            <a:off x="-501433" y="-225717"/>
            <a:ext cx="3430140" cy="1430241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40" name="Google Shape;340;p42"/>
          <p:cNvSpPr txBox="1">
            <a:spLocks noGrp="1"/>
          </p:cNvSpPr>
          <p:nvPr>
            <p:ph type="title" idx="2" hasCustomPrompt="1"/>
          </p:nvPr>
        </p:nvSpPr>
        <p:spPr>
          <a:xfrm>
            <a:off x="4052809" y="20158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341" name="Google Shape;341;p42"/>
          <p:cNvGrpSpPr/>
          <p:nvPr/>
        </p:nvGrpSpPr>
        <p:grpSpPr>
          <a:xfrm rot="-5400000">
            <a:off x="9526782" y="366052"/>
            <a:ext cx="2284841" cy="2184281"/>
            <a:chOff x="6118779" y="2543626"/>
            <a:chExt cx="2790475" cy="2602400"/>
          </a:xfrm>
        </p:grpSpPr>
        <p:sp>
          <p:nvSpPr>
            <p:cNvPr id="342" name="Google Shape;342;p42"/>
            <p:cNvSpPr/>
            <p:nvPr/>
          </p:nvSpPr>
          <p:spPr>
            <a:xfrm>
              <a:off x="6557266" y="2894825"/>
              <a:ext cx="2017525" cy="1855275"/>
            </a:xfrm>
            <a:custGeom>
              <a:avLst/>
              <a:gdLst/>
              <a:ahLst/>
              <a:cxnLst/>
              <a:rect l="l" t="t" r="r" b="b"/>
              <a:pathLst>
                <a:path w="80701" h="74211" extrusionOk="0">
                  <a:moveTo>
                    <a:pt x="59759" y="1551"/>
                  </a:moveTo>
                  <a:cubicBezTo>
                    <a:pt x="51895" y="-1070"/>
                    <a:pt x="40762" y="3231"/>
                    <a:pt x="36497" y="10339"/>
                  </a:cubicBezTo>
                  <a:cubicBezTo>
                    <a:pt x="32446" y="17091"/>
                    <a:pt x="33491" y="27326"/>
                    <a:pt x="27192" y="32050"/>
                  </a:cubicBezTo>
                  <a:cubicBezTo>
                    <a:pt x="21019" y="36679"/>
                    <a:pt x="12023" y="36535"/>
                    <a:pt x="5998" y="41355"/>
                  </a:cubicBezTo>
                  <a:cubicBezTo>
                    <a:pt x="289" y="45922"/>
                    <a:pt x="-2273" y="57897"/>
                    <a:pt x="2896" y="63066"/>
                  </a:cubicBezTo>
                  <a:cubicBezTo>
                    <a:pt x="14895" y="75065"/>
                    <a:pt x="36577" y="75970"/>
                    <a:pt x="53039" y="71854"/>
                  </a:cubicBezTo>
                  <a:cubicBezTo>
                    <a:pt x="60151" y="70076"/>
                    <a:pt x="69132" y="69165"/>
                    <a:pt x="73200" y="63066"/>
                  </a:cubicBezTo>
                  <a:cubicBezTo>
                    <a:pt x="79239" y="54014"/>
                    <a:pt x="77864" y="41788"/>
                    <a:pt x="79403" y="31016"/>
                  </a:cubicBezTo>
                  <a:cubicBezTo>
                    <a:pt x="80281" y="24873"/>
                    <a:pt x="81965" y="17795"/>
                    <a:pt x="78886" y="12407"/>
                  </a:cubicBezTo>
                  <a:cubicBezTo>
                    <a:pt x="74898" y="5428"/>
                    <a:pt x="66246" y="0"/>
                    <a:pt x="58208" y="0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42"/>
            <p:cNvSpPr/>
            <p:nvPr/>
          </p:nvSpPr>
          <p:spPr>
            <a:xfrm>
              <a:off x="7017649" y="3220483"/>
              <a:ext cx="1345025" cy="1376200"/>
            </a:xfrm>
            <a:custGeom>
              <a:avLst/>
              <a:gdLst/>
              <a:ahLst/>
              <a:cxnLst/>
              <a:rect l="l" t="t" r="r" b="b"/>
              <a:pathLst>
                <a:path w="53801" h="55048" extrusionOk="0">
                  <a:moveTo>
                    <a:pt x="51166" y="5584"/>
                  </a:moveTo>
                  <a:cubicBezTo>
                    <a:pt x="47481" y="980"/>
                    <a:pt x="38020" y="-2203"/>
                    <a:pt x="33849" y="1965"/>
                  </a:cubicBezTo>
                  <a:cubicBezTo>
                    <a:pt x="28886" y="6925"/>
                    <a:pt x="30341" y="16471"/>
                    <a:pt x="25061" y="21092"/>
                  </a:cubicBezTo>
                  <a:cubicBezTo>
                    <a:pt x="18421" y="26904"/>
                    <a:pt x="7054" y="26350"/>
                    <a:pt x="1540" y="33240"/>
                  </a:cubicBezTo>
                  <a:cubicBezTo>
                    <a:pt x="-1691" y="37277"/>
                    <a:pt x="1017" y="44564"/>
                    <a:pt x="4383" y="48490"/>
                  </a:cubicBezTo>
                  <a:cubicBezTo>
                    <a:pt x="13364" y="58965"/>
                    <a:pt x="35260" y="55658"/>
                    <a:pt x="45738" y="46680"/>
                  </a:cubicBezTo>
                  <a:cubicBezTo>
                    <a:pt x="49545" y="43418"/>
                    <a:pt x="49561" y="37359"/>
                    <a:pt x="50649" y="32465"/>
                  </a:cubicBezTo>
                  <a:cubicBezTo>
                    <a:pt x="52558" y="23876"/>
                    <a:pt x="55876" y="13971"/>
                    <a:pt x="51941" y="6101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42"/>
            <p:cNvSpPr/>
            <p:nvPr/>
          </p:nvSpPr>
          <p:spPr>
            <a:xfrm rot="279846">
              <a:off x="7476096" y="3504941"/>
              <a:ext cx="659173" cy="845784"/>
            </a:xfrm>
            <a:custGeom>
              <a:avLst/>
              <a:gdLst/>
              <a:ahLst/>
              <a:cxnLst/>
              <a:rect l="l" t="t" r="r" b="b"/>
              <a:pathLst>
                <a:path w="28285" h="33831" extrusionOk="0">
                  <a:moveTo>
                    <a:pt x="25333" y="2476"/>
                  </a:moveTo>
                  <a:cubicBezTo>
                    <a:pt x="24237" y="284"/>
                    <a:pt x="19192" y="-1008"/>
                    <a:pt x="18096" y="1184"/>
                  </a:cubicBezTo>
                  <a:cubicBezTo>
                    <a:pt x="15476" y="6425"/>
                    <a:pt x="16741" y="13536"/>
                    <a:pt x="12927" y="17984"/>
                  </a:cubicBezTo>
                  <a:cubicBezTo>
                    <a:pt x="10569" y="20734"/>
                    <a:pt x="5933" y="20372"/>
                    <a:pt x="3105" y="22636"/>
                  </a:cubicBezTo>
                  <a:cubicBezTo>
                    <a:pt x="690" y="24569"/>
                    <a:pt x="-1150" y="29496"/>
                    <a:pt x="1037" y="31683"/>
                  </a:cubicBezTo>
                  <a:cubicBezTo>
                    <a:pt x="5080" y="35726"/>
                    <a:pt x="13631" y="33447"/>
                    <a:pt x="18096" y="29874"/>
                  </a:cubicBezTo>
                  <a:cubicBezTo>
                    <a:pt x="25351" y="24068"/>
                    <a:pt x="31519" y="10985"/>
                    <a:pt x="26367" y="3251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42"/>
            <p:cNvSpPr/>
            <p:nvPr/>
          </p:nvSpPr>
          <p:spPr>
            <a:xfrm>
              <a:off x="6118779" y="2543626"/>
              <a:ext cx="2790475" cy="2602400"/>
            </a:xfrm>
            <a:custGeom>
              <a:avLst/>
              <a:gdLst/>
              <a:ahLst/>
              <a:cxnLst/>
              <a:rect l="l" t="t" r="r" b="b"/>
              <a:pathLst>
                <a:path w="111619" h="104096" extrusionOk="0">
                  <a:moveTo>
                    <a:pt x="91257" y="5777"/>
                  </a:moveTo>
                  <a:cubicBezTo>
                    <a:pt x="81743" y="-3731"/>
                    <a:pt x="62127" y="-133"/>
                    <a:pt x="50936" y="7328"/>
                  </a:cubicBezTo>
                  <a:cubicBezTo>
                    <a:pt x="40977" y="13967"/>
                    <a:pt x="42327" y="29704"/>
                    <a:pt x="36978" y="40412"/>
                  </a:cubicBezTo>
                  <a:cubicBezTo>
                    <a:pt x="34671" y="45031"/>
                    <a:pt x="27739" y="45035"/>
                    <a:pt x="23021" y="47132"/>
                  </a:cubicBezTo>
                  <a:cubicBezTo>
                    <a:pt x="15422" y="50509"/>
                    <a:pt x="7669" y="54702"/>
                    <a:pt x="2344" y="61089"/>
                  </a:cubicBezTo>
                  <a:cubicBezTo>
                    <a:pt x="-3437" y="68024"/>
                    <a:pt x="3130" y="80231"/>
                    <a:pt x="8547" y="87453"/>
                  </a:cubicBezTo>
                  <a:cubicBezTo>
                    <a:pt x="12395" y="92583"/>
                    <a:pt x="19229" y="94671"/>
                    <a:pt x="25089" y="97275"/>
                  </a:cubicBezTo>
                  <a:cubicBezTo>
                    <a:pt x="40148" y="103968"/>
                    <a:pt x="57885" y="105292"/>
                    <a:pt x="74198" y="102961"/>
                  </a:cubicBezTo>
                  <a:cubicBezTo>
                    <a:pt x="84609" y="101473"/>
                    <a:pt x="97869" y="101552"/>
                    <a:pt x="104180" y="93139"/>
                  </a:cubicBezTo>
                  <a:cubicBezTo>
                    <a:pt x="120447" y="71455"/>
                    <a:pt x="105589" y="38278"/>
                    <a:pt x="99011" y="11981"/>
                  </a:cubicBezTo>
                  <a:cubicBezTo>
                    <a:pt x="98149" y="8535"/>
                    <a:pt x="93879" y="6887"/>
                    <a:pt x="92290" y="3710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346" name="Google Shape;346;p42"/>
          <p:cNvGrpSpPr/>
          <p:nvPr/>
        </p:nvGrpSpPr>
        <p:grpSpPr>
          <a:xfrm rot="10800000">
            <a:off x="265697" y="3726371"/>
            <a:ext cx="3969479" cy="2911300"/>
            <a:chOff x="1590761" y="-450442"/>
            <a:chExt cx="2977109" cy="2183475"/>
          </a:xfrm>
        </p:grpSpPr>
        <p:sp>
          <p:nvSpPr>
            <p:cNvPr id="347" name="Google Shape;347;p42"/>
            <p:cNvSpPr/>
            <p:nvPr/>
          </p:nvSpPr>
          <p:spPr>
            <a:xfrm>
              <a:off x="1878935" y="-65875"/>
              <a:ext cx="2400725" cy="1210725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8" name="Google Shape;348;p42"/>
            <p:cNvSpPr/>
            <p:nvPr/>
          </p:nvSpPr>
          <p:spPr>
            <a:xfrm rot="680343">
              <a:off x="2206863" y="240906"/>
              <a:ext cx="1760729" cy="504043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9" name="Google Shape;349;p42"/>
            <p:cNvSpPr/>
            <p:nvPr/>
          </p:nvSpPr>
          <p:spPr>
            <a:xfrm rot="-318791">
              <a:off x="1674135" y="-324471"/>
              <a:ext cx="2810360" cy="1931532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906727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2650503" y="3022601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subTitle" idx="1"/>
          </p:nvPr>
        </p:nvSpPr>
        <p:spPr>
          <a:xfrm>
            <a:off x="2650267" y="43744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title" idx="2" hasCustomPrompt="1"/>
          </p:nvPr>
        </p:nvSpPr>
        <p:spPr>
          <a:xfrm>
            <a:off x="2650409" y="20158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54" name="Google Shape;354;p43"/>
          <p:cNvSpPr/>
          <p:nvPr/>
        </p:nvSpPr>
        <p:spPr>
          <a:xfrm rot="9010116">
            <a:off x="8036903" y="-447634"/>
            <a:ext cx="4152087" cy="2881769"/>
          </a:xfrm>
          <a:custGeom>
            <a:avLst/>
            <a:gdLst/>
            <a:ahLst/>
            <a:cxnLst/>
            <a:rect l="l" t="t" r="r" b="b"/>
            <a:pathLst>
              <a:path w="150142" h="105551" extrusionOk="0">
                <a:moveTo>
                  <a:pt x="0" y="0"/>
                </a:moveTo>
                <a:cubicBezTo>
                  <a:pt x="4059" y="5075"/>
                  <a:pt x="11708" y="5977"/>
                  <a:pt x="18062" y="7338"/>
                </a:cubicBezTo>
                <a:cubicBezTo>
                  <a:pt x="32342" y="10397"/>
                  <a:pt x="49352" y="12487"/>
                  <a:pt x="58702" y="23706"/>
                </a:cubicBezTo>
                <a:cubicBezTo>
                  <a:pt x="70113" y="37397"/>
                  <a:pt x="57453" y="62507"/>
                  <a:pt x="68862" y="76200"/>
                </a:cubicBezTo>
                <a:cubicBezTo>
                  <a:pt x="76137" y="84932"/>
                  <a:pt x="90649" y="82873"/>
                  <a:pt x="101035" y="87489"/>
                </a:cubicBezTo>
                <a:cubicBezTo>
                  <a:pt x="116973" y="94573"/>
                  <a:pt x="132701" y="105551"/>
                  <a:pt x="150142" y="105551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355" name="Google Shape;355;p43"/>
          <p:cNvSpPr/>
          <p:nvPr/>
        </p:nvSpPr>
        <p:spPr>
          <a:xfrm>
            <a:off x="7462534" y="5720087"/>
            <a:ext cx="5512733" cy="3356967"/>
          </a:xfrm>
          <a:custGeom>
            <a:avLst/>
            <a:gdLst/>
            <a:ahLst/>
            <a:cxnLst/>
            <a:rect l="l" t="t" r="r" b="b"/>
            <a:pathLst>
              <a:path w="165382" h="100709" extrusionOk="0">
                <a:moveTo>
                  <a:pt x="165382" y="100709"/>
                </a:moveTo>
                <a:cubicBezTo>
                  <a:pt x="158765" y="100709"/>
                  <a:pt x="152494" y="97646"/>
                  <a:pt x="146191" y="95629"/>
                </a:cubicBezTo>
                <a:cubicBezTo>
                  <a:pt x="136651" y="92577"/>
                  <a:pt x="124816" y="90106"/>
                  <a:pt x="119662" y="81518"/>
                </a:cubicBezTo>
                <a:cubicBezTo>
                  <a:pt x="113064" y="70523"/>
                  <a:pt x="114122" y="56429"/>
                  <a:pt x="110067" y="44264"/>
                </a:cubicBezTo>
                <a:cubicBezTo>
                  <a:pt x="106795" y="34447"/>
                  <a:pt x="99894" y="25396"/>
                  <a:pt x="91440" y="19429"/>
                </a:cubicBezTo>
                <a:cubicBezTo>
                  <a:pt x="74814" y="7694"/>
                  <a:pt x="53303" y="-2948"/>
                  <a:pt x="33302" y="802"/>
                </a:cubicBezTo>
                <a:cubicBezTo>
                  <a:pt x="25713" y="2225"/>
                  <a:pt x="22959" y="12277"/>
                  <a:pt x="17498" y="17736"/>
                </a:cubicBezTo>
                <a:cubicBezTo>
                  <a:pt x="12728" y="22504"/>
                  <a:pt x="6031" y="24878"/>
                  <a:pt x="0" y="2789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356" name="Google Shape;356;p43"/>
          <p:cNvSpPr/>
          <p:nvPr/>
        </p:nvSpPr>
        <p:spPr>
          <a:xfrm rot="-1175711">
            <a:off x="-2604674" y="-764645"/>
            <a:ext cx="6878407" cy="2410512"/>
          </a:xfrm>
          <a:custGeom>
            <a:avLst/>
            <a:gdLst/>
            <a:ahLst/>
            <a:cxnLst/>
            <a:rect l="l" t="t" r="r" b="b"/>
            <a:pathLst>
              <a:path w="152400" h="53408" extrusionOk="0">
                <a:moveTo>
                  <a:pt x="0" y="3082"/>
                </a:moveTo>
                <a:cubicBezTo>
                  <a:pt x="24010" y="-1720"/>
                  <a:pt x="49976" y="-733"/>
                  <a:pt x="73378" y="6468"/>
                </a:cubicBezTo>
                <a:cubicBezTo>
                  <a:pt x="83864" y="9695"/>
                  <a:pt x="92113" y="23869"/>
                  <a:pt x="90311" y="34691"/>
                </a:cubicBezTo>
                <a:cubicBezTo>
                  <a:pt x="89195" y="41395"/>
                  <a:pt x="83509" y="49087"/>
                  <a:pt x="76765" y="49931"/>
                </a:cubicBezTo>
                <a:cubicBezTo>
                  <a:pt x="67127" y="51137"/>
                  <a:pt x="53081" y="48301"/>
                  <a:pt x="49671" y="39206"/>
                </a:cubicBezTo>
                <a:cubicBezTo>
                  <a:pt x="47491" y="33392"/>
                  <a:pt x="45945" y="25546"/>
                  <a:pt x="49671" y="20579"/>
                </a:cubicBezTo>
                <a:cubicBezTo>
                  <a:pt x="56569" y="11383"/>
                  <a:pt x="70389" y="9116"/>
                  <a:pt x="81845" y="8162"/>
                </a:cubicBezTo>
                <a:cubicBezTo>
                  <a:pt x="109372" y="5870"/>
                  <a:pt x="127689" y="63968"/>
                  <a:pt x="152400" y="5162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357" name="Google Shape;357;p43"/>
          <p:cNvSpPr/>
          <p:nvPr/>
        </p:nvSpPr>
        <p:spPr>
          <a:xfrm rot="1207056">
            <a:off x="-2443768" y="3549202"/>
            <a:ext cx="5113315" cy="4794753"/>
          </a:xfrm>
          <a:custGeom>
            <a:avLst/>
            <a:gdLst/>
            <a:ahLst/>
            <a:cxnLst/>
            <a:rect l="l" t="t" r="r" b="b"/>
            <a:pathLst>
              <a:path w="188165" h="180742" extrusionOk="0">
                <a:moveTo>
                  <a:pt x="0" y="52542"/>
                </a:moveTo>
                <a:cubicBezTo>
                  <a:pt x="8351" y="52542"/>
                  <a:pt x="17358" y="49144"/>
                  <a:pt x="23262" y="43237"/>
                </a:cubicBezTo>
                <a:cubicBezTo>
                  <a:pt x="29261" y="37235"/>
                  <a:pt x="29806" y="27565"/>
                  <a:pt x="33601" y="19975"/>
                </a:cubicBezTo>
                <a:cubicBezTo>
                  <a:pt x="36380" y="14416"/>
                  <a:pt x="41771" y="10347"/>
                  <a:pt x="47041" y="7052"/>
                </a:cubicBezTo>
                <a:cubicBezTo>
                  <a:pt x="51684" y="4149"/>
                  <a:pt x="56719" y="-994"/>
                  <a:pt x="62032" y="332"/>
                </a:cubicBezTo>
                <a:cubicBezTo>
                  <a:pt x="70060" y="2336"/>
                  <a:pt x="72051" y="13778"/>
                  <a:pt x="74956" y="21526"/>
                </a:cubicBezTo>
                <a:cubicBezTo>
                  <a:pt x="77825" y="29175"/>
                  <a:pt x="82676" y="35929"/>
                  <a:pt x="86328" y="43237"/>
                </a:cubicBezTo>
                <a:cubicBezTo>
                  <a:pt x="89023" y="48630"/>
                  <a:pt x="91002" y="54886"/>
                  <a:pt x="95633" y="58745"/>
                </a:cubicBezTo>
                <a:cubicBezTo>
                  <a:pt x="106865" y="68105"/>
                  <a:pt x="124435" y="64948"/>
                  <a:pt x="139056" y="64948"/>
                </a:cubicBezTo>
                <a:cubicBezTo>
                  <a:pt x="145319" y="64948"/>
                  <a:pt x="152655" y="63775"/>
                  <a:pt x="157665" y="67533"/>
                </a:cubicBezTo>
                <a:cubicBezTo>
                  <a:pt x="163989" y="72277"/>
                  <a:pt x="162400" y="82690"/>
                  <a:pt x="165936" y="89761"/>
                </a:cubicBezTo>
                <a:cubicBezTo>
                  <a:pt x="170186" y="98262"/>
                  <a:pt x="182352" y="101187"/>
                  <a:pt x="186097" y="109922"/>
                </a:cubicBezTo>
                <a:cubicBezTo>
                  <a:pt x="189367" y="117550"/>
                  <a:pt x="185514" y="126569"/>
                  <a:pt x="184029" y="134735"/>
                </a:cubicBezTo>
                <a:cubicBezTo>
                  <a:pt x="182965" y="140588"/>
                  <a:pt x="182809" y="146667"/>
                  <a:pt x="180927" y="152310"/>
                </a:cubicBezTo>
                <a:cubicBezTo>
                  <a:pt x="177834" y="161588"/>
                  <a:pt x="188165" y="170962"/>
                  <a:pt x="188165" y="18074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58" name="Google Shape;358;p43"/>
          <p:cNvSpPr/>
          <p:nvPr/>
        </p:nvSpPr>
        <p:spPr>
          <a:xfrm rot="-7188201">
            <a:off x="10582549" y="2655445"/>
            <a:ext cx="2592031" cy="2430667"/>
          </a:xfrm>
          <a:custGeom>
            <a:avLst/>
            <a:gdLst/>
            <a:ahLst/>
            <a:cxnLst/>
            <a:rect l="l" t="t" r="r" b="b"/>
            <a:pathLst>
              <a:path w="188165" h="180742" extrusionOk="0">
                <a:moveTo>
                  <a:pt x="0" y="52542"/>
                </a:moveTo>
                <a:cubicBezTo>
                  <a:pt x="8351" y="52542"/>
                  <a:pt x="17358" y="49144"/>
                  <a:pt x="23262" y="43237"/>
                </a:cubicBezTo>
                <a:cubicBezTo>
                  <a:pt x="29261" y="37235"/>
                  <a:pt x="29806" y="27565"/>
                  <a:pt x="33601" y="19975"/>
                </a:cubicBezTo>
                <a:cubicBezTo>
                  <a:pt x="36380" y="14416"/>
                  <a:pt x="41771" y="10347"/>
                  <a:pt x="47041" y="7052"/>
                </a:cubicBezTo>
                <a:cubicBezTo>
                  <a:pt x="51684" y="4149"/>
                  <a:pt x="56719" y="-994"/>
                  <a:pt x="62032" y="332"/>
                </a:cubicBezTo>
                <a:cubicBezTo>
                  <a:pt x="70060" y="2336"/>
                  <a:pt x="72051" y="13778"/>
                  <a:pt x="74956" y="21526"/>
                </a:cubicBezTo>
                <a:cubicBezTo>
                  <a:pt x="77825" y="29175"/>
                  <a:pt x="82676" y="35929"/>
                  <a:pt x="86328" y="43237"/>
                </a:cubicBezTo>
                <a:cubicBezTo>
                  <a:pt x="89023" y="48630"/>
                  <a:pt x="91002" y="54886"/>
                  <a:pt x="95633" y="58745"/>
                </a:cubicBezTo>
                <a:cubicBezTo>
                  <a:pt x="106865" y="68105"/>
                  <a:pt x="124435" y="64948"/>
                  <a:pt x="139056" y="64948"/>
                </a:cubicBezTo>
                <a:cubicBezTo>
                  <a:pt x="145319" y="64948"/>
                  <a:pt x="152655" y="63775"/>
                  <a:pt x="157665" y="67533"/>
                </a:cubicBezTo>
                <a:cubicBezTo>
                  <a:pt x="163989" y="72277"/>
                  <a:pt x="162400" y="82690"/>
                  <a:pt x="165936" y="89761"/>
                </a:cubicBezTo>
                <a:cubicBezTo>
                  <a:pt x="170186" y="98262"/>
                  <a:pt x="182352" y="101187"/>
                  <a:pt x="186097" y="109922"/>
                </a:cubicBezTo>
                <a:cubicBezTo>
                  <a:pt x="189367" y="117550"/>
                  <a:pt x="185514" y="126569"/>
                  <a:pt x="184029" y="134735"/>
                </a:cubicBezTo>
                <a:cubicBezTo>
                  <a:pt x="182965" y="140588"/>
                  <a:pt x="182809" y="146667"/>
                  <a:pt x="180927" y="152310"/>
                </a:cubicBezTo>
                <a:cubicBezTo>
                  <a:pt x="177834" y="161588"/>
                  <a:pt x="188165" y="170962"/>
                  <a:pt x="188165" y="18074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99171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>
            <a:spLocks noGrp="1"/>
          </p:cNvSpPr>
          <p:nvPr>
            <p:ph type="title"/>
          </p:nvPr>
        </p:nvSpPr>
        <p:spPr>
          <a:xfrm>
            <a:off x="3799536" y="3019800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1" name="Google Shape;361;p44"/>
          <p:cNvSpPr txBox="1">
            <a:spLocks noGrp="1"/>
          </p:cNvSpPr>
          <p:nvPr>
            <p:ph type="subTitle" idx="1"/>
          </p:nvPr>
        </p:nvSpPr>
        <p:spPr>
          <a:xfrm>
            <a:off x="3799400" y="43744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2" name="Google Shape;362;p44"/>
          <p:cNvSpPr txBox="1">
            <a:spLocks noGrp="1"/>
          </p:cNvSpPr>
          <p:nvPr>
            <p:ph type="title" idx="2" hasCustomPrompt="1"/>
          </p:nvPr>
        </p:nvSpPr>
        <p:spPr>
          <a:xfrm>
            <a:off x="3799543" y="20158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3" name="Google Shape;363;p44"/>
          <p:cNvSpPr/>
          <p:nvPr/>
        </p:nvSpPr>
        <p:spPr>
          <a:xfrm rot="10800000">
            <a:off x="-79273" y="-346995"/>
            <a:ext cx="12543653" cy="7122833"/>
          </a:xfrm>
          <a:custGeom>
            <a:avLst/>
            <a:gdLst/>
            <a:ahLst/>
            <a:cxnLst/>
            <a:rect l="l" t="t" r="r" b="b"/>
            <a:pathLst>
              <a:path w="363058" h="213685" extrusionOk="0">
                <a:moveTo>
                  <a:pt x="219863" y="3573"/>
                </a:moveTo>
                <a:cubicBezTo>
                  <a:pt x="196833" y="-1033"/>
                  <a:pt x="172193" y="-1531"/>
                  <a:pt x="149408" y="4165"/>
                </a:cubicBezTo>
                <a:cubicBezTo>
                  <a:pt x="134967" y="7775"/>
                  <a:pt x="119443" y="5285"/>
                  <a:pt x="105004" y="8901"/>
                </a:cubicBezTo>
                <a:cubicBezTo>
                  <a:pt x="82355" y="14573"/>
                  <a:pt x="60491" y="24123"/>
                  <a:pt x="40470" y="36136"/>
                </a:cubicBezTo>
                <a:cubicBezTo>
                  <a:pt x="32797" y="40740"/>
                  <a:pt x="27672" y="48820"/>
                  <a:pt x="22708" y="56266"/>
                </a:cubicBezTo>
                <a:cubicBezTo>
                  <a:pt x="18124" y="63141"/>
                  <a:pt x="10417" y="67821"/>
                  <a:pt x="6722" y="75212"/>
                </a:cubicBezTo>
                <a:cubicBezTo>
                  <a:pt x="1078" y="86501"/>
                  <a:pt x="210" y="99891"/>
                  <a:pt x="210" y="112512"/>
                </a:cubicBezTo>
                <a:cubicBezTo>
                  <a:pt x="210" y="121499"/>
                  <a:pt x="-631" y="131676"/>
                  <a:pt x="4354" y="139154"/>
                </a:cubicBezTo>
                <a:cubicBezTo>
                  <a:pt x="8406" y="145232"/>
                  <a:pt x="12126" y="151942"/>
                  <a:pt x="17971" y="156324"/>
                </a:cubicBezTo>
                <a:cubicBezTo>
                  <a:pt x="24234" y="161019"/>
                  <a:pt x="31974" y="163814"/>
                  <a:pt x="37509" y="169349"/>
                </a:cubicBezTo>
                <a:cubicBezTo>
                  <a:pt x="46222" y="178062"/>
                  <a:pt x="57448" y="184311"/>
                  <a:pt x="68888" y="188887"/>
                </a:cubicBezTo>
                <a:cubicBezTo>
                  <a:pt x="80036" y="193346"/>
                  <a:pt x="89609" y="202307"/>
                  <a:pt x="101452" y="204280"/>
                </a:cubicBezTo>
                <a:cubicBezTo>
                  <a:pt x="114862" y="206514"/>
                  <a:pt x="128254" y="208871"/>
                  <a:pt x="141712" y="210793"/>
                </a:cubicBezTo>
                <a:cubicBezTo>
                  <a:pt x="150701" y="212077"/>
                  <a:pt x="159989" y="209892"/>
                  <a:pt x="168946" y="211385"/>
                </a:cubicBezTo>
                <a:cubicBezTo>
                  <a:pt x="201430" y="216799"/>
                  <a:pt x="235986" y="211734"/>
                  <a:pt x="267228" y="201320"/>
                </a:cubicBezTo>
                <a:cubicBezTo>
                  <a:pt x="275459" y="198576"/>
                  <a:pt x="284333" y="197503"/>
                  <a:pt x="292094" y="193623"/>
                </a:cubicBezTo>
                <a:cubicBezTo>
                  <a:pt x="296013" y="191663"/>
                  <a:pt x="298832" y="187887"/>
                  <a:pt x="302751" y="185927"/>
                </a:cubicBezTo>
                <a:cubicBezTo>
                  <a:pt x="315981" y="179312"/>
                  <a:pt x="330184" y="173295"/>
                  <a:pt x="340643" y="162836"/>
                </a:cubicBezTo>
                <a:cubicBezTo>
                  <a:pt x="348307" y="155172"/>
                  <a:pt x="355776" y="146116"/>
                  <a:pt x="358405" y="135602"/>
                </a:cubicBezTo>
                <a:cubicBezTo>
                  <a:pt x="360287" y="128074"/>
                  <a:pt x="360185" y="120181"/>
                  <a:pt x="361365" y="112512"/>
                </a:cubicBezTo>
                <a:cubicBezTo>
                  <a:pt x="363142" y="100962"/>
                  <a:pt x="364887" y="87303"/>
                  <a:pt x="358405" y="77580"/>
                </a:cubicBezTo>
                <a:cubicBezTo>
                  <a:pt x="338208" y="47285"/>
                  <a:pt x="304327" y="23653"/>
                  <a:pt x="269004" y="14822"/>
                </a:cubicBezTo>
                <a:cubicBezTo>
                  <a:pt x="254005" y="11072"/>
                  <a:pt x="239468" y="3573"/>
                  <a:pt x="224008" y="357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4" name="Google Shape;364;p44"/>
          <p:cNvSpPr/>
          <p:nvPr/>
        </p:nvSpPr>
        <p:spPr>
          <a:xfrm rot="10800000">
            <a:off x="-813967" y="-1184933"/>
            <a:ext cx="13900048" cy="9006871"/>
          </a:xfrm>
          <a:custGeom>
            <a:avLst/>
            <a:gdLst/>
            <a:ahLst/>
            <a:cxnLst/>
            <a:rect l="l" t="t" r="r" b="b"/>
            <a:pathLst>
              <a:path w="421469" h="273101" extrusionOk="0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5" name="Google Shape;365;p44"/>
          <p:cNvSpPr/>
          <p:nvPr/>
        </p:nvSpPr>
        <p:spPr>
          <a:xfrm rot="10800000">
            <a:off x="823735" y="438359"/>
            <a:ext cx="10606980" cy="5497379"/>
          </a:xfrm>
          <a:custGeom>
            <a:avLst/>
            <a:gdLst/>
            <a:ahLst/>
            <a:cxnLst/>
            <a:rect l="l" t="t" r="r" b="b"/>
            <a:pathLst>
              <a:path w="302970" h="159483" extrusionOk="0">
                <a:moveTo>
                  <a:pt x="185003" y="2293"/>
                </a:moveTo>
                <a:cubicBezTo>
                  <a:pt x="177572" y="-1426"/>
                  <a:pt x="168447" y="516"/>
                  <a:pt x="160137" y="516"/>
                </a:cubicBezTo>
                <a:cubicBezTo>
                  <a:pt x="143895" y="516"/>
                  <a:pt x="127514" y="1476"/>
                  <a:pt x="111588" y="4661"/>
                </a:cubicBezTo>
                <a:cubicBezTo>
                  <a:pt x="99847" y="7009"/>
                  <a:pt x="87183" y="5543"/>
                  <a:pt x="76065" y="9989"/>
                </a:cubicBezTo>
                <a:cubicBezTo>
                  <a:pt x="53856" y="18870"/>
                  <a:pt x="29031" y="25634"/>
                  <a:pt x="12122" y="42552"/>
                </a:cubicBezTo>
                <a:cubicBezTo>
                  <a:pt x="-2152" y="56834"/>
                  <a:pt x="-3814" y="86141"/>
                  <a:pt x="7386" y="102942"/>
                </a:cubicBezTo>
                <a:cubicBezTo>
                  <a:pt x="17141" y="117574"/>
                  <a:pt x="28594" y="134090"/>
                  <a:pt x="45278" y="139650"/>
                </a:cubicBezTo>
                <a:cubicBezTo>
                  <a:pt x="63899" y="145855"/>
                  <a:pt x="82868" y="151194"/>
                  <a:pt x="102115" y="155043"/>
                </a:cubicBezTo>
                <a:cubicBezTo>
                  <a:pt x="113381" y="157296"/>
                  <a:pt x="125188" y="155752"/>
                  <a:pt x="136454" y="158004"/>
                </a:cubicBezTo>
                <a:cubicBezTo>
                  <a:pt x="148265" y="160365"/>
                  <a:pt x="160525" y="159188"/>
                  <a:pt x="172570" y="159188"/>
                </a:cubicBezTo>
                <a:cubicBezTo>
                  <a:pt x="184059" y="159188"/>
                  <a:pt x="196010" y="159860"/>
                  <a:pt x="206909" y="156227"/>
                </a:cubicBezTo>
                <a:cubicBezTo>
                  <a:pt x="217898" y="152564"/>
                  <a:pt x="227642" y="145418"/>
                  <a:pt x="238880" y="142610"/>
                </a:cubicBezTo>
                <a:cubicBezTo>
                  <a:pt x="256679" y="138162"/>
                  <a:pt x="274645" y="128276"/>
                  <a:pt x="285653" y="113599"/>
                </a:cubicBezTo>
                <a:cubicBezTo>
                  <a:pt x="296031" y="99762"/>
                  <a:pt x="308186" y="79338"/>
                  <a:pt x="300454" y="63867"/>
                </a:cubicBezTo>
                <a:cubicBezTo>
                  <a:pt x="284816" y="32577"/>
                  <a:pt x="246539" y="13888"/>
                  <a:pt x="212238" y="7029"/>
                </a:cubicBezTo>
                <a:cubicBezTo>
                  <a:pt x="204344" y="5450"/>
                  <a:pt x="196606" y="2293"/>
                  <a:pt x="188556" y="229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08610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bg>
      <p:bgPr>
        <a:solidFill>
          <a:schemeClr val="accen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>
            <a:spLocks noGrp="1"/>
          </p:cNvSpPr>
          <p:nvPr>
            <p:ph type="title"/>
          </p:nvPr>
        </p:nvSpPr>
        <p:spPr>
          <a:xfrm>
            <a:off x="3799636" y="2870260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8" name="Google Shape;368;p45"/>
          <p:cNvSpPr txBox="1">
            <a:spLocks noGrp="1"/>
          </p:cNvSpPr>
          <p:nvPr>
            <p:ph type="subTitle" idx="1"/>
          </p:nvPr>
        </p:nvSpPr>
        <p:spPr>
          <a:xfrm>
            <a:off x="3799400" y="420439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9" name="Google Shape;369;p45"/>
          <p:cNvSpPr txBox="1">
            <a:spLocks noGrp="1"/>
          </p:cNvSpPr>
          <p:nvPr>
            <p:ph type="title" idx="2" hasCustomPrompt="1"/>
          </p:nvPr>
        </p:nvSpPr>
        <p:spPr>
          <a:xfrm>
            <a:off x="3799543" y="184576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70" name="Google Shape;370;p45"/>
          <p:cNvSpPr/>
          <p:nvPr/>
        </p:nvSpPr>
        <p:spPr>
          <a:xfrm>
            <a:off x="-14933" y="3436467"/>
            <a:ext cx="3361767" cy="3511167"/>
          </a:xfrm>
          <a:custGeom>
            <a:avLst/>
            <a:gdLst/>
            <a:ahLst/>
            <a:cxnLst/>
            <a:rect l="l" t="t" r="r" b="b"/>
            <a:pathLst>
              <a:path w="100853" h="105335" extrusionOk="0">
                <a:moveTo>
                  <a:pt x="0" y="0"/>
                </a:moveTo>
                <a:cubicBezTo>
                  <a:pt x="21840" y="3639"/>
                  <a:pt x="26406" y="39826"/>
                  <a:pt x="24204" y="61857"/>
                </a:cubicBezTo>
                <a:cubicBezTo>
                  <a:pt x="23517" y="68731"/>
                  <a:pt x="22037" y="76889"/>
                  <a:pt x="16584" y="81131"/>
                </a:cubicBezTo>
                <a:cubicBezTo>
                  <a:pt x="14044" y="83107"/>
                  <a:pt x="8505" y="87811"/>
                  <a:pt x="7620" y="84717"/>
                </a:cubicBezTo>
                <a:cubicBezTo>
                  <a:pt x="4261" y="72968"/>
                  <a:pt x="31366" y="75481"/>
                  <a:pt x="43479" y="77097"/>
                </a:cubicBezTo>
                <a:cubicBezTo>
                  <a:pt x="52590" y="78312"/>
                  <a:pt x="62287" y="77268"/>
                  <a:pt x="70821" y="80682"/>
                </a:cubicBezTo>
                <a:cubicBezTo>
                  <a:pt x="82846" y="85493"/>
                  <a:pt x="89266" y="99548"/>
                  <a:pt x="100853" y="105335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1" name="Google Shape;371;p45"/>
          <p:cNvSpPr/>
          <p:nvPr/>
        </p:nvSpPr>
        <p:spPr>
          <a:xfrm>
            <a:off x="7201634" y="14934"/>
            <a:ext cx="5050133" cy="3062933"/>
          </a:xfrm>
          <a:custGeom>
            <a:avLst/>
            <a:gdLst/>
            <a:ahLst/>
            <a:cxnLst/>
            <a:rect l="l" t="t" r="r" b="b"/>
            <a:pathLst>
              <a:path w="151504" h="91888" extrusionOk="0">
                <a:moveTo>
                  <a:pt x="0" y="0"/>
                </a:moveTo>
                <a:cubicBezTo>
                  <a:pt x="10545" y="23724"/>
                  <a:pt x="49094" y="24734"/>
                  <a:pt x="74856" y="21516"/>
                </a:cubicBezTo>
                <a:cubicBezTo>
                  <a:pt x="84510" y="20310"/>
                  <a:pt x="94842" y="20490"/>
                  <a:pt x="103543" y="16137"/>
                </a:cubicBezTo>
                <a:cubicBezTo>
                  <a:pt x="106195" y="14810"/>
                  <a:pt x="111016" y="11880"/>
                  <a:pt x="109370" y="9413"/>
                </a:cubicBezTo>
                <a:cubicBezTo>
                  <a:pt x="108124" y="7544"/>
                  <a:pt x="104892" y="8965"/>
                  <a:pt x="102646" y="8965"/>
                </a:cubicBezTo>
                <a:cubicBezTo>
                  <a:pt x="100681" y="8965"/>
                  <a:pt x="97205" y="7934"/>
                  <a:pt x="96819" y="9861"/>
                </a:cubicBezTo>
                <a:cubicBezTo>
                  <a:pt x="96086" y="13527"/>
                  <a:pt x="96834" y="17358"/>
                  <a:pt x="96371" y="21067"/>
                </a:cubicBezTo>
                <a:cubicBezTo>
                  <a:pt x="95237" y="30141"/>
                  <a:pt x="95591" y="39779"/>
                  <a:pt x="98612" y="48410"/>
                </a:cubicBezTo>
                <a:cubicBezTo>
                  <a:pt x="106152" y="69951"/>
                  <a:pt x="129362" y="86356"/>
                  <a:pt x="151504" y="9188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2" name="Google Shape;372;p45"/>
          <p:cNvSpPr/>
          <p:nvPr/>
        </p:nvSpPr>
        <p:spPr>
          <a:xfrm rot="9900569">
            <a:off x="1378484" y="750417"/>
            <a:ext cx="9434873" cy="5357187"/>
          </a:xfrm>
          <a:custGeom>
            <a:avLst/>
            <a:gdLst/>
            <a:ahLst/>
            <a:cxnLst/>
            <a:rect l="l" t="t" r="r" b="b"/>
            <a:pathLst>
              <a:path w="96029" h="48429" extrusionOk="0">
                <a:moveTo>
                  <a:pt x="50458" y="2762"/>
                </a:moveTo>
                <a:cubicBezTo>
                  <a:pt x="44136" y="-1455"/>
                  <a:pt x="35236" y="136"/>
                  <a:pt x="27713" y="1211"/>
                </a:cubicBezTo>
                <a:cubicBezTo>
                  <a:pt x="17408" y="2683"/>
                  <a:pt x="-2209" y="6103"/>
                  <a:pt x="316" y="16202"/>
                </a:cubicBezTo>
                <a:cubicBezTo>
                  <a:pt x="1413" y="20590"/>
                  <a:pt x="4643" y="25797"/>
                  <a:pt x="9104" y="26541"/>
                </a:cubicBezTo>
                <a:cubicBezTo>
                  <a:pt x="16760" y="27817"/>
                  <a:pt x="25710" y="23581"/>
                  <a:pt x="32366" y="27574"/>
                </a:cubicBezTo>
                <a:cubicBezTo>
                  <a:pt x="39134" y="31634"/>
                  <a:pt x="44724" y="37471"/>
                  <a:pt x="51492" y="41532"/>
                </a:cubicBezTo>
                <a:cubicBezTo>
                  <a:pt x="63460" y="48713"/>
                  <a:pt x="84645" y="52431"/>
                  <a:pt x="93364" y="41532"/>
                </a:cubicBezTo>
                <a:cubicBezTo>
                  <a:pt x="97703" y="36108"/>
                  <a:pt x="96336" y="25022"/>
                  <a:pt x="90779" y="20854"/>
                </a:cubicBezTo>
                <a:cubicBezTo>
                  <a:pt x="82143" y="14377"/>
                  <a:pt x="70571" y="12968"/>
                  <a:pt x="61314" y="7414"/>
                </a:cubicBezTo>
                <a:cubicBezTo>
                  <a:pt x="57143" y="4911"/>
                  <a:pt x="52738" y="1728"/>
                  <a:pt x="47874" y="17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23260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 header 7">
    <p:bg>
      <p:bgPr>
        <a:solidFill>
          <a:schemeClr val="accent2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>
            <a:spLocks noGrp="1"/>
          </p:cNvSpPr>
          <p:nvPr>
            <p:ph type="title"/>
          </p:nvPr>
        </p:nvSpPr>
        <p:spPr>
          <a:xfrm>
            <a:off x="5177003" y="2932532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75" name="Google Shape;375;p46"/>
          <p:cNvSpPr txBox="1">
            <a:spLocks noGrp="1"/>
          </p:cNvSpPr>
          <p:nvPr>
            <p:ph type="subTitle" idx="1"/>
          </p:nvPr>
        </p:nvSpPr>
        <p:spPr>
          <a:xfrm>
            <a:off x="5176767" y="43017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2" hasCustomPrompt="1"/>
          </p:nvPr>
        </p:nvSpPr>
        <p:spPr>
          <a:xfrm>
            <a:off x="5176909" y="19431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77" name="Google Shape;377;p46"/>
          <p:cNvSpPr/>
          <p:nvPr/>
        </p:nvSpPr>
        <p:spPr>
          <a:xfrm>
            <a:off x="-147000" y="4259877"/>
            <a:ext cx="12485867" cy="2347100"/>
          </a:xfrm>
          <a:custGeom>
            <a:avLst/>
            <a:gdLst/>
            <a:ahLst/>
            <a:cxnLst/>
            <a:rect l="l" t="t" r="r" b="b"/>
            <a:pathLst>
              <a:path w="374576" h="70413" extrusionOk="0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8" name="Google Shape;378;p46"/>
          <p:cNvSpPr/>
          <p:nvPr/>
        </p:nvSpPr>
        <p:spPr>
          <a:xfrm rot="10800000">
            <a:off x="-147000" y="251043"/>
            <a:ext cx="12485867" cy="2347100"/>
          </a:xfrm>
          <a:custGeom>
            <a:avLst/>
            <a:gdLst/>
            <a:ahLst/>
            <a:cxnLst/>
            <a:rect l="l" t="t" r="r" b="b"/>
            <a:pathLst>
              <a:path w="374576" h="70413" extrusionOk="0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949429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Section header 8">
    <p:bg>
      <p:bgPr>
        <a:solidFill>
          <a:schemeClr val="accent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3799503" y="2914833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1"/>
          </p:nvPr>
        </p:nvSpPr>
        <p:spPr>
          <a:xfrm>
            <a:off x="3799400" y="43017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2" name="Google Shape;382;p47"/>
          <p:cNvSpPr txBox="1">
            <a:spLocks noGrp="1"/>
          </p:cNvSpPr>
          <p:nvPr>
            <p:ph type="title" idx="2" hasCustomPrompt="1"/>
          </p:nvPr>
        </p:nvSpPr>
        <p:spPr>
          <a:xfrm>
            <a:off x="3799543" y="19431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3" name="Google Shape;383;p47"/>
          <p:cNvSpPr/>
          <p:nvPr/>
        </p:nvSpPr>
        <p:spPr>
          <a:xfrm rot="391151">
            <a:off x="8009935" y="144049"/>
            <a:ext cx="4798691" cy="1721236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4" name="Google Shape;384;p47"/>
          <p:cNvSpPr/>
          <p:nvPr/>
        </p:nvSpPr>
        <p:spPr>
          <a:xfrm rot="-8999918">
            <a:off x="-1102793" y="4760839"/>
            <a:ext cx="4798583" cy="1721197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5" name="Google Shape;385;p47"/>
          <p:cNvSpPr/>
          <p:nvPr/>
        </p:nvSpPr>
        <p:spPr>
          <a:xfrm rot="9250958">
            <a:off x="884769" y="982503"/>
            <a:ext cx="2347600" cy="671964"/>
          </a:xfrm>
          <a:custGeom>
            <a:avLst/>
            <a:gdLst/>
            <a:ahLst/>
            <a:cxnLst/>
            <a:rect l="l" t="t" r="r" b="b"/>
            <a:pathLst>
              <a:path w="96029" h="48429" extrusionOk="0">
                <a:moveTo>
                  <a:pt x="50458" y="2762"/>
                </a:moveTo>
                <a:cubicBezTo>
                  <a:pt x="44136" y="-1455"/>
                  <a:pt x="35236" y="136"/>
                  <a:pt x="27713" y="1211"/>
                </a:cubicBezTo>
                <a:cubicBezTo>
                  <a:pt x="17408" y="2683"/>
                  <a:pt x="-2209" y="6103"/>
                  <a:pt x="316" y="16202"/>
                </a:cubicBezTo>
                <a:cubicBezTo>
                  <a:pt x="1413" y="20590"/>
                  <a:pt x="4643" y="25797"/>
                  <a:pt x="9104" y="26541"/>
                </a:cubicBezTo>
                <a:cubicBezTo>
                  <a:pt x="16760" y="27817"/>
                  <a:pt x="25710" y="23581"/>
                  <a:pt x="32366" y="27574"/>
                </a:cubicBezTo>
                <a:cubicBezTo>
                  <a:pt x="39134" y="31634"/>
                  <a:pt x="44724" y="37471"/>
                  <a:pt x="51492" y="41532"/>
                </a:cubicBezTo>
                <a:cubicBezTo>
                  <a:pt x="63460" y="48713"/>
                  <a:pt x="84645" y="52431"/>
                  <a:pt x="93364" y="41532"/>
                </a:cubicBezTo>
                <a:cubicBezTo>
                  <a:pt x="97703" y="36108"/>
                  <a:pt x="96336" y="25022"/>
                  <a:pt x="90779" y="20854"/>
                </a:cubicBezTo>
                <a:cubicBezTo>
                  <a:pt x="82143" y="14377"/>
                  <a:pt x="70571" y="12968"/>
                  <a:pt x="61314" y="7414"/>
                </a:cubicBezTo>
                <a:cubicBezTo>
                  <a:pt x="57143" y="4911"/>
                  <a:pt x="52738" y="1728"/>
                  <a:pt x="47874" y="17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6" name="Google Shape;386;p47"/>
          <p:cNvSpPr/>
          <p:nvPr/>
        </p:nvSpPr>
        <p:spPr>
          <a:xfrm rot="-5113320">
            <a:off x="10199330" y="4798967"/>
            <a:ext cx="1375281" cy="1644971"/>
          </a:xfrm>
          <a:custGeom>
            <a:avLst/>
            <a:gdLst/>
            <a:ahLst/>
            <a:cxnLst/>
            <a:rect l="l" t="t" r="r" b="b"/>
            <a:pathLst>
              <a:path w="28285" h="33831" extrusionOk="0">
                <a:moveTo>
                  <a:pt x="25333" y="2476"/>
                </a:moveTo>
                <a:cubicBezTo>
                  <a:pt x="24237" y="284"/>
                  <a:pt x="19192" y="-1008"/>
                  <a:pt x="18096" y="1184"/>
                </a:cubicBezTo>
                <a:cubicBezTo>
                  <a:pt x="15476" y="6425"/>
                  <a:pt x="16741" y="13536"/>
                  <a:pt x="12927" y="17984"/>
                </a:cubicBezTo>
                <a:cubicBezTo>
                  <a:pt x="10569" y="20734"/>
                  <a:pt x="5933" y="20372"/>
                  <a:pt x="3105" y="22636"/>
                </a:cubicBezTo>
                <a:cubicBezTo>
                  <a:pt x="690" y="24569"/>
                  <a:pt x="-1150" y="29496"/>
                  <a:pt x="1037" y="31683"/>
                </a:cubicBezTo>
                <a:cubicBezTo>
                  <a:pt x="5080" y="35726"/>
                  <a:pt x="13631" y="33447"/>
                  <a:pt x="18096" y="29874"/>
                </a:cubicBezTo>
                <a:cubicBezTo>
                  <a:pt x="25351" y="24068"/>
                  <a:pt x="31519" y="10985"/>
                  <a:pt x="26367" y="3251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8370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Section header 9">
    <p:bg>
      <p:bgPr>
        <a:solidFill>
          <a:schemeClr val="accen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>
            <a:spLocks noGrp="1"/>
          </p:cNvSpPr>
          <p:nvPr>
            <p:ph type="title"/>
          </p:nvPr>
        </p:nvSpPr>
        <p:spPr>
          <a:xfrm>
            <a:off x="3799636" y="2967600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89" name="Google Shape;389;p48"/>
          <p:cNvSpPr txBox="1">
            <a:spLocks noGrp="1"/>
          </p:cNvSpPr>
          <p:nvPr>
            <p:ph type="subTitle" idx="1"/>
          </p:nvPr>
        </p:nvSpPr>
        <p:spPr>
          <a:xfrm>
            <a:off x="3799400" y="43017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90" name="Google Shape;390;p48"/>
          <p:cNvSpPr txBox="1">
            <a:spLocks noGrp="1"/>
          </p:cNvSpPr>
          <p:nvPr>
            <p:ph type="title" idx="2" hasCustomPrompt="1"/>
          </p:nvPr>
        </p:nvSpPr>
        <p:spPr>
          <a:xfrm>
            <a:off x="3799543" y="19431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1" name="Google Shape;391;p48"/>
          <p:cNvSpPr/>
          <p:nvPr/>
        </p:nvSpPr>
        <p:spPr>
          <a:xfrm rot="800652" flipH="1">
            <a:off x="-620766" y="-892167"/>
            <a:ext cx="5012761" cy="3685629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2" name="Google Shape;392;p48"/>
          <p:cNvSpPr/>
          <p:nvPr/>
        </p:nvSpPr>
        <p:spPr>
          <a:xfrm rot="-393864" flipH="1">
            <a:off x="5266946" y="3553794"/>
            <a:ext cx="7056837" cy="409974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3" name="Google Shape;393;p48"/>
          <p:cNvSpPr/>
          <p:nvPr/>
        </p:nvSpPr>
        <p:spPr>
          <a:xfrm rot="-508565" flipH="1">
            <a:off x="7924097" y="5719816"/>
            <a:ext cx="4716841" cy="1880976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4" name="Google Shape;394;p48"/>
          <p:cNvSpPr/>
          <p:nvPr/>
        </p:nvSpPr>
        <p:spPr>
          <a:xfrm rot="-302577" flipH="1">
            <a:off x="-922779" y="-386609"/>
            <a:ext cx="3394368" cy="1415325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02699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/>
          <p:nvPr/>
        </p:nvSpPr>
        <p:spPr>
          <a:xfrm>
            <a:off x="0" y="-167"/>
            <a:ext cx="12192000" cy="3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49"/>
          <p:cNvSpPr txBox="1">
            <a:spLocks noGrp="1"/>
          </p:cNvSpPr>
          <p:nvPr>
            <p:ph type="title"/>
          </p:nvPr>
        </p:nvSpPr>
        <p:spPr>
          <a:xfrm>
            <a:off x="802763" y="4548567"/>
            <a:ext cx="45000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8" name="Google Shape;398;p49"/>
          <p:cNvSpPr txBox="1">
            <a:spLocks noGrp="1"/>
          </p:cNvSpPr>
          <p:nvPr>
            <p:ph type="subTitle" idx="1"/>
          </p:nvPr>
        </p:nvSpPr>
        <p:spPr>
          <a:xfrm>
            <a:off x="808433" y="5497700"/>
            <a:ext cx="52876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99" name="Google Shape;399;p49"/>
          <p:cNvSpPr/>
          <p:nvPr/>
        </p:nvSpPr>
        <p:spPr>
          <a:xfrm rot="-5400000">
            <a:off x="5906600" y="-2477800"/>
            <a:ext cx="412800" cy="1222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49"/>
          <p:cNvSpPr/>
          <p:nvPr/>
        </p:nvSpPr>
        <p:spPr>
          <a:xfrm rot="-7822198">
            <a:off x="8801559" y="3084150"/>
            <a:ext cx="1837957" cy="5777836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54889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>
            <a:spLocks noGrp="1"/>
          </p:cNvSpPr>
          <p:nvPr>
            <p:ph type="title"/>
          </p:nvPr>
        </p:nvSpPr>
        <p:spPr>
          <a:xfrm>
            <a:off x="3157067" y="661935"/>
            <a:ext cx="58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3" name="Google Shape;403;p50"/>
          <p:cNvSpPr txBox="1">
            <a:spLocks noGrp="1"/>
          </p:cNvSpPr>
          <p:nvPr>
            <p:ph type="body" idx="1"/>
          </p:nvPr>
        </p:nvSpPr>
        <p:spPr>
          <a:xfrm>
            <a:off x="3405800" y="1732300"/>
            <a:ext cx="5380800" cy="1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2133">
                <a:solidFill>
                  <a:srgbClr val="000000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04" name="Google Shape;404;p50"/>
          <p:cNvSpPr/>
          <p:nvPr/>
        </p:nvSpPr>
        <p:spPr>
          <a:xfrm>
            <a:off x="10924572" y="208900"/>
            <a:ext cx="1338411" cy="221040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5" name="Google Shape;405;p50"/>
          <p:cNvSpPr/>
          <p:nvPr/>
        </p:nvSpPr>
        <p:spPr>
          <a:xfrm>
            <a:off x="-103367" y="818701"/>
            <a:ext cx="1206192" cy="2210417"/>
          </a:xfrm>
          <a:custGeom>
            <a:avLst/>
            <a:gdLst/>
            <a:ahLst/>
            <a:cxnLst/>
            <a:rect l="l" t="t" r="r" b="b"/>
            <a:pathLst>
              <a:path w="53904" h="82192" extrusionOk="0">
                <a:moveTo>
                  <a:pt x="1034" y="0"/>
                </a:moveTo>
                <a:cubicBezTo>
                  <a:pt x="10519" y="7117"/>
                  <a:pt x="23404" y="10810"/>
                  <a:pt x="29982" y="20677"/>
                </a:cubicBezTo>
                <a:cubicBezTo>
                  <a:pt x="34310" y="27169"/>
                  <a:pt x="37338" y="34489"/>
                  <a:pt x="41872" y="40838"/>
                </a:cubicBezTo>
                <a:cubicBezTo>
                  <a:pt x="45274" y="45601"/>
                  <a:pt x="54909" y="48021"/>
                  <a:pt x="53761" y="53761"/>
                </a:cubicBezTo>
                <a:cubicBezTo>
                  <a:pt x="53033" y="57401"/>
                  <a:pt x="46991" y="56876"/>
                  <a:pt x="43422" y="57896"/>
                </a:cubicBezTo>
                <a:cubicBezTo>
                  <a:pt x="38640" y="59262"/>
                  <a:pt x="33666" y="59942"/>
                  <a:pt x="28948" y="61515"/>
                </a:cubicBezTo>
                <a:cubicBezTo>
                  <a:pt x="23395" y="63366"/>
                  <a:pt x="21198" y="70299"/>
                  <a:pt x="17059" y="74438"/>
                </a:cubicBezTo>
                <a:cubicBezTo>
                  <a:pt x="12642" y="78855"/>
                  <a:pt x="4419" y="77777"/>
                  <a:pt x="0" y="8219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6" name="Google Shape;406;p50"/>
          <p:cNvSpPr/>
          <p:nvPr/>
        </p:nvSpPr>
        <p:spPr>
          <a:xfrm rot="-5400000">
            <a:off x="5906600" y="-2477800"/>
            <a:ext cx="412800" cy="1222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50"/>
          <p:cNvSpPr/>
          <p:nvPr/>
        </p:nvSpPr>
        <p:spPr>
          <a:xfrm>
            <a:off x="24733" y="3846400"/>
            <a:ext cx="12192000" cy="30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5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48367" y="645800"/>
            <a:ext cx="102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3456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>
            <a:spLocks noGrp="1"/>
          </p:cNvSpPr>
          <p:nvPr>
            <p:ph type="title"/>
          </p:nvPr>
        </p:nvSpPr>
        <p:spPr>
          <a:xfrm>
            <a:off x="778467" y="6520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0" name="Google Shape;410;p51"/>
          <p:cNvSpPr txBox="1">
            <a:spLocks noGrp="1"/>
          </p:cNvSpPr>
          <p:nvPr>
            <p:ph type="body" idx="1"/>
          </p:nvPr>
        </p:nvSpPr>
        <p:spPr>
          <a:xfrm>
            <a:off x="950967" y="2030033"/>
            <a:ext cx="5987600" cy="4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449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6053433" y="652067"/>
            <a:ext cx="518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3" name="Google Shape;413;p52"/>
          <p:cNvSpPr txBox="1">
            <a:spLocks noGrp="1"/>
          </p:cNvSpPr>
          <p:nvPr>
            <p:ph type="body" idx="1"/>
          </p:nvPr>
        </p:nvSpPr>
        <p:spPr>
          <a:xfrm>
            <a:off x="6053433" y="2555167"/>
            <a:ext cx="5183200" cy="2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4" name="Google Shape;414;p52"/>
          <p:cNvSpPr/>
          <p:nvPr/>
        </p:nvSpPr>
        <p:spPr>
          <a:xfrm rot="7791047">
            <a:off x="10331635" y="5506091"/>
            <a:ext cx="2264525" cy="1726991"/>
          </a:xfrm>
          <a:custGeom>
            <a:avLst/>
            <a:gdLst/>
            <a:ahLst/>
            <a:cxnLst/>
            <a:rect l="l" t="t" r="r" b="b"/>
            <a:pathLst>
              <a:path w="190348" h="124591" extrusionOk="0">
                <a:moveTo>
                  <a:pt x="69386" y="0"/>
                </a:moveTo>
                <a:cubicBezTo>
                  <a:pt x="65514" y="0"/>
                  <a:pt x="62125" y="2698"/>
                  <a:pt x="58530" y="4136"/>
                </a:cubicBezTo>
                <a:cubicBezTo>
                  <a:pt x="47037" y="8733"/>
                  <a:pt x="34495" y="10244"/>
                  <a:pt x="22862" y="14475"/>
                </a:cubicBezTo>
                <a:cubicBezTo>
                  <a:pt x="16185" y="16903"/>
                  <a:pt x="8243" y="17724"/>
                  <a:pt x="3218" y="22746"/>
                </a:cubicBezTo>
                <a:cubicBezTo>
                  <a:pt x="230" y="25732"/>
                  <a:pt x="-702" y="31144"/>
                  <a:pt x="633" y="35152"/>
                </a:cubicBezTo>
                <a:cubicBezTo>
                  <a:pt x="2252" y="40013"/>
                  <a:pt x="8680" y="41943"/>
                  <a:pt x="10972" y="46525"/>
                </a:cubicBezTo>
                <a:cubicBezTo>
                  <a:pt x="13834" y="52245"/>
                  <a:pt x="14642" y="59747"/>
                  <a:pt x="19760" y="63583"/>
                </a:cubicBezTo>
                <a:cubicBezTo>
                  <a:pt x="24878" y="67419"/>
                  <a:pt x="32296" y="67848"/>
                  <a:pt x="36819" y="72371"/>
                </a:cubicBezTo>
                <a:cubicBezTo>
                  <a:pt x="48197" y="83749"/>
                  <a:pt x="55511" y="100327"/>
                  <a:pt x="69903" y="107523"/>
                </a:cubicBezTo>
                <a:cubicBezTo>
                  <a:pt x="88885" y="117014"/>
                  <a:pt x="111442" y="116411"/>
                  <a:pt x="132452" y="119412"/>
                </a:cubicBezTo>
                <a:cubicBezTo>
                  <a:pt x="137108" y="120077"/>
                  <a:pt x="141887" y="120188"/>
                  <a:pt x="146409" y="121480"/>
                </a:cubicBezTo>
                <a:cubicBezTo>
                  <a:pt x="150633" y="122687"/>
                  <a:pt x="155253" y="125697"/>
                  <a:pt x="159332" y="124065"/>
                </a:cubicBezTo>
                <a:cubicBezTo>
                  <a:pt x="171725" y="119106"/>
                  <a:pt x="178411" y="104709"/>
                  <a:pt x="190348" y="9873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9937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body" idx="1"/>
          </p:nvPr>
        </p:nvSpPr>
        <p:spPr>
          <a:xfrm>
            <a:off x="955300" y="1837567"/>
            <a:ext cx="10281600" cy="425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600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8" name="Google Shape;418;p53"/>
          <p:cNvSpPr/>
          <p:nvPr/>
        </p:nvSpPr>
        <p:spPr>
          <a:xfrm rot="1832901">
            <a:off x="10853800" y="5559233"/>
            <a:ext cx="1338403" cy="2210275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19" name="Google Shape;419;p53"/>
          <p:cNvSpPr/>
          <p:nvPr/>
        </p:nvSpPr>
        <p:spPr>
          <a:xfrm rot="-8755712">
            <a:off x="-49738" y="-1316189"/>
            <a:ext cx="1842945" cy="349233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10703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2" name="Google Shape;422;p54"/>
          <p:cNvSpPr txBox="1">
            <a:spLocks noGrp="1"/>
          </p:cNvSpPr>
          <p:nvPr>
            <p:ph type="body" idx="1"/>
          </p:nvPr>
        </p:nvSpPr>
        <p:spPr>
          <a:xfrm>
            <a:off x="955300" y="1837567"/>
            <a:ext cx="10281600" cy="425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600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3" name="Google Shape;423;p54"/>
          <p:cNvSpPr/>
          <p:nvPr/>
        </p:nvSpPr>
        <p:spPr>
          <a:xfrm>
            <a:off x="10924572" y="208900"/>
            <a:ext cx="1338411" cy="221040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24" name="Google Shape;424;p54"/>
          <p:cNvSpPr/>
          <p:nvPr/>
        </p:nvSpPr>
        <p:spPr>
          <a:xfrm>
            <a:off x="-427733" y="4794368"/>
            <a:ext cx="1206192" cy="2210417"/>
          </a:xfrm>
          <a:custGeom>
            <a:avLst/>
            <a:gdLst/>
            <a:ahLst/>
            <a:cxnLst/>
            <a:rect l="l" t="t" r="r" b="b"/>
            <a:pathLst>
              <a:path w="53904" h="82192" extrusionOk="0">
                <a:moveTo>
                  <a:pt x="1034" y="0"/>
                </a:moveTo>
                <a:cubicBezTo>
                  <a:pt x="10519" y="7117"/>
                  <a:pt x="23404" y="10810"/>
                  <a:pt x="29982" y="20677"/>
                </a:cubicBezTo>
                <a:cubicBezTo>
                  <a:pt x="34310" y="27169"/>
                  <a:pt x="37338" y="34489"/>
                  <a:pt x="41872" y="40838"/>
                </a:cubicBezTo>
                <a:cubicBezTo>
                  <a:pt x="45274" y="45601"/>
                  <a:pt x="54909" y="48021"/>
                  <a:pt x="53761" y="53761"/>
                </a:cubicBezTo>
                <a:cubicBezTo>
                  <a:pt x="53033" y="57401"/>
                  <a:pt x="46991" y="56876"/>
                  <a:pt x="43422" y="57896"/>
                </a:cubicBezTo>
                <a:cubicBezTo>
                  <a:pt x="38640" y="59262"/>
                  <a:pt x="33666" y="59942"/>
                  <a:pt x="28948" y="61515"/>
                </a:cubicBezTo>
                <a:cubicBezTo>
                  <a:pt x="23395" y="63366"/>
                  <a:pt x="21198" y="70299"/>
                  <a:pt x="17059" y="74438"/>
                </a:cubicBezTo>
                <a:cubicBezTo>
                  <a:pt x="12642" y="78855"/>
                  <a:pt x="4419" y="77777"/>
                  <a:pt x="0" y="8219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20898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7" name="Google Shape;427;p55"/>
          <p:cNvSpPr txBox="1">
            <a:spLocks noGrp="1"/>
          </p:cNvSpPr>
          <p:nvPr>
            <p:ph type="body" idx="1"/>
          </p:nvPr>
        </p:nvSpPr>
        <p:spPr>
          <a:xfrm>
            <a:off x="955300" y="1837567"/>
            <a:ext cx="10281600" cy="431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600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8" name="Google Shape;428;p55"/>
          <p:cNvSpPr/>
          <p:nvPr/>
        </p:nvSpPr>
        <p:spPr>
          <a:xfrm rot="9054182">
            <a:off x="7756217" y="5567794"/>
            <a:ext cx="4798673" cy="1721229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41274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3129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>
            <a:off x="2392901" y="-865477"/>
            <a:ext cx="12347911" cy="7808133"/>
          </a:xfrm>
          <a:custGeom>
            <a:avLst/>
            <a:gdLst/>
            <a:ahLst/>
            <a:cxnLst/>
            <a:rect l="l" t="t" r="r" b="b"/>
            <a:pathLst>
              <a:path w="360839" h="234244" extrusionOk="0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32" name="Google Shape;432;p57"/>
          <p:cNvSpPr/>
          <p:nvPr/>
        </p:nvSpPr>
        <p:spPr>
          <a:xfrm rot="10800000">
            <a:off x="-2214166" y="300880"/>
            <a:ext cx="12027967" cy="8353921"/>
          </a:xfrm>
          <a:custGeom>
            <a:avLst/>
            <a:gdLst/>
            <a:ahLst/>
            <a:cxnLst/>
            <a:rect l="l" t="t" r="r" b="b"/>
            <a:pathLst>
              <a:path w="360839" h="234244" extrusionOk="0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04000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742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8647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45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20236">
            <a:off x="6029621" y="-85251"/>
            <a:ext cx="6302809" cy="1704861"/>
          </a:xfrm>
          <a:custGeom>
            <a:avLst/>
            <a:gdLst/>
            <a:ahLst/>
            <a:cxnLst/>
            <a:rect l="l" t="t" r="r" b="b"/>
            <a:pathLst>
              <a:path w="182649" h="63284" extrusionOk="0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084800" y="3354233"/>
            <a:ext cx="3640400" cy="8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084800" y="4118567"/>
            <a:ext cx="3640400" cy="12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8926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180100" y="593400"/>
            <a:ext cx="12552000" cy="1908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6667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27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rot="-5400000">
            <a:off x="2164778" y="-1244799"/>
            <a:ext cx="1843033" cy="3492500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90833" y="2213800"/>
            <a:ext cx="4810400" cy="11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799076" y="3347133"/>
            <a:ext cx="47940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10759033" y="0"/>
            <a:ext cx="48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55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2633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111667" y="3991901"/>
            <a:ext cx="7968800" cy="1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10666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3883467" y="5243867"/>
            <a:ext cx="4425200" cy="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46" name="Google Shape;46;p10"/>
          <p:cNvGrpSpPr/>
          <p:nvPr/>
        </p:nvGrpSpPr>
        <p:grpSpPr>
          <a:xfrm>
            <a:off x="-21099" y="-24566"/>
            <a:ext cx="12213233" cy="6888668"/>
            <a:chOff x="-15825" y="-18425"/>
            <a:chExt cx="9159925" cy="5166501"/>
          </a:xfrm>
        </p:grpSpPr>
        <p:sp>
          <p:nvSpPr>
            <p:cNvPr id="47" name="Google Shape;47;p10"/>
            <p:cNvSpPr/>
            <p:nvPr/>
          </p:nvSpPr>
          <p:spPr>
            <a:xfrm>
              <a:off x="-15825" y="4879276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-15825" y="-18425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0"/>
            <p:cNvSpPr/>
            <p:nvPr/>
          </p:nvSpPr>
          <p:spPr>
            <a:xfrm rot="5400000">
              <a:off x="-24298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0"/>
            <p:cNvSpPr/>
            <p:nvPr/>
          </p:nvSpPr>
          <p:spPr>
            <a:xfrm rot="5400000">
              <a:off x="64454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23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8700" y="593367"/>
            <a:ext cx="1059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8700" y="1536633"/>
            <a:ext cx="10594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2124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5" name="Google Shape;435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0434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1" name="Google Shape;441;p6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3026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5D0245-0015-468A-91A8-D6D944752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Utazásszervezés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419655-5DC1-421F-9645-20CE13EB8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Halász Levente Zádor Tamás</a:t>
            </a:r>
          </a:p>
        </p:txBody>
      </p:sp>
    </p:spTree>
    <p:extLst>
      <p:ext uri="{BB962C8B-B14F-4D97-AF65-F5344CB8AC3E}">
        <p14:creationId xmlns:p14="http://schemas.microsoft.com/office/powerpoint/2010/main" val="106371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3DAD8-FC7B-4681-A005-49D36AA8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Utazási iroda szolgáltatások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9DC0B4-E323-43F8-A47F-3B6184F23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17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12F29-4A0A-4BDB-99D0-D04BBF54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Utazási iroda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0C45F7-197A-4E0B-9F06-1A1085612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hu-HU" dirty="0"/>
              <a:t>Az utazási iroda belföldi és/vagy külföldi utazások üzletszerű szervezésével, értékesítésével és közvetítésével foglalkozik, emellett más, az </a:t>
            </a:r>
            <a:r>
              <a:rPr lang="hu-HU" dirty="0" err="1"/>
              <a:t>előzőekkel</a:t>
            </a:r>
            <a:r>
              <a:rPr lang="hu-HU" dirty="0"/>
              <a:t> összefüggő egyéb, a turisztikával kapcsolatos szolgáltatásokat nyújt.</a:t>
            </a:r>
          </a:p>
          <a:p>
            <a:pPr marL="186262" indent="0">
              <a:buNone/>
            </a:pPr>
            <a:r>
              <a:rPr lang="hu-HU" dirty="0"/>
              <a:t>Ezek közül a legfontosabbak :</a:t>
            </a:r>
          </a:p>
          <a:p>
            <a:pPr marL="186262" indent="0">
              <a:buNone/>
            </a:pPr>
            <a:endParaRPr lang="hu-HU" dirty="0"/>
          </a:p>
          <a:p>
            <a:pPr fontAlgn="base"/>
            <a:r>
              <a:rPr lang="hu-HU" dirty="0"/>
              <a:t>fizetővendéglátás üzletszerű szervezése, értékesítése és közvetítése,</a:t>
            </a:r>
          </a:p>
          <a:p>
            <a:pPr fontAlgn="base"/>
            <a:r>
              <a:rPr lang="hu-HU" dirty="0"/>
              <a:t>szálláshely értékesítés és közvetítés,</a:t>
            </a:r>
          </a:p>
          <a:p>
            <a:pPr fontAlgn="base"/>
            <a:r>
              <a:rPr lang="hu-HU" dirty="0"/>
              <a:t>menetjegy-értékesítés,</a:t>
            </a:r>
          </a:p>
          <a:p>
            <a:pPr fontAlgn="base"/>
            <a:r>
              <a:rPr lang="hu-HU" dirty="0"/>
              <a:t>idegenvezetői és tolmácsszolgálat,</a:t>
            </a:r>
          </a:p>
          <a:p>
            <a:pPr fontAlgn="base"/>
            <a:r>
              <a:rPr lang="hu-HU" dirty="0"/>
              <a:t>programszervezés és értékesítés.</a:t>
            </a:r>
          </a:p>
          <a:p>
            <a:pPr marL="186262" indent="0" fontAlgn="base">
              <a:buNone/>
            </a:pPr>
            <a:endParaRPr lang="hu-HU" dirty="0"/>
          </a:p>
          <a:p>
            <a:pPr marL="186262" indent="0" fontAlgn="base">
              <a:buNone/>
            </a:pPr>
            <a:r>
              <a:rPr lang="hu-HU" dirty="0"/>
              <a:t>Az utazási irodáknak meghatározó szerepe van az aktív és passzív idegenforgalom lebonyolításában, de információs helyként is működnek.</a:t>
            </a:r>
          </a:p>
        </p:txBody>
      </p:sp>
      <p:pic>
        <p:nvPicPr>
          <p:cNvPr id="1026" name="Picture 2" descr="https://cms.sulinet.hu/get/d/34758235-a6f5-48c0-9c67-9e935a90531f/1/6/b/Large/V-1-3718kep-nagy.jpg">
            <a:extLst>
              <a:ext uri="{FF2B5EF4-FFF2-40B4-BE49-F238E27FC236}">
                <a16:creationId xmlns:a16="http://schemas.microsoft.com/office/drawing/2014/main" id="{6BEA7289-AF81-4988-B001-5886629B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5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nning my Trip By Slidesgo">
  <a:themeElements>
    <a:clrScheme name="Simple Light">
      <a:dk1>
        <a:srgbClr val="000000"/>
      </a:dk1>
      <a:lt1>
        <a:srgbClr val="FFFFFF"/>
      </a:lt1>
      <a:dk2>
        <a:srgbClr val="8D9E7C"/>
      </a:dk2>
      <a:lt2>
        <a:srgbClr val="FFFFFF"/>
      </a:lt2>
      <a:accent1>
        <a:srgbClr val="8D9E7C"/>
      </a:accent1>
      <a:accent2>
        <a:srgbClr val="8D9E7C"/>
      </a:accent2>
      <a:accent3>
        <a:srgbClr val="E5DABE"/>
      </a:accent3>
      <a:accent4>
        <a:srgbClr val="A58854"/>
      </a:accent4>
      <a:accent5>
        <a:srgbClr val="795C29"/>
      </a:accent5>
      <a:accent6>
        <a:srgbClr val="8D9E7C"/>
      </a:accent6>
      <a:hlink>
        <a:srgbClr val="A58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Planning My Trip XL _ by Slidesgo</Template>
  <TotalTime>0</TotalTime>
  <Words>88</Words>
  <Application>Microsoft Office PowerPoint</Application>
  <PresentationFormat>Szélesvásznú</PresentationFormat>
  <Paragraphs>14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3</vt:i4>
      </vt:variant>
      <vt:variant>
        <vt:lpstr>Diacímek</vt:lpstr>
      </vt:variant>
      <vt:variant>
        <vt:i4>3</vt:i4>
      </vt:variant>
    </vt:vector>
  </HeadingPairs>
  <TitlesOfParts>
    <vt:vector size="13" baseType="lpstr">
      <vt:lpstr>Arial</vt:lpstr>
      <vt:lpstr>Just Another Hand</vt:lpstr>
      <vt:lpstr>Lato</vt:lpstr>
      <vt:lpstr>Montserrat</vt:lpstr>
      <vt:lpstr>Open Sans</vt:lpstr>
      <vt:lpstr>Proxima Nova</vt:lpstr>
      <vt:lpstr>Proxima Nova Semibold</vt:lpstr>
      <vt:lpstr>Planning my Trip By Slidesgo</vt:lpstr>
      <vt:lpstr>Slidesgo Final Pages</vt:lpstr>
      <vt:lpstr>1_Slidesgo Final Pages</vt:lpstr>
      <vt:lpstr>Utazásszervezés</vt:lpstr>
      <vt:lpstr>Utazási iroda szolgáltatások</vt:lpstr>
      <vt:lpstr>Utazási iroda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Utazásszervezés</dc:title>
  <dc:creator>Zádor Tamás</dc:creator>
  <cp:lastModifiedBy>Zádor Tamás</cp:lastModifiedBy>
  <cp:revision>3</cp:revision>
  <dcterms:created xsi:type="dcterms:W3CDTF">2023-05-19T08:48:54Z</dcterms:created>
  <dcterms:modified xsi:type="dcterms:W3CDTF">2023-05-19T09:32:09Z</dcterms:modified>
</cp:coreProperties>
</file>