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8" r:id="rId5"/>
    <p:sldId id="279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16/11/2022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16/11/2022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Estudio sobre colonias de tejedores republicanos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807760" cy="1026544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es-ES" dirty="0"/>
              <a:t>Grupo 13:</a:t>
            </a:r>
          </a:p>
          <a:p>
            <a:pPr algn="l" rtl="0"/>
            <a:r>
              <a:rPr lang="es-ES" dirty="0"/>
              <a:t>Alejandro Valencia Blancas</a:t>
            </a:r>
          </a:p>
          <a:p>
            <a:pPr algn="l" rtl="0"/>
            <a:r>
              <a:rPr lang="es-ES" sz="2300" dirty="0"/>
              <a:t>Alonso Mata Fernández de Valderrama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Título </a:t>
            </a:r>
            <a:r>
              <a:rPr lang="es-ES" sz="4000" dirty="0" err="1"/>
              <a:t>Lorem</a:t>
            </a:r>
            <a:r>
              <a:rPr lang="es-ES" sz="4000" dirty="0"/>
              <a:t> </a:t>
            </a:r>
            <a:r>
              <a:rPr lang="es-ES" sz="4000" dirty="0" err="1"/>
              <a:t>Ipsum</a:t>
            </a:r>
            <a:r>
              <a:rPr lang="es-ES" sz="4000" dirty="0"/>
              <a:t>	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Dolor </a:t>
            </a:r>
            <a:r>
              <a:rPr lang="es-ES" sz="2400" dirty="0" err="1"/>
              <a:t>Sit</a:t>
            </a:r>
            <a:r>
              <a:rPr lang="es-ES" sz="2400" dirty="0"/>
              <a:t> </a:t>
            </a:r>
            <a:r>
              <a:rPr lang="es-ES" sz="2400" dirty="0" err="1"/>
              <a:t>Amet</a:t>
            </a:r>
            <a:endParaRPr lang="es-ES" sz="2400" dirty="0"/>
          </a:p>
          <a:p>
            <a:pPr marL="36900" lvl="0" indent="0" rtl="0">
              <a:buNone/>
            </a:pPr>
            <a:r>
              <a:rPr lang="es-ES" sz="2400" dirty="0" err="1"/>
              <a:t>Consectetuer</a:t>
            </a:r>
            <a:r>
              <a:rPr lang="es-ES" sz="2400" dirty="0"/>
              <a:t> </a:t>
            </a:r>
            <a:r>
              <a:rPr lang="es-ES" sz="2400" dirty="0" err="1"/>
              <a:t>Elit</a:t>
            </a: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Nunc </a:t>
            </a:r>
            <a:r>
              <a:rPr lang="es-ES" sz="2400" dirty="0" err="1"/>
              <a:t>Viverra</a:t>
            </a:r>
            <a:endParaRPr lang="es-ES" sz="2400" dirty="0"/>
          </a:p>
          <a:p>
            <a:pPr marL="36900" lvl="0" indent="0" rtl="0">
              <a:buNone/>
            </a:pPr>
            <a:r>
              <a:rPr lang="es-ES" sz="2400" dirty="0" err="1"/>
              <a:t>Pellentesque</a:t>
            </a:r>
            <a:r>
              <a:rPr lang="es-ES" sz="2400" dirty="0"/>
              <a:t> </a:t>
            </a:r>
            <a:r>
              <a:rPr lang="es-ES" sz="2400" dirty="0" err="1"/>
              <a:t>Habitant</a:t>
            </a:r>
            <a:endParaRPr lang="es-ES" sz="2400" dirty="0"/>
          </a:p>
          <a:p>
            <a:pPr marL="36900" lvl="0" indent="0" rtl="0">
              <a:buNone/>
            </a:pPr>
            <a:r>
              <a:rPr lang="es-ES" sz="2400" dirty="0" err="1"/>
              <a:t>Lorem</a:t>
            </a:r>
            <a:r>
              <a:rPr lang="es-ES" sz="2400" dirty="0"/>
              <a:t> </a:t>
            </a:r>
            <a:r>
              <a:rPr lang="es-ES" sz="2400" dirty="0" err="1"/>
              <a:t>Ipsum</a:t>
            </a:r>
            <a:endParaRPr lang="es-ES" sz="2400" dirty="0"/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{12E39EEE-84AE-4977-B4DC-93EF1C6F1572}tf55705232_win32</Template>
  <TotalTime>1212</TotalTime>
  <Words>34</Words>
  <Application>Microsoft Office PowerPoint</Application>
  <PresentationFormat>Panorámica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Estudio sobre colonias de tejedores republicanos</vt:lpstr>
      <vt:lpstr>Título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sobre colonias de tejedores republicanos</dc:title>
  <dc:creator>Alejandro Valencia Blancas</dc:creator>
  <cp:lastModifiedBy>Alejandro Valencia Blancas</cp:lastModifiedBy>
  <cp:revision>1</cp:revision>
  <dcterms:created xsi:type="dcterms:W3CDTF">2022-11-16T13:56:59Z</dcterms:created>
  <dcterms:modified xsi:type="dcterms:W3CDTF">2022-11-17T10:09:15Z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