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DF4A0-C1B7-4BC9-B643-EF84094C5919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9777-CE5A-4D4D-8582-2626A24584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71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DF4A0-C1B7-4BC9-B643-EF84094C5919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9777-CE5A-4D4D-8582-2626A24584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26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DF4A0-C1B7-4BC9-B643-EF84094C5919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9777-CE5A-4D4D-8582-2626A24584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46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DF4A0-C1B7-4BC9-B643-EF84094C5919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9777-CE5A-4D4D-8582-2626A24584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431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DF4A0-C1B7-4BC9-B643-EF84094C5919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9777-CE5A-4D4D-8582-2626A24584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99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DF4A0-C1B7-4BC9-B643-EF84094C5919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9777-CE5A-4D4D-8582-2626A24584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8698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DF4A0-C1B7-4BC9-B643-EF84094C5919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9777-CE5A-4D4D-8582-2626A24584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684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DF4A0-C1B7-4BC9-B643-EF84094C5919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9777-CE5A-4D4D-8582-2626A24584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7938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DF4A0-C1B7-4BC9-B643-EF84094C5919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9777-CE5A-4D4D-8582-2626A24584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7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DF4A0-C1B7-4BC9-B643-EF84094C5919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9777-CE5A-4D4D-8582-2626A24584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9909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DF4A0-C1B7-4BC9-B643-EF84094C5919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9777-CE5A-4D4D-8582-2626A24584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752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DF4A0-C1B7-4BC9-B643-EF84094C5919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9777-CE5A-4D4D-8582-2626A24584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0819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DF4A0-C1B7-4BC9-B643-EF84094C5919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99777-CE5A-4D4D-8582-2626A24584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089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Hello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To the entire World!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7522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EFD6438010D49643AA28740B14077838" ma:contentTypeVersion="14" ma:contentTypeDescription="Создание документа." ma:contentTypeScope="" ma:versionID="243da2bf0ea68d223bde069aa7f38d8f">
  <xsd:schema xmlns:xsd="http://www.w3.org/2001/XMLSchema" xmlns:xs="http://www.w3.org/2001/XMLSchema" xmlns:p="http://schemas.microsoft.com/office/2006/metadata/properties" xmlns:ns3="1995f8a3-12c8-4a85-a47b-b2baa77e1680" xmlns:ns4="7bb7def4-470e-41fe-b1e8-687761635b6b" targetNamespace="http://schemas.microsoft.com/office/2006/metadata/properties" ma:root="true" ma:fieldsID="27595a30240b37bb31f23be2983e4821" ns3:_="" ns4:_="">
    <xsd:import namespace="1995f8a3-12c8-4a85-a47b-b2baa77e1680"/>
    <xsd:import namespace="7bb7def4-470e-41fe-b1e8-687761635b6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95f8a3-12c8-4a85-a47b-b2baa77e16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7def4-470e-41fe-b1e8-687761635b6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Хэш подсказки о совместном доступе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995f8a3-12c8-4a85-a47b-b2baa77e1680" xsi:nil="true"/>
  </documentManagement>
</p:properties>
</file>

<file path=customXml/itemProps1.xml><?xml version="1.0" encoding="utf-8"?>
<ds:datastoreItem xmlns:ds="http://schemas.openxmlformats.org/officeDocument/2006/customXml" ds:itemID="{EDB77B39-D465-44C9-BC3D-3B170BAAE5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95f8a3-12c8-4a85-a47b-b2baa77e1680"/>
    <ds:schemaRef ds:uri="7bb7def4-470e-41fe-b1e8-687761635b6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432FB5-88BD-440F-9DB4-C0E8998588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890F87-5342-4406-83A9-0A344A9DB332}">
  <ds:schemaRefs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7bb7def4-470e-41fe-b1e8-687761635b6b"/>
    <ds:schemaRef ds:uri="1995f8a3-12c8-4a85-a47b-b2baa77e1680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Широкоэкранный</PresentationFormat>
  <Paragraphs>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Hello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Sergei Edlenko</dc:creator>
  <cp:lastModifiedBy>Sergei Edlenko</cp:lastModifiedBy>
  <cp:revision>1</cp:revision>
  <dcterms:created xsi:type="dcterms:W3CDTF">2023-03-20T09:34:30Z</dcterms:created>
  <dcterms:modified xsi:type="dcterms:W3CDTF">2023-03-20T09:35:15Z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0x010100EFD6438010D49643AA28740B14077838</vt:lpwstr>
  </property>
</Properties>
</file>