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0080625" cx="165623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12775" y="685800"/>
            <a:ext cx="5634037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Обложка/титул</a:t>
            </a:r>
          </a:p>
        </p:txBody>
      </p:sp>
      <p:sp>
        <p:nvSpPr>
          <p:cNvPr id="55" name="Shape 55"/>
          <p:cNvSpPr/>
          <p:nvPr>
            <p:ph idx="2" type="sldImg"/>
          </p:nvPr>
        </p:nvSpPr>
        <p:spPr>
          <a:xfrm>
            <a:off x="612775" y="685800"/>
            <a:ext cx="5632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жилые районы</a:t>
            </a:r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612775" y="685800"/>
            <a:ext cx="56324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612775" y="685800"/>
            <a:ext cx="563403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612775" y="685800"/>
            <a:ext cx="563403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612775" y="685800"/>
            <a:ext cx="563403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Титульный слайд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242237" y="3131334"/>
            <a:ext cx="14078699" cy="216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1870274" y="9342667"/>
            <a:ext cx="386474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050" lIns="164125" rIns="164125" wrap="square" tIns="82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564604" y="8290889"/>
            <a:ext cx="10865982" cy="11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564604" y="2167733"/>
            <a:ext cx="15434059" cy="384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15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15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15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15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15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15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15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564604" y="6177587"/>
            <a:ext cx="15434059" cy="254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64604" y="872140"/>
            <a:ext cx="15434059" cy="112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564604" y="2258567"/>
            <a:ext cx="7245489" cy="6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8753267" y="2258567"/>
            <a:ext cx="7245487" cy="6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64604" y="872140"/>
            <a:ext cx="15434059" cy="112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64604" y="2258567"/>
            <a:ext cx="15434059" cy="6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88024" y="882183"/>
            <a:ext cx="11534510" cy="80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86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86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86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86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86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86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86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8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ctrTitle"/>
          </p:nvPr>
        </p:nvSpPr>
        <p:spPr>
          <a:xfrm>
            <a:off x="564618" y="1459183"/>
            <a:ext cx="15434059" cy="4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3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3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3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3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3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3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3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564604" y="5554189"/>
            <a:ext cx="15434059" cy="155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64604" y="4215139"/>
            <a:ext cx="15434059" cy="16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5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5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5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5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5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5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5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6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64604" y="872140"/>
            <a:ext cx="15434059" cy="112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564604" y="1088838"/>
            <a:ext cx="5086575" cy="148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3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3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3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3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3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3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3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564604" y="2723275"/>
            <a:ext cx="5086575" cy="623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8281586" y="-244"/>
            <a:ext cx="8281587" cy="10079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80918" y="2416719"/>
            <a:ext cx="7327104" cy="29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7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480918" y="5493339"/>
            <a:ext cx="7327104" cy="242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8947267" y="1419008"/>
            <a:ext cx="6950230" cy="724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DADA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64604" y="872140"/>
            <a:ext cx="15434059" cy="112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64604" y="2258567"/>
            <a:ext cx="15434059" cy="6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Char char="●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Char char="○"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Char char="■"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Char char="●"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Char char="○"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Char char="■"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Char char="●"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Char char="○"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2800"/>
              </a:spcAft>
              <a:buClr>
                <a:schemeClr val="dk2"/>
              </a:buClr>
              <a:buFont typeface="Arial"/>
              <a:buChar char="■"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5346763" y="9138761"/>
            <a:ext cx="994091" cy="77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64125" lIns="164125" rIns="164125" wrap="square" tIns="164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ru-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k.com/fishabot" TargetMode="External"/><Relationship Id="rId4" Type="http://schemas.openxmlformats.org/officeDocument/2006/relationships/hyperlink" Target="https://github.com/zaebee/wwb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3352897" y="-147150"/>
            <a:ext cx="13126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50" lIns="164125" rIns="164125" wrap="square" tIns="82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9300">
                <a:solidFill>
                  <a:schemeClr val="dk1"/>
                </a:solidFill>
              </a:rPr>
              <a:t>ww-bot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9300">
                <a:solidFill>
                  <a:schemeClr val="dk1"/>
                </a:solidFill>
              </a:rPr>
              <a:t>Поиск событий по твоим интересам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ru-RU" sz="9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i="0" sz="4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906549" y="636500"/>
            <a:ext cx="15172410" cy="83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89850" lIns="89850" rIns="89850" wrap="square" tIns="89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9482400"/>
            <a:ext cx="16563176" cy="597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906548" y="9581399"/>
            <a:ext cx="10089289" cy="49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1128330" y="0"/>
            <a:ext cx="15434059" cy="112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/>
              <a:t>Получаем интересы пользователя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512100" y="2914625"/>
            <a:ext cx="126228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rtl="0">
              <a:spcBef>
                <a:spcPts val="0"/>
              </a:spcBef>
              <a:buSzPct val="100000"/>
              <a:buChar char="-"/>
            </a:pPr>
            <a:r>
              <a:rPr lang="ru-RU" sz="4800"/>
              <a:t>из социальных профилей vk/fb</a:t>
            </a:r>
          </a:p>
          <a:p>
            <a:pPr indent="-533400" lvl="0" marL="457200">
              <a:spcBef>
                <a:spcPts val="0"/>
              </a:spcBef>
              <a:buSzPct val="100000"/>
              <a:buChar char="-"/>
            </a:pPr>
            <a:r>
              <a:rPr lang="ru-RU" sz="4800"/>
              <a:t>через вопросы от бота (какие фильмы, что интересно: театры, клубы,etc...)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906548" y="9581400"/>
            <a:ext cx="11660925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1" lang="ru-RU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СПРАВКА /  КУЛЬТУРНЫЕ КОДЫ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564604" y="872140"/>
            <a:ext cx="15434059" cy="112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/>
              <a:t>Выдаем рекомендацию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564604" y="2258567"/>
            <a:ext cx="7245489" cy="66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ru-RU" sz="3600">
                <a:solidFill>
                  <a:srgbClr val="000000"/>
                </a:solidFill>
              </a:rPr>
              <a:t>Исходные данные</a:t>
            </a:r>
          </a:p>
          <a:p>
            <a:pPr indent="0" lvl="0" marL="0" marR="0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ru-RU"/>
              <a:t>получаем события из открытых источников</a:t>
            </a:r>
          </a:p>
          <a:p>
            <a:pPr indent="0" lvl="0" marL="0" marR="0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ru-RU"/>
              <a:t>получаем события  от афиша.ру</a:t>
            </a:r>
          </a:p>
          <a:p>
            <a:pPr indent="0" lvl="0" marL="0" marR="0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ru-RU"/>
              <a:t>получаем события из vk.com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7810099" y="2258575"/>
            <a:ext cx="8188500" cy="6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ru-RU" sz="3600"/>
              <a:t>События по жанрам/ категориям</a:t>
            </a: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ru-RU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арт-клубы/концертные площадки</a:t>
            </a: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ru-RU"/>
              <a:t>выставки/фестивали</a:t>
            </a: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ru-RU"/>
              <a:t>бизнес/семинары</a:t>
            </a: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ru-RU"/>
              <a:t>музеи/экспозиции</a:t>
            </a: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lang="ru-RU"/>
              <a:t>фильмы</a:t>
            </a: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0" y="9781825"/>
            <a:ext cx="16563176" cy="597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-787" y="9483025"/>
            <a:ext cx="16563176" cy="597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9482400"/>
            <a:ext cx="16563176" cy="597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906548" y="9581399"/>
            <a:ext cx="10232165" cy="49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1970188" y="306800"/>
            <a:ext cx="126228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4800"/>
              <a:t>Уточнение поиска у бота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906550" y="1779500"/>
            <a:ext cx="12622800" cy="5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-RU" sz="3000"/>
              <a:t>Используем естественный язык (примеры):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b="1" lang="ru-RU" sz="3000"/>
              <a:t>какие концерты завтра в Москве?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b="1" lang="ru-RU" sz="3000"/>
              <a:t>что сегодня идет в театрах Питера?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b="1" lang="ru-RU" sz="3000"/>
              <a:t>найди спектакли 25 октября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b="1" lang="ru-RU" sz="3000"/>
              <a:t>покажи мариинский театр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b="1" lang="ru-RU" sz="3000"/>
              <a:t>найди эрмитаж с 25 октября по 5 ноября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>
              <a:spcBef>
                <a:spcPts val="0"/>
              </a:spcBef>
              <a:buNone/>
            </a:pPr>
            <a:r>
              <a:rPr b="1" lang="ru-RU" sz="3000"/>
              <a:t>Чатбот умеет извлекать “интенты” из фразы и конструировать запрос к серверу для получеения мероприятий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>
              <a:spcBef>
                <a:spcPts val="0"/>
              </a:spcBef>
              <a:buNone/>
            </a:pPr>
            <a:r>
              <a:rPr b="1" lang="ru-RU" sz="3000"/>
              <a:t>Например, из фразы “</a:t>
            </a:r>
            <a:r>
              <a:rPr b="1" lang="ru-RU" sz="3000">
                <a:solidFill>
                  <a:schemeClr val="dk1"/>
                </a:solidFill>
              </a:rPr>
              <a:t>какие концерты завтра в Москве?</a:t>
            </a:r>
            <a:r>
              <a:rPr b="1" lang="ru-RU" sz="3000"/>
              <a:t>” получим параметры “genre=концерт;date=2017-10-23;city=москва”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9482400"/>
            <a:ext cx="16563176" cy="5976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906548" y="9581399"/>
            <a:ext cx="10232165" cy="49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1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494584" y="825470"/>
            <a:ext cx="13644658" cy="7786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888024" y="882183"/>
            <a:ext cx="14179780" cy="80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ru-RU" sz="4800"/>
              <a:t>Демо</a:t>
            </a:r>
            <a:br>
              <a:rPr b="1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чат-б</a:t>
            </a:r>
            <a:r>
              <a:rPr lang="ru-RU" sz="3200"/>
              <a:t>от: </a:t>
            </a:r>
            <a:r>
              <a:rPr lang="ru-RU" sz="3200" u="sng">
                <a:solidFill>
                  <a:schemeClr val="hlink"/>
                </a:solidFill>
                <a:hlinkClick r:id="rId3"/>
              </a:rPr>
              <a:t>https://vk.com/fishabot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/>
              <a:t>исходики: </a:t>
            </a:r>
            <a:r>
              <a:rPr lang="ru-RU" sz="3200" u="sng">
                <a:solidFill>
                  <a:schemeClr val="hlink"/>
                </a:solidFill>
                <a:hlinkClick r:id="rId4"/>
              </a:rPr>
              <a:t>https://github.com/zaebee/wwbot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/>
              <a:t>Гром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Аспект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