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54F-D3B3-4412-9420-1DE1034AE24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B98B-EC07-48F2-8BC7-FFCAF512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3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54F-D3B3-4412-9420-1DE1034AE24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B98B-EC07-48F2-8BC7-FFCAF512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1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54F-D3B3-4412-9420-1DE1034AE24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B98B-EC07-48F2-8BC7-FFCAF512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54F-D3B3-4412-9420-1DE1034AE24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B98B-EC07-48F2-8BC7-FFCAF512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0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54F-D3B3-4412-9420-1DE1034AE24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B98B-EC07-48F2-8BC7-FFCAF512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3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54F-D3B3-4412-9420-1DE1034AE24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B98B-EC07-48F2-8BC7-FFCAF512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6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54F-D3B3-4412-9420-1DE1034AE24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B98B-EC07-48F2-8BC7-FFCAF512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54F-D3B3-4412-9420-1DE1034AE24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B98B-EC07-48F2-8BC7-FFCAF512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3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54F-D3B3-4412-9420-1DE1034AE24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B98B-EC07-48F2-8BC7-FFCAF512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0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54F-D3B3-4412-9420-1DE1034AE24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B98B-EC07-48F2-8BC7-FFCAF512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7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54F-D3B3-4412-9420-1DE1034AE24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B98B-EC07-48F2-8BC7-FFCAF512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7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C554F-D3B3-4412-9420-1DE1034AE24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9B98B-EC07-48F2-8BC7-FFCAF512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9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tmp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1" y="836809"/>
            <a:ext cx="2162477" cy="1581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421" y="354842"/>
            <a:ext cx="219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TAMPILAN MENU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95" y="836809"/>
            <a:ext cx="3153215" cy="17623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1260" y="355685"/>
            <a:ext cx="219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TAMPILAN MENU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42579" y="410276"/>
            <a:ext cx="219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TAMPILAN MENU 2</a:t>
            </a:r>
            <a:endParaRPr lang="en-US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590" y="836809"/>
            <a:ext cx="2061620" cy="27934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2609" y="2855500"/>
            <a:ext cx="219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TAMPILAN MENU 3</a:t>
            </a:r>
            <a:endParaRPr lang="en-US" dirty="0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1" y="3306319"/>
            <a:ext cx="4187125" cy="30535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31765" y="3813117"/>
            <a:ext cx="219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TAMPILAN MENU 4</a:t>
            </a:r>
          </a:p>
        </p:txBody>
      </p: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750" y="4182449"/>
            <a:ext cx="3942263" cy="157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6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894" y="3066870"/>
            <a:ext cx="219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TAMPILAN MENU 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07497" y="528387"/>
            <a:ext cx="558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TAMPILAN MENU 6 DAN </a:t>
            </a:r>
            <a:r>
              <a:rPr lang="en-US" smtClean="0"/>
              <a:t>STRUK NYA SERTA LAPORAN KEUANGAN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6894" y="528387"/>
            <a:ext cx="219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TAMPILAN MENU 5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94" y="1223910"/>
            <a:ext cx="3686752" cy="1055266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281" y="1223910"/>
            <a:ext cx="2761525" cy="604084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719" y="1174718"/>
            <a:ext cx="2172003" cy="3648584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36" y="2020486"/>
            <a:ext cx="4073290" cy="381520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94" y="3578754"/>
            <a:ext cx="5121526" cy="32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4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zaedaralba11202@gmail.com</dc:creator>
  <cp:lastModifiedBy>zaedaralba11202@gmail.com</cp:lastModifiedBy>
  <cp:revision>4</cp:revision>
  <dcterms:created xsi:type="dcterms:W3CDTF">2022-05-16T12:43:04Z</dcterms:created>
  <dcterms:modified xsi:type="dcterms:W3CDTF">2022-05-16T13:36:04Z</dcterms:modified>
</cp:coreProperties>
</file>