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4A2-76FA-4128-BE3F-0F09EF25CF7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4167-B147-4954-B7AF-E7C0B099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4A2-76FA-4128-BE3F-0F09EF25CF7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4167-B147-4954-B7AF-E7C0B099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7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4A2-76FA-4128-BE3F-0F09EF25CF7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4167-B147-4954-B7AF-E7C0B099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4A2-76FA-4128-BE3F-0F09EF25CF7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4167-B147-4954-B7AF-E7C0B099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4A2-76FA-4128-BE3F-0F09EF25CF7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4167-B147-4954-B7AF-E7C0B099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4A2-76FA-4128-BE3F-0F09EF25CF7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4167-B147-4954-B7AF-E7C0B099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4A2-76FA-4128-BE3F-0F09EF25CF7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4167-B147-4954-B7AF-E7C0B099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7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4A2-76FA-4128-BE3F-0F09EF25CF7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4167-B147-4954-B7AF-E7C0B099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4A2-76FA-4128-BE3F-0F09EF25CF7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4167-B147-4954-B7AF-E7C0B099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4A2-76FA-4128-BE3F-0F09EF25CF7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4167-B147-4954-B7AF-E7C0B099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7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4A2-76FA-4128-BE3F-0F09EF25CF7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4167-B147-4954-B7AF-E7C0B099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B4A2-76FA-4128-BE3F-0F09EF25CF75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4167-B147-4954-B7AF-E7C0B099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2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8" y="316640"/>
            <a:ext cx="3156668" cy="253869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8" y="3592103"/>
            <a:ext cx="5486983" cy="28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4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5" y="174829"/>
            <a:ext cx="2748518" cy="369288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347" y="174829"/>
            <a:ext cx="6125419" cy="62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7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1" y="367923"/>
            <a:ext cx="4001513" cy="294848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20" y="439227"/>
            <a:ext cx="3307435" cy="263561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795" y="4207437"/>
            <a:ext cx="718285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4" y="391198"/>
            <a:ext cx="6899041" cy="31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2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7" y="227739"/>
            <a:ext cx="4748450" cy="585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zaedaralba11202@gmail.com</dc:creator>
  <cp:lastModifiedBy>zaedaralba11202@gmail.com</cp:lastModifiedBy>
  <cp:revision>3</cp:revision>
  <dcterms:created xsi:type="dcterms:W3CDTF">2022-05-08T12:47:07Z</dcterms:created>
  <dcterms:modified xsi:type="dcterms:W3CDTF">2022-05-08T13:29:29Z</dcterms:modified>
</cp:coreProperties>
</file>