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8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0ED0-ECE2-429F-A1AA-9287B0BDC71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C6F8-019D-4B3C-B673-7D1C7B67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6250" y="2963039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ea typeface="Batang" panose="02030600000101010101" pitchFamily="18" charset="-127"/>
                <a:cs typeface="Segoe UI" panose="020B0502040204020203" pitchFamily="34" charset="0"/>
              </a:rPr>
              <a:t>OOP1(JAVA) Project Prototype</a:t>
            </a:r>
          </a:p>
          <a:p>
            <a:pPr algn="ctr"/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  <a:ea typeface="Batang" panose="02030600000101010101" pitchFamily="18" charset="-127"/>
                <a:cs typeface="Segoe UI" panose="020B0502040204020203" pitchFamily="34" charset="0"/>
              </a:rPr>
              <a:t>JOLLY JUMPER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14376" y="1625269"/>
            <a:ext cx="5619750" cy="1950135"/>
            <a:chOff x="3286125" y="1231900"/>
            <a:chExt cx="5619750" cy="1950135"/>
          </a:xfrm>
        </p:grpSpPr>
        <p:sp>
          <p:nvSpPr>
            <p:cNvPr id="4" name="Rounded Rectangle 3"/>
            <p:cNvSpPr/>
            <p:nvPr/>
          </p:nvSpPr>
          <p:spPr>
            <a:xfrm>
              <a:off x="3286125" y="3105835"/>
              <a:ext cx="5619750" cy="762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25812" y="1231900"/>
              <a:ext cx="5540375" cy="187393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3414375" y="3563205"/>
            <a:ext cx="5619750" cy="1950135"/>
            <a:chOff x="3286125" y="1231900"/>
            <a:chExt cx="5619750" cy="1950135"/>
          </a:xfrm>
        </p:grpSpPr>
        <p:sp>
          <p:nvSpPr>
            <p:cNvPr id="10" name="Rounded Rectangle 9"/>
            <p:cNvSpPr/>
            <p:nvPr/>
          </p:nvSpPr>
          <p:spPr>
            <a:xfrm>
              <a:off x="3286125" y="3105835"/>
              <a:ext cx="5619750" cy="762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5812" y="1231900"/>
              <a:ext cx="5540375" cy="187393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2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1" ac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ac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692" y="960554"/>
            <a:ext cx="3307808" cy="4647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  <a:cs typeface="Segoe UI" panose="020B0502040204020203" pitchFamily="34" charset="0"/>
              </a:rPr>
              <a:t>Submitted By</a:t>
            </a:r>
          </a:p>
          <a:p>
            <a:pPr algn="ctr"/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" panose="020E0502030303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b="1" dirty="0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Islam, </a:t>
            </a:r>
            <a:r>
              <a:rPr lang="en-US" sz="2800" b="1" dirty="0" err="1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Zaedul</a:t>
            </a:r>
            <a:endParaRPr lang="en-US" sz="2800" b="1" dirty="0">
              <a:ln w="0"/>
              <a:latin typeface="Candara" panose="020E0502030303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b="1" dirty="0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ID: 14-26589-2</a:t>
            </a:r>
          </a:p>
          <a:p>
            <a:pPr algn="ctr"/>
            <a:endParaRPr lang="en-US" sz="2800" b="1" dirty="0">
              <a:ln w="0"/>
              <a:latin typeface="Candara" panose="020E0502030303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b="1" dirty="0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Roy, Arnab</a:t>
            </a:r>
          </a:p>
          <a:p>
            <a:pPr algn="ctr"/>
            <a:r>
              <a:rPr lang="en-US" sz="2800" b="1" dirty="0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ID: 14-26473-2 </a:t>
            </a:r>
          </a:p>
          <a:p>
            <a:r>
              <a:rPr lang="en-US" sz="2800" b="1" dirty="0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       </a:t>
            </a:r>
          </a:p>
          <a:p>
            <a:r>
              <a:rPr lang="en-US" sz="2800" b="1" dirty="0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       Section: G</a:t>
            </a:r>
          </a:p>
          <a:p>
            <a:pPr algn="ctr"/>
            <a:endParaRPr lang="en-US" sz="2800" b="1" dirty="0">
              <a:ln w="0"/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9700" y="1735254"/>
            <a:ext cx="8039100" cy="28623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  <a:cs typeface="Segoe UI" panose="020B0502040204020203" pitchFamily="34" charset="0"/>
              </a:rPr>
              <a:t>Presented to</a:t>
            </a:r>
          </a:p>
          <a:p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  <a:cs typeface="Segoe UI" panose="020B0502040204020203" pitchFamily="34" charset="0"/>
              </a:rPr>
              <a:t>         </a:t>
            </a:r>
          </a:p>
          <a:p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  <a:cs typeface="Segoe UI" panose="020B0502040204020203" pitchFamily="34" charset="0"/>
              </a:rPr>
              <a:t>          </a:t>
            </a:r>
            <a:r>
              <a:rPr lang="en-US" sz="2800" b="1" dirty="0" err="1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Shovra</a:t>
            </a:r>
            <a:r>
              <a:rPr lang="en-US" sz="2800" b="1" dirty="0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 Das</a:t>
            </a:r>
          </a:p>
          <a:p>
            <a:r>
              <a:rPr lang="en-US" sz="2800" b="1" dirty="0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          Lecturer,</a:t>
            </a:r>
          </a:p>
          <a:p>
            <a:r>
              <a:rPr lang="en-US" sz="2800" b="1" dirty="0">
                <a:ln w="0"/>
                <a:latin typeface="Candara" panose="020E0502030303020204" pitchFamily="34" charset="0"/>
                <a:cs typeface="Segoe UI" panose="020B0502040204020203" pitchFamily="34" charset="0"/>
              </a:rPr>
              <a:t>          Department of Computer Science</a:t>
            </a:r>
          </a:p>
          <a:p>
            <a:r>
              <a:rPr lang="en-US" sz="2800" b="1" dirty="0">
                <a:latin typeface="Candara" panose="020E0502030303020204" pitchFamily="34" charset="0"/>
                <a:cs typeface="Segoe UI" panose="020B0502040204020203" pitchFamily="34" charset="0"/>
              </a:rPr>
              <a:t>          American International University-Bangladesh</a:t>
            </a:r>
            <a:endParaRPr lang="en-US" sz="2800" b="1" dirty="0">
              <a:ln w="0"/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7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97" y="0"/>
            <a:ext cx="979010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-1"/>
            <a:ext cx="240189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499" y="117693"/>
            <a:ext cx="1316895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S</a:t>
            </a:r>
          </a:p>
          <a:p>
            <a:pPr algn="ctr"/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T</a:t>
            </a:r>
            <a:b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A</a:t>
            </a:r>
          </a:p>
          <a:p>
            <a:pPr algn="ctr"/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R</a:t>
            </a:r>
            <a:b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T</a:t>
            </a:r>
          </a:p>
          <a:p>
            <a:pPr algn="ctr"/>
            <a:endParaRPr lang="en-US" sz="3600" b="1" dirty="0">
              <a:ln w="0"/>
              <a:effectLst>
                <a:reflection blurRad="6350" stA="53000" endA="300" endPos="35500" dir="5400000" sy="-90000" algn="bl" rotWithShape="0"/>
              </a:effectLst>
              <a:latin typeface="Candara" panose="020E0502030303020204" pitchFamily="34" charset="0"/>
            </a:endParaRPr>
          </a:p>
          <a:p>
            <a:pPr algn="ctr"/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S</a:t>
            </a:r>
            <a:b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C</a:t>
            </a:r>
            <a:b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R</a:t>
            </a:r>
            <a:b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E</a:t>
            </a:r>
            <a:b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36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E</a:t>
            </a:r>
            <a:b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6771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82" y="0"/>
            <a:ext cx="986661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3253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2503" y="843677"/>
            <a:ext cx="840376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L</a:t>
            </a:r>
          </a:p>
          <a:p>
            <a:pPr algn="ctr"/>
            <a:r>
              <a:rPr lang="en-US" sz="6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EVE</a:t>
            </a:r>
          </a:p>
          <a:p>
            <a:pPr algn="ctr"/>
            <a:r>
              <a:rPr lang="en-US" sz="6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6405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82" y="0"/>
            <a:ext cx="986661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3253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4809" y="56138"/>
            <a:ext cx="875764" cy="68018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G</a:t>
            </a:r>
          </a:p>
          <a:p>
            <a:pPr algn="ctr"/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A</a:t>
            </a:r>
          </a:p>
          <a:p>
            <a:pPr algn="ctr"/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M</a:t>
            </a:r>
          </a:p>
          <a:p>
            <a:pPr algn="ctr"/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E</a:t>
            </a:r>
          </a:p>
          <a:p>
            <a:pPr algn="ctr"/>
            <a:endParaRPr lang="en-US" sz="4400" b="1" dirty="0">
              <a:ln w="0"/>
              <a:effectLst>
                <a:reflection blurRad="6350" stA="53000" endA="300" endPos="35500" dir="5400000" sy="-90000" algn="bl" rotWithShape="0"/>
              </a:effectLst>
              <a:latin typeface="Candara" panose="020E0502030303020204" pitchFamily="34" charset="0"/>
            </a:endParaRPr>
          </a:p>
          <a:p>
            <a:pPr algn="ctr"/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W</a:t>
            </a:r>
            <a:b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O</a:t>
            </a:r>
            <a:b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R</a:t>
            </a:r>
            <a:b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L</a:t>
            </a:r>
            <a:b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00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3" y="0"/>
            <a:ext cx="9807677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0"/>
            <a:ext cx="238432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26411"/>
            <a:ext cx="2218417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A</a:t>
            </a:r>
            <a:b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B</a:t>
            </a:r>
            <a:b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O</a:t>
            </a:r>
            <a:b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U</a:t>
            </a:r>
            <a:b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3650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20" y="0"/>
            <a:ext cx="984908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34292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133" y="0"/>
            <a:ext cx="1342653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I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N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S 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T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R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U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C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T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I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O</a:t>
            </a:r>
            <a:b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2816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57" y="0"/>
            <a:ext cx="981474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377257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0709" y="1351508"/>
            <a:ext cx="1535837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Q</a:t>
            </a:r>
            <a:b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U</a:t>
            </a:r>
            <a:b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I</a:t>
            </a:r>
            <a:b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</a:br>
            <a:r>
              <a:rPr lang="en-US" sz="6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ndara" panose="020E0502030303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4016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172</TotalTime>
  <Words>56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Batang</vt:lpstr>
      <vt:lpstr>Arial</vt:lpstr>
      <vt:lpstr>Calibri</vt:lpstr>
      <vt:lpstr>Calibri Light</vt:lpstr>
      <vt:lpstr>Candara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Zayed Islam</dc:creator>
  <cp:lastModifiedBy>Zayed Islam</cp:lastModifiedBy>
  <cp:revision>42</cp:revision>
  <dcterms:created xsi:type="dcterms:W3CDTF">2016-05-06T11:02:46Z</dcterms:created>
  <dcterms:modified xsi:type="dcterms:W3CDTF">2016-05-09T22:38:42Z</dcterms:modified>
</cp:coreProperties>
</file>