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AN Pearl" charset="1" panose="00000000000000000000"/>
      <p:regular r:id="rId10"/>
    </p:embeddedFont>
    <p:embeddedFont>
      <p:font typeface="Cooper Hewitt" charset="1" panose="00000000000000000000"/>
      <p:regular r:id="rId11"/>
    </p:embeddedFont>
    <p:embeddedFont>
      <p:font typeface="Cooper Hewitt Bold" charset="1" panose="00000000000000000000"/>
      <p:regular r:id="rId12"/>
    </p:embeddedFont>
    <p:embeddedFont>
      <p:font typeface="Cooper Hewitt Italics" charset="1" panose="00000000000000000000"/>
      <p:regular r:id="rId13"/>
    </p:embeddedFont>
    <p:embeddedFont>
      <p:font typeface="Cooper Hewitt Bold Italics" charset="1" panose="00000000000000000000"/>
      <p:regular r:id="rId14"/>
    </p:embeddedFont>
    <p:embeddedFont>
      <p:font typeface="Cooper Hewitt Thin" charset="1" panose="00000000000000000000"/>
      <p:regular r:id="rId15"/>
    </p:embeddedFont>
    <p:embeddedFont>
      <p:font typeface="Cooper Hewitt Thin Italics" charset="1" panose="00000000000000000000"/>
      <p:regular r:id="rId16"/>
    </p:embeddedFont>
    <p:embeddedFont>
      <p:font typeface="Cooper Hewitt Light" charset="1" panose="00000000000000000000"/>
      <p:regular r:id="rId17"/>
    </p:embeddedFont>
    <p:embeddedFont>
      <p:font typeface="Cooper Hewitt Light Italics" charset="1" panose="00000000000000000000"/>
      <p:regular r:id="rId18"/>
    </p:embeddedFont>
    <p:embeddedFont>
      <p:font typeface="Cooper Hewitt Heavy" charset="1" panose="00000000000000000000"/>
      <p:regular r:id="rId19"/>
    </p:embeddedFont>
    <p:embeddedFont>
      <p:font typeface="Cooper Hewitt Heavy Italics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slides/slide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>
              <a:alphaModFix amt="40000"/>
            </a:blip>
            <a:stretch>
              <a:fillRect l="-15444" t="0" r="-1544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11311" y="7240057"/>
            <a:ext cx="4377447" cy="4114800"/>
          </a:xfrm>
          <a:custGeom>
            <a:avLst/>
            <a:gdLst/>
            <a:ahLst/>
            <a:cxnLst/>
            <a:rect r="r" b="b" t="t" l="l"/>
            <a:pathLst>
              <a:path h="4114800" w="4377447">
                <a:moveTo>
                  <a:pt x="0" y="0"/>
                </a:moveTo>
                <a:lnTo>
                  <a:pt x="4377447" y="0"/>
                </a:lnTo>
                <a:lnTo>
                  <a:pt x="43774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68867">
            <a:off x="15358434" y="-1552404"/>
            <a:ext cx="3304707" cy="4808436"/>
          </a:xfrm>
          <a:custGeom>
            <a:avLst/>
            <a:gdLst/>
            <a:ahLst/>
            <a:cxnLst/>
            <a:rect r="r" b="b" t="t" l="l"/>
            <a:pathLst>
              <a:path h="4808436" w="3304707">
                <a:moveTo>
                  <a:pt x="0" y="0"/>
                </a:moveTo>
                <a:lnTo>
                  <a:pt x="3304706" y="0"/>
                </a:lnTo>
                <a:lnTo>
                  <a:pt x="3304706" y="4808436"/>
                </a:lnTo>
                <a:lnTo>
                  <a:pt x="0" y="48084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411280" y="3957445"/>
            <a:ext cx="1490848" cy="1633400"/>
          </a:xfrm>
          <a:custGeom>
            <a:avLst/>
            <a:gdLst/>
            <a:ahLst/>
            <a:cxnLst/>
            <a:rect r="r" b="b" t="t" l="l"/>
            <a:pathLst>
              <a:path h="1633400" w="1490848">
                <a:moveTo>
                  <a:pt x="0" y="0"/>
                </a:moveTo>
                <a:lnTo>
                  <a:pt x="1490848" y="0"/>
                </a:lnTo>
                <a:lnTo>
                  <a:pt x="1490848" y="1633399"/>
                </a:lnTo>
                <a:lnTo>
                  <a:pt x="0" y="163339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632214" y="3046943"/>
            <a:ext cx="1089628" cy="1193815"/>
          </a:xfrm>
          <a:custGeom>
            <a:avLst/>
            <a:gdLst/>
            <a:ahLst/>
            <a:cxnLst/>
            <a:rect r="r" b="b" t="t" l="l"/>
            <a:pathLst>
              <a:path h="1193815" w="1089628">
                <a:moveTo>
                  <a:pt x="0" y="0"/>
                </a:moveTo>
                <a:lnTo>
                  <a:pt x="1089628" y="0"/>
                </a:lnTo>
                <a:lnTo>
                  <a:pt x="1089628" y="1193816"/>
                </a:lnTo>
                <a:lnTo>
                  <a:pt x="0" y="11938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632214" y="5959804"/>
            <a:ext cx="4008847" cy="6028341"/>
          </a:xfrm>
          <a:custGeom>
            <a:avLst/>
            <a:gdLst/>
            <a:ahLst/>
            <a:cxnLst/>
            <a:rect r="r" b="b" t="t" l="l"/>
            <a:pathLst>
              <a:path h="6028341" w="4008847">
                <a:moveTo>
                  <a:pt x="0" y="0"/>
                </a:moveTo>
                <a:lnTo>
                  <a:pt x="4008846" y="0"/>
                </a:lnTo>
                <a:lnTo>
                  <a:pt x="4008846" y="6028340"/>
                </a:lnTo>
                <a:lnTo>
                  <a:pt x="0" y="602834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757336">
            <a:off x="-2889477" y="1357402"/>
            <a:ext cx="6696561" cy="1004484"/>
          </a:xfrm>
          <a:custGeom>
            <a:avLst/>
            <a:gdLst/>
            <a:ahLst/>
            <a:cxnLst/>
            <a:rect r="r" b="b" t="t" l="l"/>
            <a:pathLst>
              <a:path h="1004484" w="6696561">
                <a:moveTo>
                  <a:pt x="0" y="0"/>
                </a:moveTo>
                <a:lnTo>
                  <a:pt x="6696561" y="0"/>
                </a:lnTo>
                <a:lnTo>
                  <a:pt x="6696561" y="1004484"/>
                </a:lnTo>
                <a:lnTo>
                  <a:pt x="0" y="100448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475121" y="398872"/>
            <a:ext cx="1337758" cy="452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9"/>
              </a:lnSpc>
            </a:pPr>
            <a:r>
              <a:rPr lang="en-US" sz="2495">
                <a:solidFill>
                  <a:srgbClr val="323232"/>
                </a:solidFill>
                <a:latin typeface="Cooper Hewitt"/>
              </a:rPr>
              <a:t>2023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44688" y="2951693"/>
            <a:ext cx="6198624" cy="1283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79"/>
              </a:lnSpc>
            </a:pPr>
            <a:r>
              <a:rPr lang="en-US" sz="7844">
                <a:solidFill>
                  <a:srgbClr val="323232"/>
                </a:solidFill>
                <a:latin typeface="Cooper Hewitt Heavy"/>
              </a:rPr>
              <a:t>LearnPQI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505223" y="6685342"/>
            <a:ext cx="7277554" cy="554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19"/>
              </a:lnSpc>
            </a:pPr>
            <a:r>
              <a:rPr lang="en-US" sz="3024">
                <a:solidFill>
                  <a:srgbClr val="323232"/>
                </a:solidFill>
                <a:latin typeface="Cooper Hewitt"/>
              </a:rPr>
              <a:t>Ini adalah materi Konsep Ibadah dalam Islam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861200" y="4508294"/>
            <a:ext cx="6565600" cy="2086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84"/>
              </a:lnSpc>
            </a:pPr>
            <a:r>
              <a:rPr lang="en-US" sz="7784">
                <a:solidFill>
                  <a:srgbClr val="323232"/>
                </a:solidFill>
                <a:latin typeface="TAN Pearl"/>
              </a:rPr>
              <a:t>Praktikum Ibadah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DAFwB0a70zo</dc:identifier>
  <dcterms:modified xsi:type="dcterms:W3CDTF">2011-08-01T06:04:30Z</dcterms:modified>
  <cp:revision>1</cp:revision>
  <dc:title>Materi1</dc:title>
</cp:coreProperties>
</file>