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25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2379408"/>
            <a:ext cx="8229600" cy="225158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4925957"/>
            <a:ext cx="8229600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3167063"/>
            <a:ext cx="1463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99116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750141"/>
            <a:ext cx="8246070" cy="462116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l="-2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542050"/>
            <a:ext cx="6283782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9" y="1691148"/>
            <a:ext cx="6304935" cy="456018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362198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207356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837219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207356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837219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6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3167063"/>
            <a:ext cx="1463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2018-08-13T13:02:17Z</dcterms:modified>
</cp:coreProperties>
</file>