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4.svg"/><Relationship Id="rId7" Type="http://schemas.openxmlformats.org/officeDocument/2006/relationships/image" Target="../media/image8.png"/><Relationship Id="rId6" Type="http://schemas.openxmlformats.org/officeDocument/2006/relationships/image" Target="../media/image3.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6.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10.png"/><Relationship Id="rId10" Type="http://schemas.openxmlformats.org/officeDocument/2006/relationships/image" Target="../media/image5.sv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4.svg"/><Relationship Id="rId7" Type="http://schemas.openxmlformats.org/officeDocument/2006/relationships/image" Target="../media/image8.png"/><Relationship Id="rId6" Type="http://schemas.openxmlformats.org/officeDocument/2006/relationships/image" Target="../media/image3.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6.png"/><Relationship Id="rId2" Type="http://schemas.openxmlformats.org/officeDocument/2006/relationships/image" Target="../media/image1.svg"/><Relationship Id="rId12" Type="http://schemas.openxmlformats.org/officeDocument/2006/relationships/image" Target="../media/image6.svg"/><Relationship Id="rId11" Type="http://schemas.openxmlformats.org/officeDocument/2006/relationships/image" Target="../media/image10.png"/><Relationship Id="rId10" Type="http://schemas.openxmlformats.org/officeDocument/2006/relationships/image" Target="../media/image5.sv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94AA9CA-89BF-4FB4-B820-A059838603EE}"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D76BA106-3E7A-401F-9DD3-F9E1C1E418B5}">
      <dgm:prSet/>
      <dgm:spPr/>
      <dgm:t>
        <a:bodyPr/>
        <a:lstStyle/>
        <a:p>
          <a:r>
            <a:rPr lang="en-US" b="1" dirty="0"/>
            <a:t>Data Preprocessing:</a:t>
          </a:r>
          <a:r>
            <a:rPr lang="en-US" dirty="0"/>
            <a:t> Cleaned the data by handling missing values and normalization. Split the data into training and testing sets for model development.</a:t>
          </a:r>
        </a:p>
      </dgm:t>
    </dgm:pt>
    <dgm:pt modelId="{504A5A73-9FE9-47C1-88F6-99307C3B2336}" cxnId="{4C66C377-3097-47EE-8530-2AA3BB3ADC54}" type="parTrans">
      <dgm:prSet/>
      <dgm:spPr/>
      <dgm:t>
        <a:bodyPr/>
        <a:lstStyle/>
        <a:p>
          <a:endParaRPr lang="en-US"/>
        </a:p>
      </dgm:t>
    </dgm:pt>
    <dgm:pt modelId="{2E39101D-5635-4952-A251-59692D3B4734}" cxnId="{4C66C377-3097-47EE-8530-2AA3BB3ADC54}" type="sibTrans">
      <dgm:prSet/>
      <dgm:spPr/>
      <dgm:t>
        <a:bodyPr/>
        <a:lstStyle/>
        <a:p>
          <a:endParaRPr lang="en-US"/>
        </a:p>
      </dgm:t>
    </dgm:pt>
    <dgm:pt modelId="{8B932F02-2337-405D-86A0-F288C955F8BE}">
      <dgm:prSet/>
      <dgm:spPr/>
      <dgm:t>
        <a:bodyPr/>
        <a:lstStyle/>
        <a:p>
          <a:r>
            <a:rPr lang="en-US" b="1" dirty="0"/>
            <a:t>Models Used:</a:t>
          </a:r>
          <a:endParaRPr lang="en-US" dirty="0"/>
        </a:p>
      </dgm:t>
    </dgm:pt>
    <dgm:pt modelId="{C2D5A41F-2A20-4EE7-9158-080E8EBDC6C4}" cxnId="{706538DD-0B91-463D-B0BF-9E5E85D0B99F}" type="parTrans">
      <dgm:prSet/>
      <dgm:spPr/>
      <dgm:t>
        <a:bodyPr/>
        <a:lstStyle/>
        <a:p>
          <a:endParaRPr lang="en-US"/>
        </a:p>
      </dgm:t>
    </dgm:pt>
    <dgm:pt modelId="{D8024607-A054-4644-9334-EB8B8776542E}" cxnId="{706538DD-0B91-463D-B0BF-9E5E85D0B99F}" type="sibTrans">
      <dgm:prSet/>
      <dgm:spPr/>
      <dgm:t>
        <a:bodyPr/>
        <a:lstStyle/>
        <a:p>
          <a:endParaRPr lang="en-US"/>
        </a:p>
      </dgm:t>
    </dgm:pt>
    <dgm:pt modelId="{62FD72FA-6134-4314-82AA-E1D819882662}">
      <dgm:prSet/>
      <dgm:spPr/>
      <dgm:t>
        <a:bodyPr/>
        <a:lstStyle/>
        <a:p>
          <a:r>
            <a:rPr lang="en-US" dirty="0"/>
            <a:t>Logistic Regression: A simple and effective model for classification.</a:t>
          </a:r>
        </a:p>
      </dgm:t>
    </dgm:pt>
    <dgm:pt modelId="{1A35AEC8-03AC-441C-91EA-A7D23071528B}" cxnId="{D0FF04A9-ABDE-42EB-9BC1-66C0716291B3}" type="parTrans">
      <dgm:prSet/>
      <dgm:spPr/>
      <dgm:t>
        <a:bodyPr/>
        <a:lstStyle/>
        <a:p>
          <a:endParaRPr lang="en-US"/>
        </a:p>
      </dgm:t>
    </dgm:pt>
    <dgm:pt modelId="{63A0C1D0-9F6D-4594-A3A3-9E701648B279}" cxnId="{D0FF04A9-ABDE-42EB-9BC1-66C0716291B3}" type="sibTrans">
      <dgm:prSet/>
      <dgm:spPr/>
      <dgm:t>
        <a:bodyPr/>
        <a:lstStyle/>
        <a:p>
          <a:endParaRPr lang="en-US"/>
        </a:p>
      </dgm:t>
    </dgm:pt>
    <dgm:pt modelId="{42AAF867-FAE4-4109-BE2E-2AC35731A23E}">
      <dgm:prSet/>
      <dgm:spPr/>
      <dgm:t>
        <a:bodyPr/>
        <a:lstStyle/>
        <a:p>
          <a:r>
            <a:rPr lang="en-US" dirty="0"/>
            <a:t>K-Nearest Neighbors (KNN): To be evaluated </a:t>
          </a:r>
          <a:r>
            <a:rPr lang="en-US" dirty="0">
              <a:latin typeface="Aptos Display" panose="020F0302020204030204"/>
            </a:rPr>
            <a:t>(99%).</a:t>
          </a:r>
          <a:endParaRPr lang="en-US" dirty="0"/>
        </a:p>
      </dgm:t>
    </dgm:pt>
    <dgm:pt modelId="{87E3968D-2492-4EED-9712-8F19621D63B2}" cxnId="{13AFC53F-1E04-490F-8E29-D4BD8966210E}" type="parTrans">
      <dgm:prSet/>
      <dgm:spPr/>
      <dgm:t>
        <a:bodyPr/>
        <a:lstStyle/>
        <a:p>
          <a:endParaRPr lang="en-US"/>
        </a:p>
      </dgm:t>
    </dgm:pt>
    <dgm:pt modelId="{BC9D5EB9-AEC7-4D72-96E7-2BDBAE920040}" cxnId="{13AFC53F-1E04-490F-8E29-D4BD8966210E}" type="sibTrans">
      <dgm:prSet/>
      <dgm:spPr/>
      <dgm:t>
        <a:bodyPr/>
        <a:lstStyle/>
        <a:p>
          <a:endParaRPr lang="en-US"/>
        </a:p>
      </dgm:t>
    </dgm:pt>
    <dgm:pt modelId="{72EE5BD2-EED1-43D2-9FFB-D7D390FB5379}">
      <dgm:prSet/>
      <dgm:spPr/>
      <dgm:t>
        <a:bodyPr/>
        <a:lstStyle/>
        <a:p>
          <a:r>
            <a:rPr lang="en-US" dirty="0"/>
            <a:t>Decision Tree: Offers interpretability but can overfit.</a:t>
          </a:r>
        </a:p>
      </dgm:t>
    </dgm:pt>
    <dgm:pt modelId="{36C3BAB4-FAD2-4A8D-8004-0D9078776ACF}" cxnId="{B24A5A0F-8F76-44E6-9BA3-6332CB2AA075}" type="parTrans">
      <dgm:prSet/>
      <dgm:spPr/>
      <dgm:t>
        <a:bodyPr/>
        <a:lstStyle/>
        <a:p>
          <a:endParaRPr lang="en-US"/>
        </a:p>
      </dgm:t>
    </dgm:pt>
    <dgm:pt modelId="{C979791A-0695-4139-94E9-43B9E0969486}" cxnId="{B24A5A0F-8F76-44E6-9BA3-6332CB2AA075}" type="sibTrans">
      <dgm:prSet/>
      <dgm:spPr/>
      <dgm:t>
        <a:bodyPr/>
        <a:lstStyle/>
        <a:p>
          <a:endParaRPr lang="en-US"/>
        </a:p>
      </dgm:t>
    </dgm:pt>
    <dgm:pt modelId="{7843C449-DAA9-4487-8BDD-16C0F41404D9}">
      <dgm:prSet/>
      <dgm:spPr/>
      <dgm:t>
        <a:bodyPr/>
        <a:lstStyle/>
        <a:p>
          <a:r>
            <a:rPr lang="en-US" dirty="0"/>
            <a:t>Support Vector Machine (SVM): Effective for high-dimensional data.</a:t>
          </a:r>
        </a:p>
      </dgm:t>
    </dgm:pt>
    <dgm:pt modelId="{6729549F-DF37-4619-B81E-3D3803C2582A}" cxnId="{97AB1A0B-ECA7-4C53-AA5F-64DBB1CD70D7}" type="parTrans">
      <dgm:prSet/>
      <dgm:spPr/>
      <dgm:t>
        <a:bodyPr/>
        <a:lstStyle/>
        <a:p>
          <a:endParaRPr lang="en-US"/>
        </a:p>
      </dgm:t>
    </dgm:pt>
    <dgm:pt modelId="{2F2A47D2-09B1-4A2E-BA6D-CFEF60CB5CFE}" cxnId="{97AB1A0B-ECA7-4C53-AA5F-64DBB1CD70D7}" type="sibTrans">
      <dgm:prSet/>
      <dgm:spPr/>
      <dgm:t>
        <a:bodyPr/>
        <a:lstStyle/>
        <a:p>
          <a:endParaRPr lang="en-US"/>
        </a:p>
      </dgm:t>
    </dgm:pt>
    <dgm:pt modelId="{66326850-58FA-4E6E-BD42-34F90E6EA6B6}">
      <dgm:prSet/>
      <dgm:spPr/>
      <dgm:t>
        <a:bodyPr/>
        <a:lstStyle/>
        <a:p>
          <a:r>
            <a:rPr lang="en-US" b="1" dirty="0"/>
            <a:t>Evaluation Metrics:</a:t>
          </a:r>
          <a:endParaRPr lang="en-US" dirty="0"/>
        </a:p>
      </dgm:t>
    </dgm:pt>
    <dgm:pt modelId="{1A1F535C-E4CA-412F-9894-AF5EC5967CB0}" cxnId="{55A677C0-D5CF-44A2-808D-41967019AA58}" type="parTrans">
      <dgm:prSet/>
      <dgm:spPr/>
      <dgm:t>
        <a:bodyPr/>
        <a:lstStyle/>
        <a:p>
          <a:endParaRPr lang="en-US"/>
        </a:p>
      </dgm:t>
    </dgm:pt>
    <dgm:pt modelId="{A72EDA1B-C406-4E2B-A131-2ECF6CB151ED}" cxnId="{55A677C0-D5CF-44A2-808D-41967019AA58}" type="sibTrans">
      <dgm:prSet/>
      <dgm:spPr/>
      <dgm:t>
        <a:bodyPr/>
        <a:lstStyle/>
        <a:p>
          <a:endParaRPr lang="en-US"/>
        </a:p>
      </dgm:t>
    </dgm:pt>
    <dgm:pt modelId="{439AB806-5031-4735-8E3E-EE9ACCD2D763}">
      <dgm:prSet/>
      <dgm:spPr/>
      <dgm:t>
        <a:bodyPr/>
        <a:lstStyle/>
        <a:p>
          <a:r>
            <a:rPr lang="en-US" dirty="0"/>
            <a:t>Due to class imbalance, Accuracy is not an ideal metric.</a:t>
          </a:r>
        </a:p>
      </dgm:t>
    </dgm:pt>
    <dgm:pt modelId="{5CE1AA2C-E7A8-4432-ACEA-75FC2AC59CE4}" cxnId="{812CF0C4-803B-40CC-B58C-8BFAB264CBE3}" type="parTrans">
      <dgm:prSet/>
      <dgm:spPr/>
      <dgm:t>
        <a:bodyPr/>
        <a:lstStyle/>
        <a:p>
          <a:endParaRPr lang="en-US"/>
        </a:p>
      </dgm:t>
    </dgm:pt>
    <dgm:pt modelId="{D23E5D5D-EE90-4B2E-8411-A08B40CE0604}" cxnId="{812CF0C4-803B-40CC-B58C-8BFAB264CBE3}" type="sibTrans">
      <dgm:prSet/>
      <dgm:spPr/>
      <dgm:t>
        <a:bodyPr/>
        <a:lstStyle/>
        <a:p>
          <a:endParaRPr lang="en-US"/>
        </a:p>
      </dgm:t>
    </dgm:pt>
    <dgm:pt modelId="{745EF1B0-A241-4763-AD87-42976199C42A}">
      <dgm:prSet/>
      <dgm:spPr/>
      <dgm:t>
        <a:bodyPr/>
        <a:lstStyle/>
        <a:p>
          <a:r>
            <a:rPr lang="en-US" dirty="0"/>
            <a:t>We will use Area Under the Precision-Recall Curve (AUPRC) as the primary evaluation metric.</a:t>
          </a:r>
        </a:p>
      </dgm:t>
    </dgm:pt>
    <dgm:pt modelId="{E469DA58-B49B-4C8B-A822-F6568C8A51CA}" cxnId="{44BD544A-DE52-405D-8486-92F2071D0B1F}" type="parTrans">
      <dgm:prSet/>
      <dgm:spPr/>
      <dgm:t>
        <a:bodyPr/>
        <a:lstStyle/>
        <a:p>
          <a:endParaRPr lang="en-US"/>
        </a:p>
      </dgm:t>
    </dgm:pt>
    <dgm:pt modelId="{32C120E6-A624-42C5-9E79-1518915CB4B3}" cxnId="{44BD544A-DE52-405D-8486-92F2071D0B1F}" type="sibTrans">
      <dgm:prSet/>
      <dgm:spPr/>
      <dgm:t>
        <a:bodyPr/>
        <a:lstStyle/>
        <a:p>
          <a:endParaRPr lang="en-US"/>
        </a:p>
      </dgm:t>
    </dgm:pt>
    <dgm:pt modelId="{7C0537A2-2C89-4EF1-96AA-868CED7417D2}">
      <dgm:prSet/>
      <dgm:spPr/>
      <dgm:t>
        <a:bodyPr/>
        <a:lstStyle/>
        <a:p>
          <a:r>
            <a:rPr lang="en-US" dirty="0"/>
            <a:t>Additionally, we may consider metrics like Precision, Recall, and F1 Score for a more comprehensive evaluation.</a:t>
          </a:r>
        </a:p>
      </dgm:t>
    </dgm:pt>
    <dgm:pt modelId="{DBC14ADC-5262-4E7A-B58B-5B770727B328}" cxnId="{677F66DF-09C8-41D9-B275-A507CD3EC965}" type="parTrans">
      <dgm:prSet/>
      <dgm:spPr/>
      <dgm:t>
        <a:bodyPr/>
        <a:lstStyle/>
        <a:p>
          <a:endParaRPr lang="en-US"/>
        </a:p>
      </dgm:t>
    </dgm:pt>
    <dgm:pt modelId="{0385B6C8-1C0F-46BD-8BF8-3F0E708FD1E2}" cxnId="{677F66DF-09C8-41D9-B275-A507CD3EC965}" type="sibTrans">
      <dgm:prSet/>
      <dgm:spPr/>
      <dgm:t>
        <a:bodyPr/>
        <a:lstStyle/>
        <a:p>
          <a:endParaRPr lang="en-US"/>
        </a:p>
      </dgm:t>
    </dgm:pt>
    <dgm:pt modelId="{D4B40527-1D26-4152-B13D-D8C355BED7F5}" type="pres">
      <dgm:prSet presAssocID="{B94AA9CA-89BF-4FB4-B820-A059838603EE}" presName="vert0" presStyleCnt="0">
        <dgm:presLayoutVars>
          <dgm:dir/>
          <dgm:animOne val="branch"/>
          <dgm:animLvl val="lvl"/>
        </dgm:presLayoutVars>
      </dgm:prSet>
      <dgm:spPr/>
    </dgm:pt>
    <dgm:pt modelId="{6F6FE2B7-489A-4093-BEBB-2DE14E0349EF}" type="pres">
      <dgm:prSet presAssocID="{D76BA106-3E7A-401F-9DD3-F9E1C1E418B5}" presName="thickLine" presStyleLbl="alignNode1" presStyleIdx="0" presStyleCnt="10"/>
      <dgm:spPr/>
    </dgm:pt>
    <dgm:pt modelId="{399CDA67-5B95-4DD9-9F84-6ED6B72D79CC}" type="pres">
      <dgm:prSet presAssocID="{D76BA106-3E7A-401F-9DD3-F9E1C1E418B5}" presName="horz1" presStyleCnt="0"/>
      <dgm:spPr/>
    </dgm:pt>
    <dgm:pt modelId="{08F9175F-1080-4D21-8BD2-6AF631223156}" type="pres">
      <dgm:prSet presAssocID="{D76BA106-3E7A-401F-9DD3-F9E1C1E418B5}" presName="tx1" presStyleLbl="revTx" presStyleIdx="0" presStyleCnt="10"/>
      <dgm:spPr/>
    </dgm:pt>
    <dgm:pt modelId="{D9041937-56BF-4805-8963-74FAAD287F89}" type="pres">
      <dgm:prSet presAssocID="{D76BA106-3E7A-401F-9DD3-F9E1C1E418B5}" presName="vert1" presStyleCnt="0"/>
      <dgm:spPr/>
    </dgm:pt>
    <dgm:pt modelId="{0264FE5F-DEEB-43DF-8BF6-47FD1EF05C65}" type="pres">
      <dgm:prSet presAssocID="{8B932F02-2337-405D-86A0-F288C955F8BE}" presName="thickLine" presStyleLbl="alignNode1" presStyleIdx="1" presStyleCnt="10"/>
      <dgm:spPr/>
    </dgm:pt>
    <dgm:pt modelId="{91FCD1F6-5F51-4008-A3CE-A63DC7CA3847}" type="pres">
      <dgm:prSet presAssocID="{8B932F02-2337-405D-86A0-F288C955F8BE}" presName="horz1" presStyleCnt="0"/>
      <dgm:spPr/>
    </dgm:pt>
    <dgm:pt modelId="{0DFEF80E-ADC4-4602-9F76-738C8BA00FF7}" type="pres">
      <dgm:prSet presAssocID="{8B932F02-2337-405D-86A0-F288C955F8BE}" presName="tx1" presStyleLbl="revTx" presStyleIdx="1" presStyleCnt="10"/>
      <dgm:spPr/>
    </dgm:pt>
    <dgm:pt modelId="{B159BCFD-1861-44E5-99A3-348B9866C008}" type="pres">
      <dgm:prSet presAssocID="{8B932F02-2337-405D-86A0-F288C955F8BE}" presName="vert1" presStyleCnt="0"/>
      <dgm:spPr/>
    </dgm:pt>
    <dgm:pt modelId="{9E8136D8-4F56-4B62-A89F-A53165BDCA8D}" type="pres">
      <dgm:prSet presAssocID="{62FD72FA-6134-4314-82AA-E1D819882662}" presName="thickLine" presStyleLbl="alignNode1" presStyleIdx="2" presStyleCnt="10"/>
      <dgm:spPr/>
    </dgm:pt>
    <dgm:pt modelId="{DEBAE6E7-08FF-46D7-AA15-9C1A9B1DAFA5}" type="pres">
      <dgm:prSet presAssocID="{62FD72FA-6134-4314-82AA-E1D819882662}" presName="horz1" presStyleCnt="0"/>
      <dgm:spPr/>
    </dgm:pt>
    <dgm:pt modelId="{A0EFFDAC-4FE5-4878-9D73-E419D727BBD6}" type="pres">
      <dgm:prSet presAssocID="{62FD72FA-6134-4314-82AA-E1D819882662}" presName="tx1" presStyleLbl="revTx" presStyleIdx="2" presStyleCnt="10"/>
      <dgm:spPr/>
    </dgm:pt>
    <dgm:pt modelId="{A8379FB6-36E0-47CA-BDD2-FB204FB55B10}" type="pres">
      <dgm:prSet presAssocID="{62FD72FA-6134-4314-82AA-E1D819882662}" presName="vert1" presStyleCnt="0"/>
      <dgm:spPr/>
    </dgm:pt>
    <dgm:pt modelId="{93C78D4E-BF1C-4833-8B0F-EA24EE90B0C2}" type="pres">
      <dgm:prSet presAssocID="{42AAF867-FAE4-4109-BE2E-2AC35731A23E}" presName="thickLine" presStyleLbl="alignNode1" presStyleIdx="3" presStyleCnt="10"/>
      <dgm:spPr/>
    </dgm:pt>
    <dgm:pt modelId="{70B221BB-74A8-4D55-B6EC-502F6A472FBE}" type="pres">
      <dgm:prSet presAssocID="{42AAF867-FAE4-4109-BE2E-2AC35731A23E}" presName="horz1" presStyleCnt="0"/>
      <dgm:spPr/>
    </dgm:pt>
    <dgm:pt modelId="{040B13A9-77F1-4160-88B6-2902E8544101}" type="pres">
      <dgm:prSet presAssocID="{42AAF867-FAE4-4109-BE2E-2AC35731A23E}" presName="tx1" presStyleLbl="revTx" presStyleIdx="3" presStyleCnt="10"/>
      <dgm:spPr/>
    </dgm:pt>
    <dgm:pt modelId="{1D6FFE59-3A41-4701-9EC6-392833150ED1}" type="pres">
      <dgm:prSet presAssocID="{42AAF867-FAE4-4109-BE2E-2AC35731A23E}" presName="vert1" presStyleCnt="0"/>
      <dgm:spPr/>
    </dgm:pt>
    <dgm:pt modelId="{95961E49-0D39-4567-BC88-EE7F3DBA06E5}" type="pres">
      <dgm:prSet presAssocID="{72EE5BD2-EED1-43D2-9FFB-D7D390FB5379}" presName="thickLine" presStyleLbl="alignNode1" presStyleIdx="4" presStyleCnt="10"/>
      <dgm:spPr/>
    </dgm:pt>
    <dgm:pt modelId="{9B651B8E-F42F-4899-92D3-FE9D3764D7DE}" type="pres">
      <dgm:prSet presAssocID="{72EE5BD2-EED1-43D2-9FFB-D7D390FB5379}" presName="horz1" presStyleCnt="0"/>
      <dgm:spPr/>
    </dgm:pt>
    <dgm:pt modelId="{51C936B3-118D-45BA-90DC-7151DE2F6E9E}" type="pres">
      <dgm:prSet presAssocID="{72EE5BD2-EED1-43D2-9FFB-D7D390FB5379}" presName="tx1" presStyleLbl="revTx" presStyleIdx="4" presStyleCnt="10"/>
      <dgm:spPr/>
    </dgm:pt>
    <dgm:pt modelId="{6405D3B8-1645-41F9-99DF-9A012189D7D1}" type="pres">
      <dgm:prSet presAssocID="{72EE5BD2-EED1-43D2-9FFB-D7D390FB5379}" presName="vert1" presStyleCnt="0"/>
      <dgm:spPr/>
    </dgm:pt>
    <dgm:pt modelId="{F2199FAC-AA2C-4726-BD03-C9AD9565C65F}" type="pres">
      <dgm:prSet presAssocID="{7843C449-DAA9-4487-8BDD-16C0F41404D9}" presName="thickLine" presStyleLbl="alignNode1" presStyleIdx="5" presStyleCnt="10"/>
      <dgm:spPr/>
    </dgm:pt>
    <dgm:pt modelId="{3979A078-7C5D-4EEA-A8A5-C59C7E095F32}" type="pres">
      <dgm:prSet presAssocID="{7843C449-DAA9-4487-8BDD-16C0F41404D9}" presName="horz1" presStyleCnt="0"/>
      <dgm:spPr/>
    </dgm:pt>
    <dgm:pt modelId="{42B0BF99-6AFB-44C4-835B-0C25AB3DAB08}" type="pres">
      <dgm:prSet presAssocID="{7843C449-DAA9-4487-8BDD-16C0F41404D9}" presName="tx1" presStyleLbl="revTx" presStyleIdx="5" presStyleCnt="10"/>
      <dgm:spPr/>
    </dgm:pt>
    <dgm:pt modelId="{97598B23-F943-4ABE-B5E4-1BE7711EE83E}" type="pres">
      <dgm:prSet presAssocID="{7843C449-DAA9-4487-8BDD-16C0F41404D9}" presName="vert1" presStyleCnt="0"/>
      <dgm:spPr/>
    </dgm:pt>
    <dgm:pt modelId="{34B6185A-1CAB-41E7-ADDE-029A934F7102}" type="pres">
      <dgm:prSet presAssocID="{66326850-58FA-4E6E-BD42-34F90E6EA6B6}" presName="thickLine" presStyleLbl="alignNode1" presStyleIdx="6" presStyleCnt="10"/>
      <dgm:spPr/>
    </dgm:pt>
    <dgm:pt modelId="{DFF17687-990F-4471-8D6E-FB86DC6DC497}" type="pres">
      <dgm:prSet presAssocID="{66326850-58FA-4E6E-BD42-34F90E6EA6B6}" presName="horz1" presStyleCnt="0"/>
      <dgm:spPr/>
    </dgm:pt>
    <dgm:pt modelId="{95E08B10-141C-4EDB-B763-35E32C9EFE87}" type="pres">
      <dgm:prSet presAssocID="{66326850-58FA-4E6E-BD42-34F90E6EA6B6}" presName="tx1" presStyleLbl="revTx" presStyleIdx="6" presStyleCnt="10"/>
      <dgm:spPr/>
    </dgm:pt>
    <dgm:pt modelId="{221CBBA9-E9BA-452D-921A-35A6AAB47006}" type="pres">
      <dgm:prSet presAssocID="{66326850-58FA-4E6E-BD42-34F90E6EA6B6}" presName="vert1" presStyleCnt="0"/>
      <dgm:spPr/>
    </dgm:pt>
    <dgm:pt modelId="{3C9B8D4F-FCEC-49DA-8786-253A9A421A7A}" type="pres">
      <dgm:prSet presAssocID="{439AB806-5031-4735-8E3E-EE9ACCD2D763}" presName="thickLine" presStyleLbl="alignNode1" presStyleIdx="7" presStyleCnt="10"/>
      <dgm:spPr/>
    </dgm:pt>
    <dgm:pt modelId="{04991854-0AAF-451F-802A-36C298EB7CF9}" type="pres">
      <dgm:prSet presAssocID="{439AB806-5031-4735-8E3E-EE9ACCD2D763}" presName="horz1" presStyleCnt="0"/>
      <dgm:spPr/>
    </dgm:pt>
    <dgm:pt modelId="{21F74AE5-0B14-4E60-A572-4F8ADC708318}" type="pres">
      <dgm:prSet presAssocID="{439AB806-5031-4735-8E3E-EE9ACCD2D763}" presName="tx1" presStyleLbl="revTx" presStyleIdx="7" presStyleCnt="10"/>
      <dgm:spPr/>
    </dgm:pt>
    <dgm:pt modelId="{202521B3-A4BE-4FE2-B5F2-8D39574C3C19}" type="pres">
      <dgm:prSet presAssocID="{439AB806-5031-4735-8E3E-EE9ACCD2D763}" presName="vert1" presStyleCnt="0"/>
      <dgm:spPr/>
    </dgm:pt>
    <dgm:pt modelId="{DD5199AF-669D-48AD-889D-8DB2555A72B6}" type="pres">
      <dgm:prSet presAssocID="{745EF1B0-A241-4763-AD87-42976199C42A}" presName="thickLine" presStyleLbl="alignNode1" presStyleIdx="8" presStyleCnt="10"/>
      <dgm:spPr/>
    </dgm:pt>
    <dgm:pt modelId="{51DFB0B6-75CC-4E82-9180-27528A115668}" type="pres">
      <dgm:prSet presAssocID="{745EF1B0-A241-4763-AD87-42976199C42A}" presName="horz1" presStyleCnt="0"/>
      <dgm:spPr/>
    </dgm:pt>
    <dgm:pt modelId="{2160089D-149F-4BEA-A236-FBEDAE737928}" type="pres">
      <dgm:prSet presAssocID="{745EF1B0-A241-4763-AD87-42976199C42A}" presName="tx1" presStyleLbl="revTx" presStyleIdx="8" presStyleCnt="10"/>
      <dgm:spPr/>
    </dgm:pt>
    <dgm:pt modelId="{94FFBEBF-D6E5-4C62-AE08-9E74DB65C104}" type="pres">
      <dgm:prSet presAssocID="{745EF1B0-A241-4763-AD87-42976199C42A}" presName="vert1" presStyleCnt="0"/>
      <dgm:spPr/>
    </dgm:pt>
    <dgm:pt modelId="{14455264-8895-4978-A98C-F1DD87AF5946}" type="pres">
      <dgm:prSet presAssocID="{7C0537A2-2C89-4EF1-96AA-868CED7417D2}" presName="thickLine" presStyleLbl="alignNode1" presStyleIdx="9" presStyleCnt="10"/>
      <dgm:spPr/>
    </dgm:pt>
    <dgm:pt modelId="{DBADD158-D5A8-4897-B17D-604C95534344}" type="pres">
      <dgm:prSet presAssocID="{7C0537A2-2C89-4EF1-96AA-868CED7417D2}" presName="horz1" presStyleCnt="0"/>
      <dgm:spPr/>
    </dgm:pt>
    <dgm:pt modelId="{C560DC3F-A970-43EE-BA1B-4C63C5BAA27C}" type="pres">
      <dgm:prSet presAssocID="{7C0537A2-2C89-4EF1-96AA-868CED7417D2}" presName="tx1" presStyleLbl="revTx" presStyleIdx="9" presStyleCnt="10"/>
      <dgm:spPr/>
    </dgm:pt>
    <dgm:pt modelId="{E212D38E-527D-490D-BBED-560C886C7C08}" type="pres">
      <dgm:prSet presAssocID="{7C0537A2-2C89-4EF1-96AA-868CED7417D2}" presName="vert1" presStyleCnt="0"/>
      <dgm:spPr/>
    </dgm:pt>
  </dgm:ptLst>
  <dgm:cxnLst>
    <dgm:cxn modelId="{97AB1A0B-ECA7-4C53-AA5F-64DBB1CD70D7}" srcId="{B94AA9CA-89BF-4FB4-B820-A059838603EE}" destId="{7843C449-DAA9-4487-8BDD-16C0F41404D9}" srcOrd="5" destOrd="0" parTransId="{6729549F-DF37-4619-B81E-3D3803C2582A}" sibTransId="{2F2A47D2-09B1-4A2E-BA6D-CFEF60CB5CFE}"/>
    <dgm:cxn modelId="{B24A5A0F-8F76-44E6-9BA3-6332CB2AA075}" srcId="{B94AA9CA-89BF-4FB4-B820-A059838603EE}" destId="{72EE5BD2-EED1-43D2-9FFB-D7D390FB5379}" srcOrd="4" destOrd="0" parTransId="{36C3BAB4-FAD2-4A8D-8004-0D9078776ACF}" sibTransId="{C979791A-0695-4139-94E9-43B9E0969486}"/>
    <dgm:cxn modelId="{13AFC53F-1E04-490F-8E29-D4BD8966210E}" srcId="{B94AA9CA-89BF-4FB4-B820-A059838603EE}" destId="{42AAF867-FAE4-4109-BE2E-2AC35731A23E}" srcOrd="3" destOrd="0" parTransId="{87E3968D-2492-4EED-9712-8F19621D63B2}" sibTransId="{BC9D5EB9-AEC7-4D72-96E7-2BDBAE920040}"/>
    <dgm:cxn modelId="{80983962-3E88-4D6D-9C79-6BA19F1FB393}" type="presOf" srcId="{8B932F02-2337-405D-86A0-F288C955F8BE}" destId="{0DFEF80E-ADC4-4602-9F76-738C8BA00FF7}" srcOrd="0" destOrd="0" presId="urn:microsoft.com/office/officeart/2008/layout/LinedList"/>
    <dgm:cxn modelId="{44BD544A-DE52-405D-8486-92F2071D0B1F}" srcId="{B94AA9CA-89BF-4FB4-B820-A059838603EE}" destId="{745EF1B0-A241-4763-AD87-42976199C42A}" srcOrd="8" destOrd="0" parTransId="{E469DA58-B49B-4C8B-A822-F6568C8A51CA}" sibTransId="{32C120E6-A624-42C5-9E79-1518915CB4B3}"/>
    <dgm:cxn modelId="{A3F48E6E-B9D1-4D9A-AD9C-C18C28B4687F}" type="presOf" srcId="{745EF1B0-A241-4763-AD87-42976199C42A}" destId="{2160089D-149F-4BEA-A236-FBEDAE737928}" srcOrd="0" destOrd="0" presId="urn:microsoft.com/office/officeart/2008/layout/LinedList"/>
    <dgm:cxn modelId="{7AE9C36E-668F-4383-B524-365D4BA28D41}" type="presOf" srcId="{D76BA106-3E7A-401F-9DD3-F9E1C1E418B5}" destId="{08F9175F-1080-4D21-8BD2-6AF631223156}" srcOrd="0" destOrd="0" presId="urn:microsoft.com/office/officeart/2008/layout/LinedList"/>
    <dgm:cxn modelId="{4C66C377-3097-47EE-8530-2AA3BB3ADC54}" srcId="{B94AA9CA-89BF-4FB4-B820-A059838603EE}" destId="{D76BA106-3E7A-401F-9DD3-F9E1C1E418B5}" srcOrd="0" destOrd="0" parTransId="{504A5A73-9FE9-47C1-88F6-99307C3B2336}" sibTransId="{2E39101D-5635-4952-A251-59692D3B4734}"/>
    <dgm:cxn modelId="{95EB7BA3-14D8-4AE1-936A-D14F53EAB9B2}" type="presOf" srcId="{439AB806-5031-4735-8E3E-EE9ACCD2D763}" destId="{21F74AE5-0B14-4E60-A572-4F8ADC708318}" srcOrd="0" destOrd="0" presId="urn:microsoft.com/office/officeart/2008/layout/LinedList"/>
    <dgm:cxn modelId="{8733C3A3-6E75-4142-B610-591A1CD38390}" type="presOf" srcId="{42AAF867-FAE4-4109-BE2E-2AC35731A23E}" destId="{040B13A9-77F1-4160-88B6-2902E8544101}" srcOrd="0" destOrd="0" presId="urn:microsoft.com/office/officeart/2008/layout/LinedList"/>
    <dgm:cxn modelId="{D0FF04A9-ABDE-42EB-9BC1-66C0716291B3}" srcId="{B94AA9CA-89BF-4FB4-B820-A059838603EE}" destId="{62FD72FA-6134-4314-82AA-E1D819882662}" srcOrd="2" destOrd="0" parTransId="{1A35AEC8-03AC-441C-91EA-A7D23071528B}" sibTransId="{63A0C1D0-9F6D-4594-A3A3-9E701648B279}"/>
    <dgm:cxn modelId="{34EDBEA9-EE37-45DE-8DC2-37C08A1AFD3C}" type="presOf" srcId="{62FD72FA-6134-4314-82AA-E1D819882662}" destId="{A0EFFDAC-4FE5-4878-9D73-E419D727BBD6}" srcOrd="0" destOrd="0" presId="urn:microsoft.com/office/officeart/2008/layout/LinedList"/>
    <dgm:cxn modelId="{086AC8AB-33C9-450E-9542-ACE4D0A72775}" type="presOf" srcId="{66326850-58FA-4E6E-BD42-34F90E6EA6B6}" destId="{95E08B10-141C-4EDB-B763-35E32C9EFE87}" srcOrd="0" destOrd="0" presId="urn:microsoft.com/office/officeart/2008/layout/LinedList"/>
    <dgm:cxn modelId="{A1074EB3-10A7-4592-84D4-DFFB97EAD66A}" type="presOf" srcId="{7C0537A2-2C89-4EF1-96AA-868CED7417D2}" destId="{C560DC3F-A970-43EE-BA1B-4C63C5BAA27C}" srcOrd="0" destOrd="0" presId="urn:microsoft.com/office/officeart/2008/layout/LinedList"/>
    <dgm:cxn modelId="{55A677C0-D5CF-44A2-808D-41967019AA58}" srcId="{B94AA9CA-89BF-4FB4-B820-A059838603EE}" destId="{66326850-58FA-4E6E-BD42-34F90E6EA6B6}" srcOrd="6" destOrd="0" parTransId="{1A1F535C-E4CA-412F-9894-AF5EC5967CB0}" sibTransId="{A72EDA1B-C406-4E2B-A131-2ECF6CB151ED}"/>
    <dgm:cxn modelId="{812CF0C4-803B-40CC-B58C-8BFAB264CBE3}" srcId="{B94AA9CA-89BF-4FB4-B820-A059838603EE}" destId="{439AB806-5031-4735-8E3E-EE9ACCD2D763}" srcOrd="7" destOrd="0" parTransId="{5CE1AA2C-E7A8-4432-ACEA-75FC2AC59CE4}" sibTransId="{D23E5D5D-EE90-4B2E-8411-A08B40CE0604}"/>
    <dgm:cxn modelId="{5E5ED9CB-B309-4AD1-92BB-752F94957617}" type="presOf" srcId="{7843C449-DAA9-4487-8BDD-16C0F41404D9}" destId="{42B0BF99-6AFB-44C4-835B-0C25AB3DAB08}" srcOrd="0" destOrd="0" presId="urn:microsoft.com/office/officeart/2008/layout/LinedList"/>
    <dgm:cxn modelId="{706538DD-0B91-463D-B0BF-9E5E85D0B99F}" srcId="{B94AA9CA-89BF-4FB4-B820-A059838603EE}" destId="{8B932F02-2337-405D-86A0-F288C955F8BE}" srcOrd="1" destOrd="0" parTransId="{C2D5A41F-2A20-4EE7-9158-080E8EBDC6C4}" sibTransId="{D8024607-A054-4644-9334-EB8B8776542E}"/>
    <dgm:cxn modelId="{677F66DF-09C8-41D9-B275-A507CD3EC965}" srcId="{B94AA9CA-89BF-4FB4-B820-A059838603EE}" destId="{7C0537A2-2C89-4EF1-96AA-868CED7417D2}" srcOrd="9" destOrd="0" parTransId="{DBC14ADC-5262-4E7A-B58B-5B770727B328}" sibTransId="{0385B6C8-1C0F-46BD-8BF8-3F0E708FD1E2}"/>
    <dgm:cxn modelId="{CC064ADF-C311-4CCB-986B-D959E3412FE7}" type="presOf" srcId="{72EE5BD2-EED1-43D2-9FFB-D7D390FB5379}" destId="{51C936B3-118D-45BA-90DC-7151DE2F6E9E}" srcOrd="0" destOrd="0" presId="urn:microsoft.com/office/officeart/2008/layout/LinedList"/>
    <dgm:cxn modelId="{DBE26FEE-D8A0-45C2-9027-0331882C321D}" type="presOf" srcId="{B94AA9CA-89BF-4FB4-B820-A059838603EE}" destId="{D4B40527-1D26-4152-B13D-D8C355BED7F5}" srcOrd="0" destOrd="0" presId="urn:microsoft.com/office/officeart/2008/layout/LinedList"/>
    <dgm:cxn modelId="{74F6D713-A5D0-4D5F-969A-4EC5391D8651}" type="presParOf" srcId="{D4B40527-1D26-4152-B13D-D8C355BED7F5}" destId="{6F6FE2B7-489A-4093-BEBB-2DE14E0349EF}" srcOrd="0" destOrd="0" presId="urn:microsoft.com/office/officeart/2008/layout/LinedList"/>
    <dgm:cxn modelId="{E9E654A3-AB68-469A-93FF-BE0A65482354}" type="presParOf" srcId="{D4B40527-1D26-4152-B13D-D8C355BED7F5}" destId="{399CDA67-5B95-4DD9-9F84-6ED6B72D79CC}" srcOrd="1" destOrd="0" presId="urn:microsoft.com/office/officeart/2008/layout/LinedList"/>
    <dgm:cxn modelId="{7B1718CE-F1CC-4FB6-99FF-E44BACB51358}" type="presParOf" srcId="{399CDA67-5B95-4DD9-9F84-6ED6B72D79CC}" destId="{08F9175F-1080-4D21-8BD2-6AF631223156}" srcOrd="0" destOrd="0" presId="urn:microsoft.com/office/officeart/2008/layout/LinedList"/>
    <dgm:cxn modelId="{A879F994-F7F4-4CD4-A354-5620A67EB37E}" type="presParOf" srcId="{399CDA67-5B95-4DD9-9F84-6ED6B72D79CC}" destId="{D9041937-56BF-4805-8963-74FAAD287F89}" srcOrd="1" destOrd="0" presId="urn:microsoft.com/office/officeart/2008/layout/LinedList"/>
    <dgm:cxn modelId="{A243CCF3-B493-4164-9950-897B35D5FA0C}" type="presParOf" srcId="{D4B40527-1D26-4152-B13D-D8C355BED7F5}" destId="{0264FE5F-DEEB-43DF-8BF6-47FD1EF05C65}" srcOrd="2" destOrd="0" presId="urn:microsoft.com/office/officeart/2008/layout/LinedList"/>
    <dgm:cxn modelId="{8A6E1161-BD62-4D8C-B6D4-5A66CF1A71EA}" type="presParOf" srcId="{D4B40527-1D26-4152-B13D-D8C355BED7F5}" destId="{91FCD1F6-5F51-4008-A3CE-A63DC7CA3847}" srcOrd="3" destOrd="0" presId="urn:microsoft.com/office/officeart/2008/layout/LinedList"/>
    <dgm:cxn modelId="{EA59FFCC-A054-412B-9C48-FDD004512446}" type="presParOf" srcId="{91FCD1F6-5F51-4008-A3CE-A63DC7CA3847}" destId="{0DFEF80E-ADC4-4602-9F76-738C8BA00FF7}" srcOrd="0" destOrd="0" presId="urn:microsoft.com/office/officeart/2008/layout/LinedList"/>
    <dgm:cxn modelId="{7827D901-ECF9-4E62-8895-0F39322EE653}" type="presParOf" srcId="{91FCD1F6-5F51-4008-A3CE-A63DC7CA3847}" destId="{B159BCFD-1861-44E5-99A3-348B9866C008}" srcOrd="1" destOrd="0" presId="urn:microsoft.com/office/officeart/2008/layout/LinedList"/>
    <dgm:cxn modelId="{D998FA5D-2CE5-430F-976B-4C42CE4DD396}" type="presParOf" srcId="{D4B40527-1D26-4152-B13D-D8C355BED7F5}" destId="{9E8136D8-4F56-4B62-A89F-A53165BDCA8D}" srcOrd="4" destOrd="0" presId="urn:microsoft.com/office/officeart/2008/layout/LinedList"/>
    <dgm:cxn modelId="{C1B81F29-34EB-4F5D-8E28-A4150A6127CB}" type="presParOf" srcId="{D4B40527-1D26-4152-B13D-D8C355BED7F5}" destId="{DEBAE6E7-08FF-46D7-AA15-9C1A9B1DAFA5}" srcOrd="5" destOrd="0" presId="urn:microsoft.com/office/officeart/2008/layout/LinedList"/>
    <dgm:cxn modelId="{E8739596-5C8C-4C3C-853A-7015DC916328}" type="presParOf" srcId="{DEBAE6E7-08FF-46D7-AA15-9C1A9B1DAFA5}" destId="{A0EFFDAC-4FE5-4878-9D73-E419D727BBD6}" srcOrd="0" destOrd="0" presId="urn:microsoft.com/office/officeart/2008/layout/LinedList"/>
    <dgm:cxn modelId="{B4AD6F23-77AC-4DCF-BB30-86A4B1BBF852}" type="presParOf" srcId="{DEBAE6E7-08FF-46D7-AA15-9C1A9B1DAFA5}" destId="{A8379FB6-36E0-47CA-BDD2-FB204FB55B10}" srcOrd="1" destOrd="0" presId="urn:microsoft.com/office/officeart/2008/layout/LinedList"/>
    <dgm:cxn modelId="{E0BD9284-8864-4035-9897-F34D92EFC4AB}" type="presParOf" srcId="{D4B40527-1D26-4152-B13D-D8C355BED7F5}" destId="{93C78D4E-BF1C-4833-8B0F-EA24EE90B0C2}" srcOrd="6" destOrd="0" presId="urn:microsoft.com/office/officeart/2008/layout/LinedList"/>
    <dgm:cxn modelId="{C49FDFCD-21B8-4908-8626-B03D7887E268}" type="presParOf" srcId="{D4B40527-1D26-4152-B13D-D8C355BED7F5}" destId="{70B221BB-74A8-4D55-B6EC-502F6A472FBE}" srcOrd="7" destOrd="0" presId="urn:microsoft.com/office/officeart/2008/layout/LinedList"/>
    <dgm:cxn modelId="{06439D2C-B487-4A78-AB8C-D5BA9F0D8A26}" type="presParOf" srcId="{70B221BB-74A8-4D55-B6EC-502F6A472FBE}" destId="{040B13A9-77F1-4160-88B6-2902E8544101}" srcOrd="0" destOrd="0" presId="urn:microsoft.com/office/officeart/2008/layout/LinedList"/>
    <dgm:cxn modelId="{B86DE6C5-10F6-45DB-9295-39F5AC7C2121}" type="presParOf" srcId="{70B221BB-74A8-4D55-B6EC-502F6A472FBE}" destId="{1D6FFE59-3A41-4701-9EC6-392833150ED1}" srcOrd="1" destOrd="0" presId="urn:microsoft.com/office/officeart/2008/layout/LinedList"/>
    <dgm:cxn modelId="{2C30FB8A-19FE-424B-906A-B8B1913F3CB7}" type="presParOf" srcId="{D4B40527-1D26-4152-B13D-D8C355BED7F5}" destId="{95961E49-0D39-4567-BC88-EE7F3DBA06E5}" srcOrd="8" destOrd="0" presId="urn:microsoft.com/office/officeart/2008/layout/LinedList"/>
    <dgm:cxn modelId="{BFCAE03B-69C7-463B-9FFB-F5613F009DE0}" type="presParOf" srcId="{D4B40527-1D26-4152-B13D-D8C355BED7F5}" destId="{9B651B8E-F42F-4899-92D3-FE9D3764D7DE}" srcOrd="9" destOrd="0" presId="urn:microsoft.com/office/officeart/2008/layout/LinedList"/>
    <dgm:cxn modelId="{F4B5F16E-A6FD-47A9-B503-B8D33C3F87BF}" type="presParOf" srcId="{9B651B8E-F42F-4899-92D3-FE9D3764D7DE}" destId="{51C936B3-118D-45BA-90DC-7151DE2F6E9E}" srcOrd="0" destOrd="0" presId="urn:microsoft.com/office/officeart/2008/layout/LinedList"/>
    <dgm:cxn modelId="{16249F07-148A-4B37-9A7A-63CA321C708A}" type="presParOf" srcId="{9B651B8E-F42F-4899-92D3-FE9D3764D7DE}" destId="{6405D3B8-1645-41F9-99DF-9A012189D7D1}" srcOrd="1" destOrd="0" presId="urn:microsoft.com/office/officeart/2008/layout/LinedList"/>
    <dgm:cxn modelId="{0B1636FE-E15D-4C52-BDFC-F4E9778218D2}" type="presParOf" srcId="{D4B40527-1D26-4152-B13D-D8C355BED7F5}" destId="{F2199FAC-AA2C-4726-BD03-C9AD9565C65F}" srcOrd="10" destOrd="0" presId="urn:microsoft.com/office/officeart/2008/layout/LinedList"/>
    <dgm:cxn modelId="{C763E227-5AE8-48EF-8E91-BFFDD5FBEED0}" type="presParOf" srcId="{D4B40527-1D26-4152-B13D-D8C355BED7F5}" destId="{3979A078-7C5D-4EEA-A8A5-C59C7E095F32}" srcOrd="11" destOrd="0" presId="urn:microsoft.com/office/officeart/2008/layout/LinedList"/>
    <dgm:cxn modelId="{8E2D5594-D4F6-4112-A481-33E3AA96FD6A}" type="presParOf" srcId="{3979A078-7C5D-4EEA-A8A5-C59C7E095F32}" destId="{42B0BF99-6AFB-44C4-835B-0C25AB3DAB08}" srcOrd="0" destOrd="0" presId="urn:microsoft.com/office/officeart/2008/layout/LinedList"/>
    <dgm:cxn modelId="{796C5427-E31A-4EFA-A6CF-C5CB2C4B8386}" type="presParOf" srcId="{3979A078-7C5D-4EEA-A8A5-C59C7E095F32}" destId="{97598B23-F943-4ABE-B5E4-1BE7711EE83E}" srcOrd="1" destOrd="0" presId="urn:microsoft.com/office/officeart/2008/layout/LinedList"/>
    <dgm:cxn modelId="{E0027CE4-CD4D-4D46-B357-70850725B534}" type="presParOf" srcId="{D4B40527-1D26-4152-B13D-D8C355BED7F5}" destId="{34B6185A-1CAB-41E7-ADDE-029A934F7102}" srcOrd="12" destOrd="0" presId="urn:microsoft.com/office/officeart/2008/layout/LinedList"/>
    <dgm:cxn modelId="{A4D276F0-407D-46F5-9DD0-4ECE7E6CAF4E}" type="presParOf" srcId="{D4B40527-1D26-4152-B13D-D8C355BED7F5}" destId="{DFF17687-990F-4471-8D6E-FB86DC6DC497}" srcOrd="13" destOrd="0" presId="urn:microsoft.com/office/officeart/2008/layout/LinedList"/>
    <dgm:cxn modelId="{9C855A28-9122-4AE6-97CD-1A774B4E75E9}" type="presParOf" srcId="{DFF17687-990F-4471-8D6E-FB86DC6DC497}" destId="{95E08B10-141C-4EDB-B763-35E32C9EFE87}" srcOrd="0" destOrd="0" presId="urn:microsoft.com/office/officeart/2008/layout/LinedList"/>
    <dgm:cxn modelId="{7D6A00E5-7CE9-4757-A250-1ECC9C805987}" type="presParOf" srcId="{DFF17687-990F-4471-8D6E-FB86DC6DC497}" destId="{221CBBA9-E9BA-452D-921A-35A6AAB47006}" srcOrd="1" destOrd="0" presId="urn:microsoft.com/office/officeart/2008/layout/LinedList"/>
    <dgm:cxn modelId="{BEF69FB9-DE2C-41D3-BFA6-7FD7896ADEB3}" type="presParOf" srcId="{D4B40527-1D26-4152-B13D-D8C355BED7F5}" destId="{3C9B8D4F-FCEC-49DA-8786-253A9A421A7A}" srcOrd="14" destOrd="0" presId="urn:microsoft.com/office/officeart/2008/layout/LinedList"/>
    <dgm:cxn modelId="{2DE0127B-10E0-47B6-B812-C571D15B1DFB}" type="presParOf" srcId="{D4B40527-1D26-4152-B13D-D8C355BED7F5}" destId="{04991854-0AAF-451F-802A-36C298EB7CF9}" srcOrd="15" destOrd="0" presId="urn:microsoft.com/office/officeart/2008/layout/LinedList"/>
    <dgm:cxn modelId="{D9E927FD-CB27-49D8-AC58-1474320C19A9}" type="presParOf" srcId="{04991854-0AAF-451F-802A-36C298EB7CF9}" destId="{21F74AE5-0B14-4E60-A572-4F8ADC708318}" srcOrd="0" destOrd="0" presId="urn:microsoft.com/office/officeart/2008/layout/LinedList"/>
    <dgm:cxn modelId="{F35232BF-9CDA-4500-A1C6-BA994D755903}" type="presParOf" srcId="{04991854-0AAF-451F-802A-36C298EB7CF9}" destId="{202521B3-A4BE-4FE2-B5F2-8D39574C3C19}" srcOrd="1" destOrd="0" presId="urn:microsoft.com/office/officeart/2008/layout/LinedList"/>
    <dgm:cxn modelId="{6D56BB2B-D524-41AC-BC05-93656A6365AD}" type="presParOf" srcId="{D4B40527-1D26-4152-B13D-D8C355BED7F5}" destId="{DD5199AF-669D-48AD-889D-8DB2555A72B6}" srcOrd="16" destOrd="0" presId="urn:microsoft.com/office/officeart/2008/layout/LinedList"/>
    <dgm:cxn modelId="{14409DBF-373A-4C8B-864D-C4AACC700175}" type="presParOf" srcId="{D4B40527-1D26-4152-B13D-D8C355BED7F5}" destId="{51DFB0B6-75CC-4E82-9180-27528A115668}" srcOrd="17" destOrd="0" presId="urn:microsoft.com/office/officeart/2008/layout/LinedList"/>
    <dgm:cxn modelId="{088DD9F9-7455-448F-B7BE-A57C816BE750}" type="presParOf" srcId="{51DFB0B6-75CC-4E82-9180-27528A115668}" destId="{2160089D-149F-4BEA-A236-FBEDAE737928}" srcOrd="0" destOrd="0" presId="urn:microsoft.com/office/officeart/2008/layout/LinedList"/>
    <dgm:cxn modelId="{821DE954-2558-4C14-AA64-00B4F8DB00AD}" type="presParOf" srcId="{51DFB0B6-75CC-4E82-9180-27528A115668}" destId="{94FFBEBF-D6E5-4C62-AE08-9E74DB65C104}" srcOrd="1" destOrd="0" presId="urn:microsoft.com/office/officeart/2008/layout/LinedList"/>
    <dgm:cxn modelId="{852473CD-55A7-4050-8BC0-122B98526619}" type="presParOf" srcId="{D4B40527-1D26-4152-B13D-D8C355BED7F5}" destId="{14455264-8895-4978-A98C-F1DD87AF5946}" srcOrd="18" destOrd="0" presId="urn:microsoft.com/office/officeart/2008/layout/LinedList"/>
    <dgm:cxn modelId="{3C9AAB8A-3C2C-4027-A21C-1A7985D5A143}" type="presParOf" srcId="{D4B40527-1D26-4152-B13D-D8C355BED7F5}" destId="{DBADD158-D5A8-4897-B17D-604C95534344}" srcOrd="19" destOrd="0" presId="urn:microsoft.com/office/officeart/2008/layout/LinedList"/>
    <dgm:cxn modelId="{DC35E421-4301-499A-A919-350D52AC16B0}" type="presParOf" srcId="{DBADD158-D5A8-4897-B17D-604C95534344}" destId="{C560DC3F-A970-43EE-BA1B-4C63C5BAA27C}" srcOrd="0" destOrd="0" presId="urn:microsoft.com/office/officeart/2008/layout/LinedList"/>
    <dgm:cxn modelId="{4222CDC5-B402-41B2-97B1-765D51990EDB}" type="presParOf" srcId="{DBADD158-D5A8-4897-B17D-604C95534344}" destId="{E212D38E-527D-490D-BBED-560C886C7C08}"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42A8B0-8483-4BD3-A3D4-0D86B7AC916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498937-1A38-4360-9C25-BADB0977C369}">
      <dgm:prSet/>
      <dgm:spPr/>
      <dgm:t>
        <a:bodyPr/>
        <a:lstStyle/>
        <a:p>
          <a:r>
            <a:rPr lang="en-US" b="1"/>
            <a:t>Real-world Implementation:</a:t>
          </a:r>
          <a:r>
            <a:rPr lang="en-US"/>
            <a:t> The trained models can be integrated into financial systems for real-time fraud detection.</a:t>
          </a:r>
        </a:p>
      </dgm:t>
    </dgm:pt>
    <dgm:pt modelId="{F6F2F743-4945-4F8A-897A-54042FB17E21}" cxnId="{130F6DBD-1AF7-4A23-8B87-5461A6A78834}" type="parTrans">
      <dgm:prSet/>
      <dgm:spPr/>
      <dgm:t>
        <a:bodyPr/>
        <a:lstStyle/>
        <a:p>
          <a:endParaRPr lang="en-US"/>
        </a:p>
      </dgm:t>
    </dgm:pt>
    <dgm:pt modelId="{B4D28ABC-BDE7-405C-BAC5-CFC60C7D5E6F}" cxnId="{130F6DBD-1AF7-4A23-8B87-5461A6A78834}" type="sibTrans">
      <dgm:prSet/>
      <dgm:spPr/>
      <dgm:t>
        <a:bodyPr/>
        <a:lstStyle/>
        <a:p>
          <a:endParaRPr lang="en-US"/>
        </a:p>
      </dgm:t>
    </dgm:pt>
    <dgm:pt modelId="{0EC82B64-84F6-4E2C-BC65-6A1B8CC18D0F}">
      <dgm:prSet/>
      <dgm:spPr/>
      <dgm:t>
        <a:bodyPr/>
        <a:lstStyle/>
        <a:p>
          <a:r>
            <a:rPr lang="en-US"/>
            <a:t>Monitor transactions and flag suspicious activity.</a:t>
          </a:r>
        </a:p>
      </dgm:t>
    </dgm:pt>
    <dgm:pt modelId="{9AF732F9-52B1-4B5C-A801-5A5D16594CE6}" cxnId="{02A70B09-B830-4205-BC6F-D4F955249788}" type="parTrans">
      <dgm:prSet/>
      <dgm:spPr/>
      <dgm:t>
        <a:bodyPr/>
        <a:lstStyle/>
        <a:p>
          <a:endParaRPr lang="en-US"/>
        </a:p>
      </dgm:t>
    </dgm:pt>
    <dgm:pt modelId="{EDC0D018-F40F-4F31-B995-395E9CAAE243}" cxnId="{02A70B09-B830-4205-BC6F-D4F955249788}" type="sibTrans">
      <dgm:prSet/>
      <dgm:spPr/>
      <dgm:t>
        <a:bodyPr/>
        <a:lstStyle/>
        <a:p>
          <a:endParaRPr lang="en-US"/>
        </a:p>
      </dgm:t>
    </dgm:pt>
    <dgm:pt modelId="{BFB23AC5-7EEC-41DA-9382-B8BB4CC06F85}">
      <dgm:prSet/>
      <dgm:spPr/>
      <dgm:t>
        <a:bodyPr/>
        <a:lstStyle/>
        <a:p>
          <a:r>
            <a:rPr lang="en-US" b="1"/>
            <a:t>Advantages:</a:t>
          </a:r>
          <a:endParaRPr lang="en-US"/>
        </a:p>
      </dgm:t>
    </dgm:pt>
    <dgm:pt modelId="{34E4B61C-F456-4A31-851E-32C2358149F8}" cxnId="{B27A99C2-6F36-470D-9418-E979C0DE974A}" type="parTrans">
      <dgm:prSet/>
      <dgm:spPr/>
      <dgm:t>
        <a:bodyPr/>
        <a:lstStyle/>
        <a:p>
          <a:endParaRPr lang="en-US"/>
        </a:p>
      </dgm:t>
    </dgm:pt>
    <dgm:pt modelId="{FC56FDCF-A94D-4F27-94C0-0DBC9F8B73F8}" cxnId="{B27A99C2-6F36-470D-9418-E979C0DE974A}" type="sibTrans">
      <dgm:prSet/>
      <dgm:spPr/>
      <dgm:t>
        <a:bodyPr/>
        <a:lstStyle/>
        <a:p>
          <a:endParaRPr lang="en-US"/>
        </a:p>
      </dgm:t>
    </dgm:pt>
    <dgm:pt modelId="{E9ED2A4A-C9A8-479D-9D96-CB985E81918B}">
      <dgm:prSet/>
      <dgm:spPr/>
      <dgm:t>
        <a:bodyPr/>
        <a:lstStyle/>
        <a:p>
          <a:r>
            <a:rPr lang="en-US"/>
            <a:t>Reduced false positives minimize financial loss.</a:t>
          </a:r>
        </a:p>
      </dgm:t>
    </dgm:pt>
    <dgm:pt modelId="{2E55C915-F590-4188-BF10-3E891C66C3E4}" cxnId="{025762E2-68A4-4C31-B688-ADBB3F7C36C1}" type="parTrans">
      <dgm:prSet/>
      <dgm:spPr/>
      <dgm:t>
        <a:bodyPr/>
        <a:lstStyle/>
        <a:p>
          <a:endParaRPr lang="en-US"/>
        </a:p>
      </dgm:t>
    </dgm:pt>
    <dgm:pt modelId="{6B6A2EC8-E4AB-4E69-AF13-7D65C292FB99}" cxnId="{025762E2-68A4-4C31-B688-ADBB3F7C36C1}" type="sibTrans">
      <dgm:prSet/>
      <dgm:spPr/>
      <dgm:t>
        <a:bodyPr/>
        <a:lstStyle/>
        <a:p>
          <a:endParaRPr lang="en-US"/>
        </a:p>
      </dgm:t>
    </dgm:pt>
    <dgm:pt modelId="{8A657B47-ECAD-4B9C-A3D0-2C668E7CE9D4}">
      <dgm:prSet/>
      <dgm:spPr/>
      <dgm:t>
        <a:bodyPr/>
        <a:lstStyle/>
        <a:p>
          <a:r>
            <a:rPr lang="en-US"/>
            <a:t>Improved accuracy reduces unnecessary transaction blocks, improving customer experience.</a:t>
          </a:r>
        </a:p>
      </dgm:t>
    </dgm:pt>
    <dgm:pt modelId="{6272B404-D6DE-4873-A576-40897A54AE1A}" cxnId="{5C4E279D-27E7-4FAC-95F5-A2FA0544FC4A}" type="parTrans">
      <dgm:prSet/>
      <dgm:spPr/>
      <dgm:t>
        <a:bodyPr/>
        <a:lstStyle/>
        <a:p>
          <a:endParaRPr lang="en-US"/>
        </a:p>
      </dgm:t>
    </dgm:pt>
    <dgm:pt modelId="{67D275CF-8228-4531-B81F-85CA431E1EED}" cxnId="{5C4E279D-27E7-4FAC-95F5-A2FA0544FC4A}" type="sibTrans">
      <dgm:prSet/>
      <dgm:spPr/>
      <dgm:t>
        <a:bodyPr/>
        <a:lstStyle/>
        <a:p>
          <a:endParaRPr lang="en-US"/>
        </a:p>
      </dgm:t>
    </dgm:pt>
    <dgm:pt modelId="{4AF05C46-4B71-43E6-B80E-D0D71FF74E32}">
      <dgm:prSet/>
      <dgm:spPr/>
      <dgm:t>
        <a:bodyPr/>
        <a:lstStyle/>
        <a:p>
          <a:r>
            <a:rPr lang="en-US"/>
            <a:t>Increased efficiency for fraud investigation teams by prioritizing suspicious cases.</a:t>
          </a:r>
        </a:p>
      </dgm:t>
    </dgm:pt>
    <dgm:pt modelId="{C4429B4F-0AF6-44F6-8DAF-043C818D33B4}" cxnId="{FCFD047F-02F6-42F3-8690-C1ADEAD6A21B}" type="parTrans">
      <dgm:prSet/>
      <dgm:spPr/>
      <dgm:t>
        <a:bodyPr/>
        <a:lstStyle/>
        <a:p>
          <a:endParaRPr lang="en-US"/>
        </a:p>
      </dgm:t>
    </dgm:pt>
    <dgm:pt modelId="{EA72A5D0-112B-43F4-8536-A36FC42998E3}" cxnId="{FCFD047F-02F6-42F3-8690-C1ADEAD6A21B}" type="sibTrans">
      <dgm:prSet/>
      <dgm:spPr/>
      <dgm:t>
        <a:bodyPr/>
        <a:lstStyle/>
        <a:p>
          <a:endParaRPr lang="en-US"/>
        </a:p>
      </dgm:t>
    </dgm:pt>
    <dgm:pt modelId="{D74D7192-5BBD-43FA-8A33-1CD072B9D13D}" type="pres">
      <dgm:prSet presAssocID="{3442A8B0-8483-4BD3-A3D4-0D86B7AC916F}" presName="root" presStyleCnt="0">
        <dgm:presLayoutVars>
          <dgm:dir/>
          <dgm:resizeHandles val="exact"/>
        </dgm:presLayoutVars>
      </dgm:prSet>
      <dgm:spPr/>
    </dgm:pt>
    <dgm:pt modelId="{3F407B43-0F05-4381-9EE7-7BBB67FAC882}" type="pres">
      <dgm:prSet presAssocID="{87498937-1A38-4360-9C25-BADB0977C369}" presName="compNode" presStyleCnt="0"/>
      <dgm:spPr/>
    </dgm:pt>
    <dgm:pt modelId="{75360011-FBD3-4B9B-AD1D-B73B41498DA8}" type="pres">
      <dgm:prSet presAssocID="{87498937-1A38-4360-9C25-BADB0977C36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B0621488-389E-44B2-A840-B306AE8F2095}" type="pres">
      <dgm:prSet presAssocID="{87498937-1A38-4360-9C25-BADB0977C369}" presName="spaceRect" presStyleCnt="0"/>
      <dgm:spPr/>
    </dgm:pt>
    <dgm:pt modelId="{2058E082-0983-4938-AD65-4A53213B23AE}" type="pres">
      <dgm:prSet presAssocID="{87498937-1A38-4360-9C25-BADB0977C369}" presName="textRect" presStyleLbl="revTx" presStyleIdx="0" presStyleCnt="6">
        <dgm:presLayoutVars>
          <dgm:chMax val="1"/>
          <dgm:chPref val="1"/>
        </dgm:presLayoutVars>
      </dgm:prSet>
      <dgm:spPr/>
    </dgm:pt>
    <dgm:pt modelId="{12D607EF-4A73-485E-A07C-3430EA031E2D}" type="pres">
      <dgm:prSet presAssocID="{B4D28ABC-BDE7-405C-BAC5-CFC60C7D5E6F}" presName="sibTrans" presStyleCnt="0"/>
      <dgm:spPr/>
    </dgm:pt>
    <dgm:pt modelId="{67717FE9-168B-4E01-A3C6-B61A563C4990}" type="pres">
      <dgm:prSet presAssocID="{0EC82B64-84F6-4E2C-BC65-6A1B8CC18D0F}" presName="compNode" presStyleCnt="0"/>
      <dgm:spPr/>
    </dgm:pt>
    <dgm:pt modelId="{01CC0789-9B4B-4D3E-918E-048E033B768C}" type="pres">
      <dgm:prSet presAssocID="{0EC82B64-84F6-4E2C-BC65-6A1B8CC18D0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C3EDDB8-A8C4-4CB4-BC4C-96CCDDFF47CE}" type="pres">
      <dgm:prSet presAssocID="{0EC82B64-84F6-4E2C-BC65-6A1B8CC18D0F}" presName="spaceRect" presStyleCnt="0"/>
      <dgm:spPr/>
    </dgm:pt>
    <dgm:pt modelId="{6E61DF8C-0966-404D-9FB5-A496CA40D3C2}" type="pres">
      <dgm:prSet presAssocID="{0EC82B64-84F6-4E2C-BC65-6A1B8CC18D0F}" presName="textRect" presStyleLbl="revTx" presStyleIdx="1" presStyleCnt="6">
        <dgm:presLayoutVars>
          <dgm:chMax val="1"/>
          <dgm:chPref val="1"/>
        </dgm:presLayoutVars>
      </dgm:prSet>
      <dgm:spPr/>
    </dgm:pt>
    <dgm:pt modelId="{E9FA0768-4A90-48F9-B710-3785597FF656}" type="pres">
      <dgm:prSet presAssocID="{EDC0D018-F40F-4F31-B995-395E9CAAE243}" presName="sibTrans" presStyleCnt="0"/>
      <dgm:spPr/>
    </dgm:pt>
    <dgm:pt modelId="{7EE4334C-146D-4B8A-91D0-5D01F091982A}" type="pres">
      <dgm:prSet presAssocID="{BFB23AC5-7EEC-41DA-9382-B8BB4CC06F85}" presName="compNode" presStyleCnt="0"/>
      <dgm:spPr/>
    </dgm:pt>
    <dgm:pt modelId="{041AFA1D-3F57-4E71-AF77-54BDE3E2FB5B}" type="pres">
      <dgm:prSet presAssocID="{BFB23AC5-7EEC-41DA-9382-B8BB4CC06F8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5144FA35-085A-49C3-A1B5-63567D57E8E3}" type="pres">
      <dgm:prSet presAssocID="{BFB23AC5-7EEC-41DA-9382-B8BB4CC06F85}" presName="spaceRect" presStyleCnt="0"/>
      <dgm:spPr/>
    </dgm:pt>
    <dgm:pt modelId="{26D017BB-AD29-49B6-9096-72838D21CD29}" type="pres">
      <dgm:prSet presAssocID="{BFB23AC5-7EEC-41DA-9382-B8BB4CC06F85}" presName="textRect" presStyleLbl="revTx" presStyleIdx="2" presStyleCnt="6">
        <dgm:presLayoutVars>
          <dgm:chMax val="1"/>
          <dgm:chPref val="1"/>
        </dgm:presLayoutVars>
      </dgm:prSet>
      <dgm:spPr/>
    </dgm:pt>
    <dgm:pt modelId="{67F94937-030C-4907-BC74-3F07877EC4C3}" type="pres">
      <dgm:prSet presAssocID="{FC56FDCF-A94D-4F27-94C0-0DBC9F8B73F8}" presName="sibTrans" presStyleCnt="0"/>
      <dgm:spPr/>
    </dgm:pt>
    <dgm:pt modelId="{9BF98891-9ED3-4AEB-B35B-3D8AD426065B}" type="pres">
      <dgm:prSet presAssocID="{E9ED2A4A-C9A8-479D-9D96-CB985E81918B}" presName="compNode" presStyleCnt="0"/>
      <dgm:spPr/>
    </dgm:pt>
    <dgm:pt modelId="{826C0173-D83E-4362-A46A-92E5DFCA7125}" type="pres">
      <dgm:prSet presAssocID="{E9ED2A4A-C9A8-479D-9D96-CB985E81918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471AD9D8-AFEB-4A0E-A718-88FC1E545DCC}" type="pres">
      <dgm:prSet presAssocID="{E9ED2A4A-C9A8-479D-9D96-CB985E81918B}" presName="spaceRect" presStyleCnt="0"/>
      <dgm:spPr/>
    </dgm:pt>
    <dgm:pt modelId="{209BCBD1-2BBB-4E3F-A89F-A7403B0AD0E8}" type="pres">
      <dgm:prSet presAssocID="{E9ED2A4A-C9A8-479D-9D96-CB985E81918B}" presName="textRect" presStyleLbl="revTx" presStyleIdx="3" presStyleCnt="6">
        <dgm:presLayoutVars>
          <dgm:chMax val="1"/>
          <dgm:chPref val="1"/>
        </dgm:presLayoutVars>
      </dgm:prSet>
      <dgm:spPr/>
    </dgm:pt>
    <dgm:pt modelId="{15468B99-47CC-4630-84AB-1701FD323339}" type="pres">
      <dgm:prSet presAssocID="{6B6A2EC8-E4AB-4E69-AF13-7D65C292FB99}" presName="sibTrans" presStyleCnt="0"/>
      <dgm:spPr/>
    </dgm:pt>
    <dgm:pt modelId="{39530617-F3CA-4A9F-B708-9748F58F8DD8}" type="pres">
      <dgm:prSet presAssocID="{8A657B47-ECAD-4B9C-A3D0-2C668E7CE9D4}" presName="compNode" presStyleCnt="0"/>
      <dgm:spPr/>
    </dgm:pt>
    <dgm:pt modelId="{89FD06DE-1396-4CE4-8EA4-C8EFC1595903}" type="pres">
      <dgm:prSet presAssocID="{8A657B47-ECAD-4B9C-A3D0-2C668E7CE9D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24E302FA-5DA2-48EE-9AFA-55ECC6DAC9A2}" type="pres">
      <dgm:prSet presAssocID="{8A657B47-ECAD-4B9C-A3D0-2C668E7CE9D4}" presName="spaceRect" presStyleCnt="0"/>
      <dgm:spPr/>
    </dgm:pt>
    <dgm:pt modelId="{4553F873-F07A-4A3A-9BE7-078827A745A2}" type="pres">
      <dgm:prSet presAssocID="{8A657B47-ECAD-4B9C-A3D0-2C668E7CE9D4}" presName="textRect" presStyleLbl="revTx" presStyleIdx="4" presStyleCnt="6">
        <dgm:presLayoutVars>
          <dgm:chMax val="1"/>
          <dgm:chPref val="1"/>
        </dgm:presLayoutVars>
      </dgm:prSet>
      <dgm:spPr/>
    </dgm:pt>
    <dgm:pt modelId="{96B22051-BE7C-4F06-87D9-72F12EE48A57}" type="pres">
      <dgm:prSet presAssocID="{67D275CF-8228-4531-B81F-85CA431E1EED}" presName="sibTrans" presStyleCnt="0"/>
      <dgm:spPr/>
    </dgm:pt>
    <dgm:pt modelId="{2073AD80-4DFF-4C0C-BE34-6983CE225362}" type="pres">
      <dgm:prSet presAssocID="{4AF05C46-4B71-43E6-B80E-D0D71FF74E32}" presName="compNode" presStyleCnt="0"/>
      <dgm:spPr/>
    </dgm:pt>
    <dgm:pt modelId="{CF3FF9AA-F2C0-4839-B4E1-EC944E512575}" type="pres">
      <dgm:prSet presAssocID="{4AF05C46-4B71-43E6-B80E-D0D71FF74E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B955164F-13F9-43F7-BE08-9877508D9F21}" type="pres">
      <dgm:prSet presAssocID="{4AF05C46-4B71-43E6-B80E-D0D71FF74E32}" presName="spaceRect" presStyleCnt="0"/>
      <dgm:spPr/>
    </dgm:pt>
    <dgm:pt modelId="{7A881FE2-F896-4F3C-A5E2-7C2019AABD76}" type="pres">
      <dgm:prSet presAssocID="{4AF05C46-4B71-43E6-B80E-D0D71FF74E32}" presName="textRect" presStyleLbl="revTx" presStyleIdx="5" presStyleCnt="6">
        <dgm:presLayoutVars>
          <dgm:chMax val="1"/>
          <dgm:chPref val="1"/>
        </dgm:presLayoutVars>
      </dgm:prSet>
      <dgm:spPr/>
    </dgm:pt>
  </dgm:ptLst>
  <dgm:cxnLst>
    <dgm:cxn modelId="{02A70B09-B830-4205-BC6F-D4F955249788}" srcId="{3442A8B0-8483-4BD3-A3D4-0D86B7AC916F}" destId="{0EC82B64-84F6-4E2C-BC65-6A1B8CC18D0F}" srcOrd="1" destOrd="0" parTransId="{9AF732F9-52B1-4B5C-A801-5A5D16594CE6}" sibTransId="{EDC0D018-F40F-4F31-B995-395E9CAAE243}"/>
    <dgm:cxn modelId="{216ACF0D-1104-4787-9666-CA365758ECEE}" type="presOf" srcId="{4AF05C46-4B71-43E6-B80E-D0D71FF74E32}" destId="{7A881FE2-F896-4F3C-A5E2-7C2019AABD76}" srcOrd="0" destOrd="0" presId="urn:microsoft.com/office/officeart/2018/2/layout/IconLabelList"/>
    <dgm:cxn modelId="{1EBC771A-75BE-4818-A1E1-FE838816A7BF}" type="presOf" srcId="{0EC82B64-84F6-4E2C-BC65-6A1B8CC18D0F}" destId="{6E61DF8C-0966-404D-9FB5-A496CA40D3C2}" srcOrd="0" destOrd="0" presId="urn:microsoft.com/office/officeart/2018/2/layout/IconLabelList"/>
    <dgm:cxn modelId="{E18CA51B-091D-425C-B84D-03422EBE8A86}" type="presOf" srcId="{3442A8B0-8483-4BD3-A3D4-0D86B7AC916F}" destId="{D74D7192-5BBD-43FA-8A33-1CD072B9D13D}" srcOrd="0" destOrd="0" presId="urn:microsoft.com/office/officeart/2018/2/layout/IconLabelList"/>
    <dgm:cxn modelId="{D0B8DF23-9175-4B08-9C28-33D7E51785C8}" type="presOf" srcId="{87498937-1A38-4360-9C25-BADB0977C369}" destId="{2058E082-0983-4938-AD65-4A53213B23AE}" srcOrd="0" destOrd="0" presId="urn:microsoft.com/office/officeart/2018/2/layout/IconLabelList"/>
    <dgm:cxn modelId="{E915EC39-37BE-4FAD-879D-13B42D6CEBC4}" type="presOf" srcId="{BFB23AC5-7EEC-41DA-9382-B8BB4CC06F85}" destId="{26D017BB-AD29-49B6-9096-72838D21CD29}" srcOrd="0" destOrd="0" presId="urn:microsoft.com/office/officeart/2018/2/layout/IconLabelList"/>
    <dgm:cxn modelId="{FCFD047F-02F6-42F3-8690-C1ADEAD6A21B}" srcId="{3442A8B0-8483-4BD3-A3D4-0D86B7AC916F}" destId="{4AF05C46-4B71-43E6-B80E-D0D71FF74E32}" srcOrd="5" destOrd="0" parTransId="{C4429B4F-0AF6-44F6-8DAF-043C818D33B4}" sibTransId="{EA72A5D0-112B-43F4-8536-A36FC42998E3}"/>
    <dgm:cxn modelId="{5C4E279D-27E7-4FAC-95F5-A2FA0544FC4A}" srcId="{3442A8B0-8483-4BD3-A3D4-0D86B7AC916F}" destId="{8A657B47-ECAD-4B9C-A3D0-2C668E7CE9D4}" srcOrd="4" destOrd="0" parTransId="{6272B404-D6DE-4873-A576-40897A54AE1A}" sibTransId="{67D275CF-8228-4531-B81F-85CA431E1EED}"/>
    <dgm:cxn modelId="{130F6DBD-1AF7-4A23-8B87-5461A6A78834}" srcId="{3442A8B0-8483-4BD3-A3D4-0D86B7AC916F}" destId="{87498937-1A38-4360-9C25-BADB0977C369}" srcOrd="0" destOrd="0" parTransId="{F6F2F743-4945-4F8A-897A-54042FB17E21}" sibTransId="{B4D28ABC-BDE7-405C-BAC5-CFC60C7D5E6F}"/>
    <dgm:cxn modelId="{B27A99C2-6F36-470D-9418-E979C0DE974A}" srcId="{3442A8B0-8483-4BD3-A3D4-0D86B7AC916F}" destId="{BFB23AC5-7EEC-41DA-9382-B8BB4CC06F85}" srcOrd="2" destOrd="0" parTransId="{34E4B61C-F456-4A31-851E-32C2358149F8}" sibTransId="{FC56FDCF-A94D-4F27-94C0-0DBC9F8B73F8}"/>
    <dgm:cxn modelId="{2BE40BCF-0C89-49C5-BD66-7CA8A67D6375}" type="presOf" srcId="{8A657B47-ECAD-4B9C-A3D0-2C668E7CE9D4}" destId="{4553F873-F07A-4A3A-9BE7-078827A745A2}" srcOrd="0" destOrd="0" presId="urn:microsoft.com/office/officeart/2018/2/layout/IconLabelList"/>
    <dgm:cxn modelId="{025762E2-68A4-4C31-B688-ADBB3F7C36C1}" srcId="{3442A8B0-8483-4BD3-A3D4-0D86B7AC916F}" destId="{E9ED2A4A-C9A8-479D-9D96-CB985E81918B}" srcOrd="3" destOrd="0" parTransId="{2E55C915-F590-4188-BF10-3E891C66C3E4}" sibTransId="{6B6A2EC8-E4AB-4E69-AF13-7D65C292FB99}"/>
    <dgm:cxn modelId="{E06465E7-B26E-4B6B-A1C5-56D2E32AD19F}" type="presOf" srcId="{E9ED2A4A-C9A8-479D-9D96-CB985E81918B}" destId="{209BCBD1-2BBB-4E3F-A89F-A7403B0AD0E8}" srcOrd="0" destOrd="0" presId="urn:microsoft.com/office/officeart/2018/2/layout/IconLabelList"/>
    <dgm:cxn modelId="{2B610BCC-9C53-4AE0-9826-1E1F8E10108D}" type="presParOf" srcId="{D74D7192-5BBD-43FA-8A33-1CD072B9D13D}" destId="{3F407B43-0F05-4381-9EE7-7BBB67FAC882}" srcOrd="0" destOrd="0" presId="urn:microsoft.com/office/officeart/2018/2/layout/IconLabelList"/>
    <dgm:cxn modelId="{408DDC5E-97D0-4E87-A65C-7C31BE0D78D5}" type="presParOf" srcId="{3F407B43-0F05-4381-9EE7-7BBB67FAC882}" destId="{75360011-FBD3-4B9B-AD1D-B73B41498DA8}" srcOrd="0" destOrd="0" presId="urn:microsoft.com/office/officeart/2018/2/layout/IconLabelList"/>
    <dgm:cxn modelId="{1DCF2C37-C59F-438B-897F-4E891401EF16}" type="presParOf" srcId="{3F407B43-0F05-4381-9EE7-7BBB67FAC882}" destId="{B0621488-389E-44B2-A840-B306AE8F2095}" srcOrd="1" destOrd="0" presId="urn:microsoft.com/office/officeart/2018/2/layout/IconLabelList"/>
    <dgm:cxn modelId="{DC109003-DEFA-42E0-9EF2-E101944C14C9}" type="presParOf" srcId="{3F407B43-0F05-4381-9EE7-7BBB67FAC882}" destId="{2058E082-0983-4938-AD65-4A53213B23AE}" srcOrd="2" destOrd="0" presId="urn:microsoft.com/office/officeart/2018/2/layout/IconLabelList"/>
    <dgm:cxn modelId="{7DADAA48-C545-4F73-964C-47E1E45AB187}" type="presParOf" srcId="{D74D7192-5BBD-43FA-8A33-1CD072B9D13D}" destId="{12D607EF-4A73-485E-A07C-3430EA031E2D}" srcOrd="1" destOrd="0" presId="urn:microsoft.com/office/officeart/2018/2/layout/IconLabelList"/>
    <dgm:cxn modelId="{E37C688F-4AEF-47D5-966D-E104584B1EB5}" type="presParOf" srcId="{D74D7192-5BBD-43FA-8A33-1CD072B9D13D}" destId="{67717FE9-168B-4E01-A3C6-B61A563C4990}" srcOrd="2" destOrd="0" presId="urn:microsoft.com/office/officeart/2018/2/layout/IconLabelList"/>
    <dgm:cxn modelId="{ECF187D8-2CB8-49DB-A5B8-46DDC5951827}" type="presParOf" srcId="{67717FE9-168B-4E01-A3C6-B61A563C4990}" destId="{01CC0789-9B4B-4D3E-918E-048E033B768C}" srcOrd="0" destOrd="0" presId="urn:microsoft.com/office/officeart/2018/2/layout/IconLabelList"/>
    <dgm:cxn modelId="{D7B68CFD-356D-457C-BF44-E71717E7CFCD}" type="presParOf" srcId="{67717FE9-168B-4E01-A3C6-B61A563C4990}" destId="{AC3EDDB8-A8C4-4CB4-BC4C-96CCDDFF47CE}" srcOrd="1" destOrd="0" presId="urn:microsoft.com/office/officeart/2018/2/layout/IconLabelList"/>
    <dgm:cxn modelId="{2A04CC8E-BF89-4754-9DB9-E96A79C3B582}" type="presParOf" srcId="{67717FE9-168B-4E01-A3C6-B61A563C4990}" destId="{6E61DF8C-0966-404D-9FB5-A496CA40D3C2}" srcOrd="2" destOrd="0" presId="urn:microsoft.com/office/officeart/2018/2/layout/IconLabelList"/>
    <dgm:cxn modelId="{AACC7E17-D8D3-4284-8CA4-D28E2E8214EE}" type="presParOf" srcId="{D74D7192-5BBD-43FA-8A33-1CD072B9D13D}" destId="{E9FA0768-4A90-48F9-B710-3785597FF656}" srcOrd="3" destOrd="0" presId="urn:microsoft.com/office/officeart/2018/2/layout/IconLabelList"/>
    <dgm:cxn modelId="{E323DB67-2015-4C14-A526-3ED33C797DD2}" type="presParOf" srcId="{D74D7192-5BBD-43FA-8A33-1CD072B9D13D}" destId="{7EE4334C-146D-4B8A-91D0-5D01F091982A}" srcOrd="4" destOrd="0" presId="urn:microsoft.com/office/officeart/2018/2/layout/IconLabelList"/>
    <dgm:cxn modelId="{808D4569-39E0-4E9B-B952-267F5BDDCF2E}" type="presParOf" srcId="{7EE4334C-146D-4B8A-91D0-5D01F091982A}" destId="{041AFA1D-3F57-4E71-AF77-54BDE3E2FB5B}" srcOrd="0" destOrd="0" presId="urn:microsoft.com/office/officeart/2018/2/layout/IconLabelList"/>
    <dgm:cxn modelId="{CFD89379-607D-4552-AB6F-D90E0EA9C3C7}" type="presParOf" srcId="{7EE4334C-146D-4B8A-91D0-5D01F091982A}" destId="{5144FA35-085A-49C3-A1B5-63567D57E8E3}" srcOrd="1" destOrd="0" presId="urn:microsoft.com/office/officeart/2018/2/layout/IconLabelList"/>
    <dgm:cxn modelId="{0F5CFBFC-927B-4703-A1AB-04AEE55D844B}" type="presParOf" srcId="{7EE4334C-146D-4B8A-91D0-5D01F091982A}" destId="{26D017BB-AD29-49B6-9096-72838D21CD29}" srcOrd="2" destOrd="0" presId="urn:microsoft.com/office/officeart/2018/2/layout/IconLabelList"/>
    <dgm:cxn modelId="{E86C04C3-B320-4E8A-A9A2-F243834F39E9}" type="presParOf" srcId="{D74D7192-5BBD-43FA-8A33-1CD072B9D13D}" destId="{67F94937-030C-4907-BC74-3F07877EC4C3}" srcOrd="5" destOrd="0" presId="urn:microsoft.com/office/officeart/2018/2/layout/IconLabelList"/>
    <dgm:cxn modelId="{C80051ED-CE6F-4084-8C99-A701E7BB1AA1}" type="presParOf" srcId="{D74D7192-5BBD-43FA-8A33-1CD072B9D13D}" destId="{9BF98891-9ED3-4AEB-B35B-3D8AD426065B}" srcOrd="6" destOrd="0" presId="urn:microsoft.com/office/officeart/2018/2/layout/IconLabelList"/>
    <dgm:cxn modelId="{9775756B-0617-42DA-8EE9-E41D0A6C578D}" type="presParOf" srcId="{9BF98891-9ED3-4AEB-B35B-3D8AD426065B}" destId="{826C0173-D83E-4362-A46A-92E5DFCA7125}" srcOrd="0" destOrd="0" presId="urn:microsoft.com/office/officeart/2018/2/layout/IconLabelList"/>
    <dgm:cxn modelId="{A0841779-D085-4C8F-A738-309D21BE6331}" type="presParOf" srcId="{9BF98891-9ED3-4AEB-B35B-3D8AD426065B}" destId="{471AD9D8-AFEB-4A0E-A718-88FC1E545DCC}" srcOrd="1" destOrd="0" presId="urn:microsoft.com/office/officeart/2018/2/layout/IconLabelList"/>
    <dgm:cxn modelId="{20C23637-D0A4-4C6E-9D41-6EA8CC6350D0}" type="presParOf" srcId="{9BF98891-9ED3-4AEB-B35B-3D8AD426065B}" destId="{209BCBD1-2BBB-4E3F-A89F-A7403B0AD0E8}" srcOrd="2" destOrd="0" presId="urn:microsoft.com/office/officeart/2018/2/layout/IconLabelList"/>
    <dgm:cxn modelId="{5AE514CC-4E13-4D67-933E-050DD9DA8B41}" type="presParOf" srcId="{D74D7192-5BBD-43FA-8A33-1CD072B9D13D}" destId="{15468B99-47CC-4630-84AB-1701FD323339}" srcOrd="7" destOrd="0" presId="urn:microsoft.com/office/officeart/2018/2/layout/IconLabelList"/>
    <dgm:cxn modelId="{D3CF42D8-7984-45E9-B48C-AE7DB78AF7E1}" type="presParOf" srcId="{D74D7192-5BBD-43FA-8A33-1CD072B9D13D}" destId="{39530617-F3CA-4A9F-B708-9748F58F8DD8}" srcOrd="8" destOrd="0" presId="urn:microsoft.com/office/officeart/2018/2/layout/IconLabelList"/>
    <dgm:cxn modelId="{EE5DD9B9-0F1B-445C-A8E0-BF0807958E1C}" type="presParOf" srcId="{39530617-F3CA-4A9F-B708-9748F58F8DD8}" destId="{89FD06DE-1396-4CE4-8EA4-C8EFC1595903}" srcOrd="0" destOrd="0" presId="urn:microsoft.com/office/officeart/2018/2/layout/IconLabelList"/>
    <dgm:cxn modelId="{0D558A4B-DBE5-4492-906D-0DEDD837539B}" type="presParOf" srcId="{39530617-F3CA-4A9F-B708-9748F58F8DD8}" destId="{24E302FA-5DA2-48EE-9AFA-55ECC6DAC9A2}" srcOrd="1" destOrd="0" presId="urn:microsoft.com/office/officeart/2018/2/layout/IconLabelList"/>
    <dgm:cxn modelId="{F88850F0-BC4C-4D73-8D1E-487975C2002C}" type="presParOf" srcId="{39530617-F3CA-4A9F-B708-9748F58F8DD8}" destId="{4553F873-F07A-4A3A-9BE7-078827A745A2}" srcOrd="2" destOrd="0" presId="urn:microsoft.com/office/officeart/2018/2/layout/IconLabelList"/>
    <dgm:cxn modelId="{C4A967F3-1A48-49BF-A934-AD16A034ACAA}" type="presParOf" srcId="{D74D7192-5BBD-43FA-8A33-1CD072B9D13D}" destId="{96B22051-BE7C-4F06-87D9-72F12EE48A57}" srcOrd="9" destOrd="0" presId="urn:microsoft.com/office/officeart/2018/2/layout/IconLabelList"/>
    <dgm:cxn modelId="{BEB34E41-8D4B-47B9-9906-616929272EB7}" type="presParOf" srcId="{D74D7192-5BBD-43FA-8A33-1CD072B9D13D}" destId="{2073AD80-4DFF-4C0C-BE34-6983CE225362}" srcOrd="10" destOrd="0" presId="urn:microsoft.com/office/officeart/2018/2/layout/IconLabelList"/>
    <dgm:cxn modelId="{C951F580-8F84-443F-A607-50744D078F97}" type="presParOf" srcId="{2073AD80-4DFF-4C0C-BE34-6983CE225362}" destId="{CF3FF9AA-F2C0-4839-B4E1-EC944E512575}" srcOrd="0" destOrd="0" presId="urn:microsoft.com/office/officeart/2018/2/layout/IconLabelList"/>
    <dgm:cxn modelId="{ADBD54CB-9754-4523-85FF-17D3A50C01BE}" type="presParOf" srcId="{2073AD80-4DFF-4C0C-BE34-6983CE225362}" destId="{B955164F-13F9-43F7-BE08-9877508D9F21}" srcOrd="1" destOrd="0" presId="urn:microsoft.com/office/officeart/2018/2/layout/IconLabelList"/>
    <dgm:cxn modelId="{9F26344B-27D5-4F8B-941A-5CF99C1184DA}" type="presParOf" srcId="{2073AD80-4DFF-4C0C-BE34-6983CE225362}" destId="{7A881FE2-F896-4F3C-A5E2-7C2019AABD76}"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843944"/>
        <a:chOff x="0" y="0"/>
        <a:chExt cx="10515600" cy="4843944"/>
      </a:xfrm>
    </dsp:grpSpPr>
    <dsp:sp modelId="{6F6FE2B7-489A-4093-BEBB-2DE14E0349EF}">
      <dsp:nvSpPr>
        <dsp:cNvPr id="3" name="Straight Connector 2"/>
        <dsp:cNvSpPr/>
      </dsp:nvSpPr>
      <dsp:spPr bwMode="white">
        <a:xfrm>
          <a:off x="0" y="0"/>
          <a:ext cx="10515600" cy="0"/>
        </a:xfrm>
        <a:prstGeom prst="line">
          <a:avLst/>
        </a:prstGeom>
      </dsp:spPr>
      <dsp:style>
        <a:lnRef idx="2">
          <a:schemeClr val="dk2"/>
        </a:lnRef>
        <a:fillRef idx="1">
          <a:schemeClr val="dk2"/>
        </a:fillRef>
        <a:effectRef idx="0">
          <a:scrgbClr r="0" g="0" b="0"/>
        </a:effectRef>
        <a:fontRef idx="minor">
          <a:schemeClr val="lt1"/>
        </a:fontRef>
      </dsp:style>
      <dsp:txXfrm>
        <a:off x="0" y="0"/>
        <a:ext cx="10515600" cy="0"/>
      </dsp:txXfrm>
    </dsp:sp>
    <dsp:sp modelId="{08F9175F-1080-4D21-8BD2-6AF631223156}">
      <dsp:nvSpPr>
        <dsp:cNvPr id="4" name="Rectangles 3"/>
        <dsp:cNvSpPr/>
      </dsp:nvSpPr>
      <dsp:spPr bwMode="white">
        <a:xfrm>
          <a:off x="0" y="0"/>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chemeClr val="tx1"/>
              </a:solidFill>
            </a:rPr>
            <a:t>Data Preprocessing:</a:t>
          </a:r>
          <a:r>
            <a:rPr lang="en-US" dirty="0">
              <a:solidFill>
                <a:schemeClr val="tx1"/>
              </a:solidFill>
            </a:rPr>
            <a:t> Cleaned the data by handling missing values and normalization. Split the data into training and testing sets for model development.</a:t>
          </a:r>
          <a:endParaRPr>
            <a:solidFill>
              <a:schemeClr val="tx1"/>
            </a:solidFill>
          </a:endParaRPr>
        </a:p>
      </dsp:txBody>
      <dsp:txXfrm>
        <a:off x="0" y="0"/>
        <a:ext cx="10515600" cy="484394"/>
      </dsp:txXfrm>
    </dsp:sp>
    <dsp:sp modelId="{0264FE5F-DEEB-43DF-8BF6-47FD1EF05C65}">
      <dsp:nvSpPr>
        <dsp:cNvPr id="5" name="Straight Connector 4"/>
        <dsp:cNvSpPr/>
      </dsp:nvSpPr>
      <dsp:spPr bwMode="white">
        <a:xfrm>
          <a:off x="0" y="484394"/>
          <a:ext cx="10515600" cy="0"/>
        </a:xfrm>
        <a:prstGeom prst="line">
          <a:avLst/>
        </a:prstGeom>
      </dsp:spPr>
      <dsp:style>
        <a:lnRef idx="2">
          <a:schemeClr val="dk2"/>
        </a:lnRef>
        <a:fillRef idx="1">
          <a:schemeClr val="dk2"/>
        </a:fillRef>
        <a:effectRef idx="0">
          <a:scrgbClr r="0" g="0" b="0"/>
        </a:effectRef>
        <a:fontRef idx="minor">
          <a:schemeClr val="lt1"/>
        </a:fontRef>
      </dsp:style>
      <dsp:txXfrm>
        <a:off x="0" y="484394"/>
        <a:ext cx="10515600" cy="0"/>
      </dsp:txXfrm>
    </dsp:sp>
    <dsp:sp modelId="{0DFEF80E-ADC4-4602-9F76-738C8BA00FF7}">
      <dsp:nvSpPr>
        <dsp:cNvPr id="6" name="Rectangles 5"/>
        <dsp:cNvSpPr/>
      </dsp:nvSpPr>
      <dsp:spPr bwMode="white">
        <a:xfrm>
          <a:off x="0" y="484394"/>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chemeClr val="tx1"/>
              </a:solidFill>
            </a:rPr>
            <a:t>Models Used:</a:t>
          </a:r>
          <a:endParaRPr lang="en-US" dirty="0">
            <a:solidFill>
              <a:schemeClr val="tx1"/>
            </a:solidFill>
          </a:endParaRPr>
        </a:p>
      </dsp:txBody>
      <dsp:txXfrm>
        <a:off x="0" y="484394"/>
        <a:ext cx="10515600" cy="484394"/>
      </dsp:txXfrm>
    </dsp:sp>
    <dsp:sp modelId="{9E8136D8-4F56-4B62-A89F-A53165BDCA8D}">
      <dsp:nvSpPr>
        <dsp:cNvPr id="7" name="Straight Connector 6"/>
        <dsp:cNvSpPr/>
      </dsp:nvSpPr>
      <dsp:spPr bwMode="white">
        <a:xfrm>
          <a:off x="0" y="968789"/>
          <a:ext cx="10515600" cy="0"/>
        </a:xfrm>
        <a:prstGeom prst="line">
          <a:avLst/>
        </a:prstGeom>
      </dsp:spPr>
      <dsp:style>
        <a:lnRef idx="2">
          <a:schemeClr val="dk2"/>
        </a:lnRef>
        <a:fillRef idx="1">
          <a:schemeClr val="dk2"/>
        </a:fillRef>
        <a:effectRef idx="0">
          <a:scrgbClr r="0" g="0" b="0"/>
        </a:effectRef>
        <a:fontRef idx="minor">
          <a:schemeClr val="lt1"/>
        </a:fontRef>
      </dsp:style>
      <dsp:txXfrm>
        <a:off x="0" y="968789"/>
        <a:ext cx="10515600" cy="0"/>
      </dsp:txXfrm>
    </dsp:sp>
    <dsp:sp modelId="{A0EFFDAC-4FE5-4878-9D73-E419D727BBD6}">
      <dsp:nvSpPr>
        <dsp:cNvPr id="8" name="Rectangles 7"/>
        <dsp:cNvSpPr/>
      </dsp:nvSpPr>
      <dsp:spPr bwMode="white">
        <a:xfrm>
          <a:off x="0" y="968789"/>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Logistic Regression: A simple and effective model for classification.</a:t>
          </a:r>
          <a:endParaRPr>
            <a:solidFill>
              <a:schemeClr val="tx1"/>
            </a:solidFill>
          </a:endParaRPr>
        </a:p>
      </dsp:txBody>
      <dsp:txXfrm>
        <a:off x="0" y="968789"/>
        <a:ext cx="10515600" cy="484394"/>
      </dsp:txXfrm>
    </dsp:sp>
    <dsp:sp modelId="{93C78D4E-BF1C-4833-8B0F-EA24EE90B0C2}">
      <dsp:nvSpPr>
        <dsp:cNvPr id="9" name="Straight Connector 8"/>
        <dsp:cNvSpPr/>
      </dsp:nvSpPr>
      <dsp:spPr bwMode="white">
        <a:xfrm>
          <a:off x="0" y="1453183"/>
          <a:ext cx="10515600" cy="0"/>
        </a:xfrm>
        <a:prstGeom prst="line">
          <a:avLst/>
        </a:prstGeom>
      </dsp:spPr>
      <dsp:style>
        <a:lnRef idx="2">
          <a:schemeClr val="dk2"/>
        </a:lnRef>
        <a:fillRef idx="1">
          <a:schemeClr val="dk2"/>
        </a:fillRef>
        <a:effectRef idx="0">
          <a:scrgbClr r="0" g="0" b="0"/>
        </a:effectRef>
        <a:fontRef idx="minor">
          <a:schemeClr val="lt1"/>
        </a:fontRef>
      </dsp:style>
      <dsp:txXfrm>
        <a:off x="0" y="1453183"/>
        <a:ext cx="10515600" cy="0"/>
      </dsp:txXfrm>
    </dsp:sp>
    <dsp:sp modelId="{040B13A9-77F1-4160-88B6-2902E8544101}">
      <dsp:nvSpPr>
        <dsp:cNvPr id="10" name="Rectangles 9"/>
        <dsp:cNvSpPr/>
      </dsp:nvSpPr>
      <dsp:spPr bwMode="white">
        <a:xfrm>
          <a:off x="0" y="1453183"/>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K-Nearest Neighbors (KNN): To be evaluated </a:t>
          </a:r>
          <a:r>
            <a:rPr lang="en-US" dirty="0">
              <a:solidFill>
                <a:schemeClr val="tx1"/>
              </a:solidFill>
              <a:latin typeface="Aptos Display" panose="020F0302020204030204"/>
            </a:rPr>
            <a:t>(99%).</a:t>
          </a:r>
          <a:endParaRPr lang="en-US" dirty="0">
            <a:solidFill>
              <a:schemeClr val="tx1"/>
            </a:solidFill>
          </a:endParaRPr>
        </a:p>
      </dsp:txBody>
      <dsp:txXfrm>
        <a:off x="0" y="1453183"/>
        <a:ext cx="10515600" cy="484394"/>
      </dsp:txXfrm>
    </dsp:sp>
    <dsp:sp modelId="{95961E49-0D39-4567-BC88-EE7F3DBA06E5}">
      <dsp:nvSpPr>
        <dsp:cNvPr id="11" name="Straight Connector 10"/>
        <dsp:cNvSpPr/>
      </dsp:nvSpPr>
      <dsp:spPr bwMode="white">
        <a:xfrm>
          <a:off x="0" y="1937578"/>
          <a:ext cx="10515600" cy="0"/>
        </a:xfrm>
        <a:prstGeom prst="line">
          <a:avLst/>
        </a:prstGeom>
      </dsp:spPr>
      <dsp:style>
        <a:lnRef idx="2">
          <a:schemeClr val="dk2"/>
        </a:lnRef>
        <a:fillRef idx="1">
          <a:schemeClr val="dk2"/>
        </a:fillRef>
        <a:effectRef idx="0">
          <a:scrgbClr r="0" g="0" b="0"/>
        </a:effectRef>
        <a:fontRef idx="minor">
          <a:schemeClr val="lt1"/>
        </a:fontRef>
      </dsp:style>
      <dsp:txXfrm>
        <a:off x="0" y="1937578"/>
        <a:ext cx="10515600" cy="0"/>
      </dsp:txXfrm>
    </dsp:sp>
    <dsp:sp modelId="{51C936B3-118D-45BA-90DC-7151DE2F6E9E}">
      <dsp:nvSpPr>
        <dsp:cNvPr id="12" name="Rectangles 11"/>
        <dsp:cNvSpPr/>
      </dsp:nvSpPr>
      <dsp:spPr bwMode="white">
        <a:xfrm>
          <a:off x="0" y="1937578"/>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Decision Tree: Offers interpretability but can overfit.</a:t>
          </a:r>
          <a:endParaRPr>
            <a:solidFill>
              <a:schemeClr val="tx1"/>
            </a:solidFill>
          </a:endParaRPr>
        </a:p>
      </dsp:txBody>
      <dsp:txXfrm>
        <a:off x="0" y="1937578"/>
        <a:ext cx="10515600" cy="484394"/>
      </dsp:txXfrm>
    </dsp:sp>
    <dsp:sp modelId="{F2199FAC-AA2C-4726-BD03-C9AD9565C65F}">
      <dsp:nvSpPr>
        <dsp:cNvPr id="13" name="Straight Connector 12"/>
        <dsp:cNvSpPr/>
      </dsp:nvSpPr>
      <dsp:spPr bwMode="white">
        <a:xfrm>
          <a:off x="0" y="2421972"/>
          <a:ext cx="10515600" cy="0"/>
        </a:xfrm>
        <a:prstGeom prst="line">
          <a:avLst/>
        </a:prstGeom>
      </dsp:spPr>
      <dsp:style>
        <a:lnRef idx="2">
          <a:schemeClr val="dk2"/>
        </a:lnRef>
        <a:fillRef idx="1">
          <a:schemeClr val="dk2"/>
        </a:fillRef>
        <a:effectRef idx="0">
          <a:scrgbClr r="0" g="0" b="0"/>
        </a:effectRef>
        <a:fontRef idx="minor">
          <a:schemeClr val="lt1"/>
        </a:fontRef>
      </dsp:style>
      <dsp:txXfrm>
        <a:off x="0" y="2421972"/>
        <a:ext cx="10515600" cy="0"/>
      </dsp:txXfrm>
    </dsp:sp>
    <dsp:sp modelId="{42B0BF99-6AFB-44C4-835B-0C25AB3DAB08}">
      <dsp:nvSpPr>
        <dsp:cNvPr id="14" name="Rectangles 13"/>
        <dsp:cNvSpPr/>
      </dsp:nvSpPr>
      <dsp:spPr bwMode="white">
        <a:xfrm>
          <a:off x="0" y="2421972"/>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Support Vector Machine (SVM): Effective for high-dimensional data.</a:t>
          </a:r>
          <a:endParaRPr>
            <a:solidFill>
              <a:schemeClr val="tx1"/>
            </a:solidFill>
          </a:endParaRPr>
        </a:p>
      </dsp:txBody>
      <dsp:txXfrm>
        <a:off x="0" y="2421972"/>
        <a:ext cx="10515600" cy="484394"/>
      </dsp:txXfrm>
    </dsp:sp>
    <dsp:sp modelId="{34B6185A-1CAB-41E7-ADDE-029A934F7102}">
      <dsp:nvSpPr>
        <dsp:cNvPr id="15" name="Straight Connector 14"/>
        <dsp:cNvSpPr/>
      </dsp:nvSpPr>
      <dsp:spPr bwMode="white">
        <a:xfrm>
          <a:off x="0" y="2906366"/>
          <a:ext cx="10515600" cy="0"/>
        </a:xfrm>
        <a:prstGeom prst="line">
          <a:avLst/>
        </a:prstGeom>
      </dsp:spPr>
      <dsp:style>
        <a:lnRef idx="2">
          <a:schemeClr val="dk2"/>
        </a:lnRef>
        <a:fillRef idx="1">
          <a:schemeClr val="dk2"/>
        </a:fillRef>
        <a:effectRef idx="0">
          <a:scrgbClr r="0" g="0" b="0"/>
        </a:effectRef>
        <a:fontRef idx="minor">
          <a:schemeClr val="lt1"/>
        </a:fontRef>
      </dsp:style>
      <dsp:txXfrm>
        <a:off x="0" y="2906366"/>
        <a:ext cx="10515600" cy="0"/>
      </dsp:txXfrm>
    </dsp:sp>
    <dsp:sp modelId="{95E08B10-141C-4EDB-B763-35E32C9EFE87}">
      <dsp:nvSpPr>
        <dsp:cNvPr id="16" name="Rectangles 15"/>
        <dsp:cNvSpPr/>
      </dsp:nvSpPr>
      <dsp:spPr bwMode="white">
        <a:xfrm>
          <a:off x="0" y="2906366"/>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chemeClr val="tx1"/>
              </a:solidFill>
            </a:rPr>
            <a:t>Evaluation Metrics:</a:t>
          </a:r>
          <a:endParaRPr lang="en-US" dirty="0">
            <a:solidFill>
              <a:schemeClr val="tx1"/>
            </a:solidFill>
          </a:endParaRPr>
        </a:p>
      </dsp:txBody>
      <dsp:txXfrm>
        <a:off x="0" y="2906366"/>
        <a:ext cx="10515600" cy="484394"/>
      </dsp:txXfrm>
    </dsp:sp>
    <dsp:sp modelId="{3C9B8D4F-FCEC-49DA-8786-253A9A421A7A}">
      <dsp:nvSpPr>
        <dsp:cNvPr id="17" name="Straight Connector 16"/>
        <dsp:cNvSpPr/>
      </dsp:nvSpPr>
      <dsp:spPr bwMode="white">
        <a:xfrm>
          <a:off x="0" y="3390761"/>
          <a:ext cx="10515600" cy="0"/>
        </a:xfrm>
        <a:prstGeom prst="line">
          <a:avLst/>
        </a:prstGeom>
      </dsp:spPr>
      <dsp:style>
        <a:lnRef idx="2">
          <a:schemeClr val="dk2"/>
        </a:lnRef>
        <a:fillRef idx="1">
          <a:schemeClr val="dk2"/>
        </a:fillRef>
        <a:effectRef idx="0">
          <a:scrgbClr r="0" g="0" b="0"/>
        </a:effectRef>
        <a:fontRef idx="minor">
          <a:schemeClr val="lt1"/>
        </a:fontRef>
      </dsp:style>
      <dsp:txXfrm>
        <a:off x="0" y="3390761"/>
        <a:ext cx="10515600" cy="0"/>
      </dsp:txXfrm>
    </dsp:sp>
    <dsp:sp modelId="{21F74AE5-0B14-4E60-A572-4F8ADC708318}">
      <dsp:nvSpPr>
        <dsp:cNvPr id="18" name="Rectangles 17"/>
        <dsp:cNvSpPr/>
      </dsp:nvSpPr>
      <dsp:spPr bwMode="white">
        <a:xfrm>
          <a:off x="0" y="3390761"/>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Due to class imbalance, Accuracy is not an ideal metric.</a:t>
          </a:r>
          <a:endParaRPr>
            <a:solidFill>
              <a:schemeClr val="tx1"/>
            </a:solidFill>
          </a:endParaRPr>
        </a:p>
      </dsp:txBody>
      <dsp:txXfrm>
        <a:off x="0" y="3390761"/>
        <a:ext cx="10515600" cy="484394"/>
      </dsp:txXfrm>
    </dsp:sp>
    <dsp:sp modelId="{DD5199AF-669D-48AD-889D-8DB2555A72B6}">
      <dsp:nvSpPr>
        <dsp:cNvPr id="19" name="Straight Connector 18"/>
        <dsp:cNvSpPr/>
      </dsp:nvSpPr>
      <dsp:spPr bwMode="white">
        <a:xfrm>
          <a:off x="0" y="3875155"/>
          <a:ext cx="10515600" cy="0"/>
        </a:xfrm>
        <a:prstGeom prst="line">
          <a:avLst/>
        </a:prstGeom>
      </dsp:spPr>
      <dsp:style>
        <a:lnRef idx="2">
          <a:schemeClr val="dk2"/>
        </a:lnRef>
        <a:fillRef idx="1">
          <a:schemeClr val="dk2"/>
        </a:fillRef>
        <a:effectRef idx="0">
          <a:scrgbClr r="0" g="0" b="0"/>
        </a:effectRef>
        <a:fontRef idx="minor">
          <a:schemeClr val="lt1"/>
        </a:fontRef>
      </dsp:style>
      <dsp:txXfrm>
        <a:off x="0" y="3875155"/>
        <a:ext cx="10515600" cy="0"/>
      </dsp:txXfrm>
    </dsp:sp>
    <dsp:sp modelId="{2160089D-149F-4BEA-A236-FBEDAE737928}">
      <dsp:nvSpPr>
        <dsp:cNvPr id="20" name="Rectangles 19"/>
        <dsp:cNvSpPr/>
      </dsp:nvSpPr>
      <dsp:spPr bwMode="white">
        <a:xfrm>
          <a:off x="0" y="3875155"/>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We will use Area Under the Precision-Recall Curve (AUPRC) as the primary evaluation metric.</a:t>
          </a:r>
          <a:endParaRPr>
            <a:solidFill>
              <a:schemeClr val="tx1"/>
            </a:solidFill>
          </a:endParaRPr>
        </a:p>
      </dsp:txBody>
      <dsp:txXfrm>
        <a:off x="0" y="3875155"/>
        <a:ext cx="10515600" cy="484394"/>
      </dsp:txXfrm>
    </dsp:sp>
    <dsp:sp modelId="{14455264-8895-4978-A98C-F1DD87AF5946}">
      <dsp:nvSpPr>
        <dsp:cNvPr id="21" name="Straight Connector 20"/>
        <dsp:cNvSpPr/>
      </dsp:nvSpPr>
      <dsp:spPr bwMode="white">
        <a:xfrm>
          <a:off x="0" y="4359550"/>
          <a:ext cx="10515600" cy="0"/>
        </a:xfrm>
        <a:prstGeom prst="line">
          <a:avLst/>
        </a:prstGeom>
      </dsp:spPr>
      <dsp:style>
        <a:lnRef idx="2">
          <a:schemeClr val="dk2"/>
        </a:lnRef>
        <a:fillRef idx="1">
          <a:schemeClr val="dk2"/>
        </a:fillRef>
        <a:effectRef idx="0">
          <a:scrgbClr r="0" g="0" b="0"/>
        </a:effectRef>
        <a:fontRef idx="minor">
          <a:schemeClr val="lt1"/>
        </a:fontRef>
      </dsp:style>
      <dsp:txXfrm>
        <a:off x="0" y="4359550"/>
        <a:ext cx="10515600" cy="0"/>
      </dsp:txXfrm>
    </dsp:sp>
    <dsp:sp modelId="{C560DC3F-A970-43EE-BA1B-4C63C5BAA27C}">
      <dsp:nvSpPr>
        <dsp:cNvPr id="22" name="Rectangles 21"/>
        <dsp:cNvSpPr/>
      </dsp:nvSpPr>
      <dsp:spPr bwMode="white">
        <a:xfrm>
          <a:off x="0" y="4359550"/>
          <a:ext cx="10515600" cy="484394"/>
        </a:xfrm>
        <a:prstGeom prst="rect">
          <a:avLst/>
        </a:prstGeom>
      </dsp:spPr>
      <dsp:style>
        <a:lnRef idx="0">
          <a:schemeClr val="dk1">
            <a:alpha val="0"/>
          </a:schemeClr>
        </a:lnRef>
        <a:fillRef idx="0">
          <a:schemeClr val="lt2">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dirty="0">
              <a:solidFill>
                <a:schemeClr val="tx1"/>
              </a:solidFill>
            </a:rPr>
            <a:t>Additionally, we may consider metrics like Precision, Recall, and F1 Score for a more comprehensive evaluation.</a:t>
          </a:r>
          <a:endParaRPr>
            <a:solidFill>
              <a:schemeClr val="tx1"/>
            </a:solidFill>
          </a:endParaRPr>
        </a:p>
      </dsp:txBody>
      <dsp:txXfrm>
        <a:off x="0" y="4359550"/>
        <a:ext cx="10515600" cy="484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60011-FBD3-4B9B-AD1D-B73B41498DA8}">
      <dsp:nvSpPr>
        <dsp:cNvPr id="0" name=""/>
        <dsp:cNvSpPr/>
      </dsp:nvSpPr>
      <dsp:spPr>
        <a:xfrm>
          <a:off x="438504" y="1265471"/>
          <a:ext cx="715078" cy="715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58E082-0983-4938-AD65-4A53213B23AE}">
      <dsp:nvSpPr>
        <dsp:cNvPr id="0" name=""/>
        <dsp:cNvSpPr/>
      </dsp:nvSpPr>
      <dsp:spPr>
        <a:xfrm>
          <a:off x="1512" y="2232118"/>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Real-world Implementation:</a:t>
          </a:r>
          <a:r>
            <a:rPr lang="en-US" sz="1100" kern="1200"/>
            <a:t> The trained models can be integrated into financial systems for real-time fraud detection.</a:t>
          </a:r>
        </a:p>
      </dsp:txBody>
      <dsp:txXfrm>
        <a:off x="1512" y="2232118"/>
        <a:ext cx="1589062" cy="695214"/>
      </dsp:txXfrm>
    </dsp:sp>
    <dsp:sp modelId="{01CC0789-9B4B-4D3E-918E-048E033B768C}">
      <dsp:nvSpPr>
        <dsp:cNvPr id="0" name=""/>
        <dsp:cNvSpPr/>
      </dsp:nvSpPr>
      <dsp:spPr>
        <a:xfrm>
          <a:off x="2305652" y="1265471"/>
          <a:ext cx="715078" cy="715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61DF8C-0966-404D-9FB5-A496CA40D3C2}">
      <dsp:nvSpPr>
        <dsp:cNvPr id="0" name=""/>
        <dsp:cNvSpPr/>
      </dsp:nvSpPr>
      <dsp:spPr>
        <a:xfrm>
          <a:off x="1868660" y="2232118"/>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Monitor transactions and flag suspicious activity.</a:t>
          </a:r>
        </a:p>
      </dsp:txBody>
      <dsp:txXfrm>
        <a:off x="1868660" y="2232118"/>
        <a:ext cx="1589062" cy="695214"/>
      </dsp:txXfrm>
    </dsp:sp>
    <dsp:sp modelId="{041AFA1D-3F57-4E71-AF77-54BDE3E2FB5B}">
      <dsp:nvSpPr>
        <dsp:cNvPr id="0" name=""/>
        <dsp:cNvSpPr/>
      </dsp:nvSpPr>
      <dsp:spPr>
        <a:xfrm>
          <a:off x="4172801" y="1265471"/>
          <a:ext cx="715078" cy="715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D017BB-AD29-49B6-9096-72838D21CD29}">
      <dsp:nvSpPr>
        <dsp:cNvPr id="0" name=""/>
        <dsp:cNvSpPr/>
      </dsp:nvSpPr>
      <dsp:spPr>
        <a:xfrm>
          <a:off x="3735809" y="2232118"/>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Advantages:</a:t>
          </a:r>
          <a:endParaRPr lang="en-US" sz="1100" kern="1200"/>
        </a:p>
      </dsp:txBody>
      <dsp:txXfrm>
        <a:off x="3735809" y="2232118"/>
        <a:ext cx="1589062" cy="695214"/>
      </dsp:txXfrm>
    </dsp:sp>
    <dsp:sp modelId="{826C0173-D83E-4362-A46A-92E5DFCA7125}">
      <dsp:nvSpPr>
        <dsp:cNvPr id="0" name=""/>
        <dsp:cNvSpPr/>
      </dsp:nvSpPr>
      <dsp:spPr>
        <a:xfrm>
          <a:off x="6039949" y="1265471"/>
          <a:ext cx="715078" cy="715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9BCBD1-2BBB-4E3F-A89F-A7403B0AD0E8}">
      <dsp:nvSpPr>
        <dsp:cNvPr id="0" name=""/>
        <dsp:cNvSpPr/>
      </dsp:nvSpPr>
      <dsp:spPr>
        <a:xfrm>
          <a:off x="5602957" y="2232118"/>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Reduced false positives minimize financial loss.</a:t>
          </a:r>
        </a:p>
      </dsp:txBody>
      <dsp:txXfrm>
        <a:off x="5602957" y="2232118"/>
        <a:ext cx="1589062" cy="695214"/>
      </dsp:txXfrm>
    </dsp:sp>
    <dsp:sp modelId="{89FD06DE-1396-4CE4-8EA4-C8EFC1595903}">
      <dsp:nvSpPr>
        <dsp:cNvPr id="0" name=""/>
        <dsp:cNvSpPr/>
      </dsp:nvSpPr>
      <dsp:spPr>
        <a:xfrm>
          <a:off x="7907098" y="1265471"/>
          <a:ext cx="715078" cy="7150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53F873-F07A-4A3A-9BE7-078827A745A2}">
      <dsp:nvSpPr>
        <dsp:cNvPr id="0" name=""/>
        <dsp:cNvSpPr/>
      </dsp:nvSpPr>
      <dsp:spPr>
        <a:xfrm>
          <a:off x="7470105" y="2232118"/>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Improved accuracy reduces unnecessary transaction blocks, improving customer experience.</a:t>
          </a:r>
        </a:p>
      </dsp:txBody>
      <dsp:txXfrm>
        <a:off x="7470105" y="2232118"/>
        <a:ext cx="1589062" cy="695214"/>
      </dsp:txXfrm>
    </dsp:sp>
    <dsp:sp modelId="{CF3FF9AA-F2C0-4839-B4E1-EC944E512575}">
      <dsp:nvSpPr>
        <dsp:cNvPr id="0" name=""/>
        <dsp:cNvSpPr/>
      </dsp:nvSpPr>
      <dsp:spPr>
        <a:xfrm>
          <a:off x="9774246" y="1265471"/>
          <a:ext cx="715078" cy="7150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881FE2-F896-4F3C-A5E2-7C2019AABD76}">
      <dsp:nvSpPr>
        <dsp:cNvPr id="0" name=""/>
        <dsp:cNvSpPr/>
      </dsp:nvSpPr>
      <dsp:spPr>
        <a:xfrm>
          <a:off x="9337254" y="2232118"/>
          <a:ext cx="1589062" cy="69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Increased efficiency for fraud investigation teams by prioritizing suspicious cases.</a:t>
          </a:r>
        </a:p>
      </dsp:txBody>
      <dsp:txXfrm>
        <a:off x="9337254" y="2232118"/>
        <a:ext cx="1589062" cy="6952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DF447-8C7B-4A88-9EDF-FCD1439CC894}" type="datetimeFigureOut">
              <a:rPr/>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F490B-A21A-4A58-B1E3-B27F5316FF23}" type="slidenum">
              <a:rPr/>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introduces our project on Credit Card Fraud Detection. We are a team of 5 students who have been working on this project.</a:t>
            </a:r>
            <a:endParaRPr lang="en-US" dirty="0"/>
          </a:p>
        </p:txBody>
      </p:sp>
      <p:sp>
        <p:nvSpPr>
          <p:cNvPr id="4" name="Slide Number Placeholder 3"/>
          <p:cNvSpPr>
            <a:spLocks noGrp="1"/>
          </p:cNvSpPr>
          <p:nvPr>
            <p:ph type="sldNum" sz="quarter" idx="5"/>
          </p:nvPr>
        </p:nvSpPr>
        <p:spPr/>
        <p:txBody>
          <a:bodyPr/>
          <a:lstStyle/>
          <a:p>
            <a:fld id="{871F490B-A21A-4A58-B1E3-B27F5316FF23}" type="slidenum">
              <a:rPr/>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primary goal is to create a machine learning model that can accurately identify fraudulent credit card </a:t>
            </a:r>
            <a:r>
              <a:rPr lang="en-US" dirty="0" err="1"/>
              <a:t>transactions.We'll</a:t>
            </a:r>
            <a:r>
              <a:rPr lang="en-US" dirty="0"/>
              <a:t> be using a specific dataset containing historical credit card transaction information for European cardholders in September 2013 over two days. It's important to note that this dataset is highly imbalanced, with only a small percentage (0.172%) of transactions being fraudulent. The features used in the model are anonymized due to confidentiality </a:t>
            </a:r>
            <a:r>
              <a:rPr lang="en-US" dirty="0" err="1"/>
              <a:t>reasons,but</a:t>
            </a:r>
            <a:r>
              <a:rPr lang="en-US" dirty="0"/>
              <a:t> they represent principal components extracted using PCA. We also have the original transaction time and amount included in the data. Detecting fraudulent transactions is crucial for financial institutions to protect themselves and their customers from financial losses. As online transactions become more common, robust fraud detection systems are becoming increasingly important</a:t>
            </a:r>
            <a:endParaRPr lang="en-US" dirty="0"/>
          </a:p>
        </p:txBody>
      </p:sp>
      <p:sp>
        <p:nvSpPr>
          <p:cNvPr id="4" name="Slide Number Placeholder 3"/>
          <p:cNvSpPr>
            <a:spLocks noGrp="1"/>
          </p:cNvSpPr>
          <p:nvPr>
            <p:ph type="sldNum" sz="quarter" idx="5"/>
          </p:nvPr>
        </p:nvSpPr>
        <p:spPr/>
        <p:txBody>
          <a:bodyPr/>
          <a:lstStyle/>
          <a:p>
            <a:fld id="{871F490B-A21A-4A58-B1E3-B27F5316FF23}" type="slidenum">
              <a:rPr/>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discuss existing research on credit card fraud detection using machine learning. We reviewed studies that explored various machine learning models for this task. One of the main challenges we face is the class imbalance in the data, where fraudulent transactions are significantly less frequent than legitimate ones. This imbalance can make it difficult to train models to accurately identify fraud. To address this challenge, proper feature engineering and selection are crucial for improving model performance</a:t>
            </a:r>
            <a:endParaRPr lang="en-US" dirty="0"/>
          </a:p>
        </p:txBody>
      </p:sp>
      <p:sp>
        <p:nvSpPr>
          <p:cNvPr id="4" name="Slide Number Placeholder 3"/>
          <p:cNvSpPr>
            <a:spLocks noGrp="1"/>
          </p:cNvSpPr>
          <p:nvPr>
            <p:ph type="sldNum" sz="quarter" idx="5"/>
          </p:nvPr>
        </p:nvSpPr>
        <p:spPr/>
        <p:txBody>
          <a:bodyPr/>
          <a:lstStyle/>
          <a:p>
            <a:fld id="{871F490B-A21A-4A58-B1E3-B27F5316FF23}" type="slidenum">
              <a:rPr/>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the steps we took to develop our fraud detection models. First, we cleaned the data by handling missing values and performing normalization. Then, we split the data into training and testing sets to train and evaluate our models. We experimented with several machine learning models, including Logistic Regression, K-Nearest Neighbors (KNN), Decision Trees, and Support Vector Machines (SVM). Due to the class imbalance in the data, using Accuracy alone is not sufficient to assess model performance. We will be using the Area Under the Precision-Recall Curve (AUPRC) as the primary evaluation metric.</a:t>
            </a:r>
            <a:endParaRPr lang="en-US" dirty="0"/>
          </a:p>
        </p:txBody>
      </p:sp>
      <p:sp>
        <p:nvSpPr>
          <p:cNvPr id="4" name="Slide Number Placeholder 3"/>
          <p:cNvSpPr>
            <a:spLocks noGrp="1"/>
          </p:cNvSpPr>
          <p:nvPr>
            <p:ph type="sldNum" sz="quarter" idx="5"/>
          </p:nvPr>
        </p:nvSpPr>
        <p:spPr/>
        <p:txBody>
          <a:bodyPr/>
          <a:lstStyle/>
          <a:p>
            <a:fld id="{871F490B-A21A-4A58-B1E3-B27F5316FF23}" type="slidenum">
              <a:rPr/>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models we developed can be applied in real-world scenarios to help financial institutions combat fraud. By integrating these models into their systems, banks and other financial organizations can monitor transactions in real-time and flag suspicious activity for further investigation. This can significantly reduce financial losses due to fraudulent transactions. Additionally, improved accuracy leads to fewer legitimate transactions being blocked </a:t>
            </a:r>
            <a:r>
              <a:rPr lang="en-US" dirty="0" err="1"/>
              <a:t>unnecessarily,improving</a:t>
            </a:r>
            <a:r>
              <a:rPr lang="en-US" dirty="0"/>
              <a:t> the customer experience. Furthermore, fraud investigation teams can become more efficient by focusing their efforts on the most suspicious cases identified by the models</a:t>
            </a:r>
            <a:endParaRPr lang="en-US" dirty="0"/>
          </a:p>
        </p:txBody>
      </p:sp>
      <p:sp>
        <p:nvSpPr>
          <p:cNvPr id="4" name="Slide Number Placeholder 3"/>
          <p:cNvSpPr>
            <a:spLocks noGrp="1"/>
          </p:cNvSpPr>
          <p:nvPr>
            <p:ph type="sldNum" sz="quarter" idx="5"/>
          </p:nvPr>
        </p:nvSpPr>
        <p:spPr/>
        <p:txBody>
          <a:bodyPr/>
          <a:lstStyle/>
          <a:p>
            <a:fld id="{871F490B-A21A-4A58-B1E3-B27F5316FF23}" type="slidenum">
              <a:rPr/>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have successfully implemented several machine learning models for credit card fraud detection. (If you have results, mention the specific models and their performance metrics here). However, there's always room for improvement. To enhance the effectiveness of our models in the future, we can explore gathering more transaction data to train them further. Additionally, investigating advanced techniques like ensemble learning, which combines multiple models, could potentially lead to even better performance. By continuously improving these fraud detection </a:t>
            </a:r>
            <a:r>
              <a:rPr lang="en-US" dirty="0" err="1"/>
              <a:t>systems,financial</a:t>
            </a:r>
            <a:r>
              <a:rPr lang="en-US" dirty="0"/>
              <a:t> institutions can better protect themselves and their customers from financial losses.</a:t>
            </a:r>
            <a:endParaRPr lang="en-US" dirty="0"/>
          </a:p>
        </p:txBody>
      </p:sp>
      <p:sp>
        <p:nvSpPr>
          <p:cNvPr id="4" name="Slide Number Placeholder 3"/>
          <p:cNvSpPr>
            <a:spLocks noGrp="1"/>
          </p:cNvSpPr>
          <p:nvPr>
            <p:ph type="sldNum" sz="quarter" idx="5"/>
          </p:nvPr>
        </p:nvSpPr>
        <p:spPr/>
        <p:txBody>
          <a:bodyPr/>
          <a:lstStyle/>
          <a:p>
            <a:fld id="{871F490B-A21A-4A58-B1E3-B27F5316FF23}" type="slidenum">
              <a:rPr/>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82639" y="1012536"/>
            <a:ext cx="4613300" cy="3163224"/>
          </a:xfrm>
        </p:spPr>
        <p:txBody>
          <a:bodyPr anchor="t">
            <a:normAutofit/>
          </a:bodyPr>
          <a:lstStyle/>
          <a:p>
            <a:pPr algn="l"/>
            <a:r>
              <a:rPr lang="en-US" sz="2300" b="1" dirty="0">
                <a:latin typeface="Times New Roman" panose="02020603050405020304"/>
                <a:ea typeface="+mj-lt"/>
                <a:cs typeface="+mj-lt"/>
              </a:rPr>
              <a:t>Title: Credit Card Fraud Detection</a:t>
            </a:r>
            <a:endParaRPr lang="en-US" sz="2300" b="1" dirty="0">
              <a:latin typeface="Times New Roman" panose="02020603050405020304"/>
              <a:cs typeface="Times New Roman" panose="02020603050405020304"/>
            </a:endParaRPr>
          </a:p>
          <a:p>
            <a:pPr marL="285750" indent="-285750" algn="l">
              <a:buFont typeface="Arial" panose="020B0604020202020204"/>
              <a:buChar char="•"/>
            </a:pPr>
            <a:r>
              <a:rPr lang="en-US" sz="2300" dirty="0">
                <a:latin typeface="Times New Roman" panose="02020603050405020304"/>
                <a:ea typeface="+mj-lt"/>
                <a:cs typeface="+mj-lt"/>
              </a:rPr>
              <a:t>Muhammad Zafar Ul Haq </a:t>
            </a:r>
            <a:endParaRPr lang="en-US" sz="2300" dirty="0">
              <a:latin typeface="Times New Roman" panose="02020603050405020304"/>
              <a:ea typeface="+mj-lt"/>
              <a:cs typeface="+mj-lt"/>
            </a:endParaRPr>
          </a:p>
          <a:p>
            <a:pPr algn="l"/>
            <a:endParaRPr lang="en-US" sz="2300"/>
          </a:p>
        </p:txBody>
      </p:sp>
      <p:sp>
        <p:nvSpPr>
          <p:cNvPr id="45" name="Rectangle 44"/>
          <p:cNvSpPr>
            <a:spLocks noGrp="1" noRot="1" noChangeAspect="1" noMove="1" noResize="1" noEditPoints="1" noAdjustHandles="1" noChangeArrowheads="1" noChangeShapeType="1" noTextEdit="1"/>
          </p:cNvSpPr>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a:spLocks noGrp="1" noRot="1" noChangeAspect="1" noMove="1" noResize="1" noEditPoints="1" noAdjustHandles="1" noChangeArrowheads="1" noChangeShapeType="1" noTextEdit="1"/>
          </p:cNvSpPr>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a:spLocks noGrp="1" noRot="1" noChangeAspect="1" noMove="1" noResize="1" noEditPoints="1" noAdjustHandles="1" noChangeArrowheads="1" noChangeShapeType="1" noTextEdit="1"/>
          </p:cNvSpPr>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1"/>
          <a:srcRect l="7698" r="6549" b="-3"/>
          <a:stretch>
            <a:fillRect/>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679" y="723898"/>
            <a:ext cx="6002110" cy="1495425"/>
          </a:xfrm>
        </p:spPr>
        <p:txBody>
          <a:bodyPr>
            <a:normAutofit/>
          </a:bodyPr>
          <a:lstStyle/>
          <a:p>
            <a:r>
              <a:rPr lang="en-US" sz="4000">
                <a:ea typeface="+mj-lt"/>
                <a:cs typeface="+mj-lt"/>
              </a:rPr>
              <a:t>Introduction</a:t>
            </a:r>
            <a:endParaRPr lang="en-US" sz="4000"/>
          </a:p>
        </p:txBody>
      </p:sp>
      <p:sp>
        <p:nvSpPr>
          <p:cNvPr id="25" name="Content Placeholder 2"/>
          <p:cNvSpPr>
            <a:spLocks noGrp="1"/>
          </p:cNvSpPr>
          <p:nvPr>
            <p:ph idx="1"/>
          </p:nvPr>
        </p:nvSpPr>
        <p:spPr>
          <a:xfrm>
            <a:off x="836680" y="1708382"/>
            <a:ext cx="6002110" cy="4425719"/>
          </a:xfrm>
        </p:spPr>
        <p:txBody>
          <a:bodyPr vert="horz" lIns="91440" tIns="45720" rIns="91440" bIns="45720" rtlCol="0" anchor="t">
            <a:noAutofit/>
          </a:bodyPr>
          <a:lstStyle/>
          <a:p>
            <a:pPr marL="0" indent="0">
              <a:buNone/>
            </a:pPr>
            <a:endParaRPr lang="en-US" sz="1400" b="1" dirty="0">
              <a:latin typeface="Arial" panose="020B0604020202020204"/>
              <a:ea typeface="+mn-lt"/>
              <a:cs typeface="Arial" panose="020B0604020202020204"/>
            </a:endParaRPr>
          </a:p>
          <a:p>
            <a:pPr lvl="1"/>
            <a:r>
              <a:rPr lang="en-US" sz="1400" b="1" dirty="0">
                <a:latin typeface="Arial" panose="020B0604020202020204"/>
                <a:ea typeface="+mn-lt"/>
                <a:cs typeface="Arial" panose="020B0604020202020204"/>
              </a:rPr>
              <a:t>Objective:</a:t>
            </a:r>
            <a:r>
              <a:rPr lang="en-US" sz="1400" dirty="0">
                <a:latin typeface="Arial" panose="020B0604020202020204"/>
                <a:ea typeface="+mn-lt"/>
                <a:cs typeface="Arial" panose="020B0604020202020204"/>
              </a:rPr>
              <a:t> Develop a machine learning model to identify fraudulent credit card transactions.</a:t>
            </a:r>
            <a:endParaRPr lang="en-US" sz="1400">
              <a:latin typeface="Arial" panose="020B0604020202020204"/>
              <a:cs typeface="Arial" panose="020B0604020202020204"/>
            </a:endParaRPr>
          </a:p>
          <a:p>
            <a:pPr lvl="1"/>
            <a:r>
              <a:rPr lang="en-US" sz="1400" b="1" dirty="0">
                <a:latin typeface="Arial" panose="020B0604020202020204"/>
                <a:ea typeface="+mn-lt"/>
                <a:cs typeface="Arial" panose="020B0604020202020204"/>
              </a:rPr>
              <a:t>Dataset:</a:t>
            </a:r>
            <a:r>
              <a:rPr lang="en-US" sz="1400" dirty="0">
                <a:latin typeface="Arial" panose="020B0604020202020204"/>
                <a:ea typeface="+mn-lt"/>
                <a:cs typeface="Arial" panose="020B0604020202020204"/>
              </a:rPr>
              <a:t> Credit card transactions data for September 2013 involving European cardholders over two days (Highly Imbalanced).</a:t>
            </a:r>
            <a:endParaRPr lang="en-US" sz="1400"/>
          </a:p>
          <a:p>
            <a:pPr lvl="2"/>
            <a:r>
              <a:rPr lang="en-US" sz="1400" dirty="0">
                <a:latin typeface="Arial" panose="020B0604020202020204"/>
                <a:ea typeface="+mn-lt"/>
                <a:cs typeface="Arial" panose="020B0604020202020204"/>
              </a:rPr>
              <a:t>284,807 transactions total</a:t>
            </a:r>
            <a:endParaRPr lang="en-US" sz="1400"/>
          </a:p>
          <a:p>
            <a:pPr lvl="2"/>
            <a:r>
              <a:rPr lang="en-US" sz="1400" dirty="0">
                <a:latin typeface="Arial" panose="020B0604020202020204"/>
                <a:ea typeface="+mn-lt"/>
                <a:cs typeface="Arial" panose="020B0604020202020204"/>
              </a:rPr>
              <a:t>492 fraudulent transactions</a:t>
            </a:r>
            <a:endParaRPr lang="en-US" sz="1400"/>
          </a:p>
          <a:p>
            <a:pPr lvl="1"/>
            <a:r>
              <a:rPr lang="en-US" sz="1400" b="1" dirty="0">
                <a:latin typeface="Arial" panose="020B0604020202020204"/>
                <a:ea typeface="+mn-lt"/>
                <a:cs typeface="Arial" panose="020B0604020202020204"/>
              </a:rPr>
              <a:t>Features:</a:t>
            </a:r>
            <a:endParaRPr lang="en-US" sz="1400"/>
          </a:p>
          <a:p>
            <a:pPr lvl="2"/>
            <a:r>
              <a:rPr lang="en-US" sz="1400" dirty="0">
                <a:latin typeface="Arial" panose="020B0604020202020204"/>
                <a:ea typeface="+mn-lt"/>
                <a:cs typeface="Arial" panose="020B0604020202020204"/>
              </a:rPr>
              <a:t>Numerical features representing principal components (PCs) obtained through PCA (except for 'Time' and 'Amount')</a:t>
            </a:r>
            <a:endParaRPr lang="en-US" sz="1400"/>
          </a:p>
          <a:p>
            <a:pPr lvl="2"/>
            <a:r>
              <a:rPr lang="en-US" sz="1400" dirty="0">
                <a:latin typeface="Arial" panose="020B0604020202020204"/>
                <a:ea typeface="+mn-lt"/>
                <a:cs typeface="Arial" panose="020B0604020202020204"/>
              </a:rPr>
              <a:t>'Time': Elapsed seconds since the first transaction</a:t>
            </a:r>
            <a:endParaRPr lang="en-US" sz="1400">
              <a:latin typeface="Arial" panose="020B0604020202020204"/>
              <a:cs typeface="Arial" panose="020B0604020202020204"/>
            </a:endParaRPr>
          </a:p>
          <a:p>
            <a:pPr lvl="2"/>
            <a:r>
              <a:rPr lang="en-US" sz="1400" dirty="0">
                <a:latin typeface="Arial" panose="020B0604020202020204"/>
                <a:ea typeface="+mn-lt"/>
                <a:cs typeface="Arial" panose="020B0604020202020204"/>
              </a:rPr>
              <a:t>'Amount': Transaction value</a:t>
            </a:r>
            <a:endParaRPr lang="en-US" sz="1400"/>
          </a:p>
          <a:p>
            <a:pPr lvl="1"/>
            <a:r>
              <a:rPr lang="en-US" sz="1400" b="1" dirty="0">
                <a:latin typeface="Arial" panose="020B0604020202020204"/>
                <a:ea typeface="+mn-lt"/>
                <a:cs typeface="Arial" panose="020B0604020202020204"/>
              </a:rPr>
              <a:t>Target Variable:</a:t>
            </a:r>
            <a:r>
              <a:rPr lang="en-US" sz="1400" dirty="0">
                <a:latin typeface="Arial" panose="020B0604020202020204"/>
                <a:ea typeface="+mn-lt"/>
                <a:cs typeface="Arial" panose="020B0604020202020204"/>
              </a:rPr>
              <a:t> 'Class' (1 for fraud, 0 otherwise)</a:t>
            </a:r>
            <a:endParaRPr lang="en-US" sz="1400"/>
          </a:p>
          <a:p>
            <a:pPr lvl="1"/>
            <a:r>
              <a:rPr lang="en-US" sz="1400" b="1" dirty="0">
                <a:latin typeface="Arial" panose="020B0604020202020204"/>
                <a:ea typeface="+mn-lt"/>
                <a:cs typeface="Arial" panose="020B0604020202020204"/>
              </a:rPr>
              <a:t>Importance:</a:t>
            </a:r>
            <a:r>
              <a:rPr lang="en-US" sz="1400" dirty="0">
                <a:latin typeface="Arial" panose="020B0604020202020204"/>
                <a:ea typeface="+mn-lt"/>
                <a:cs typeface="Arial" panose="020B0604020202020204"/>
              </a:rPr>
              <a:t> Detect fraudulent transactions to prevent financial losses.</a:t>
            </a:r>
            <a:endParaRPr lang="en-US" sz="1400">
              <a:latin typeface="Arial" panose="020B0604020202020204"/>
              <a:cs typeface="Arial" panose="020B0604020202020204"/>
            </a:endParaRPr>
          </a:p>
          <a:p>
            <a:pPr lvl="2"/>
            <a:r>
              <a:rPr lang="en-US" sz="1400" dirty="0">
                <a:latin typeface="Arial" panose="020B0604020202020204"/>
                <a:ea typeface="+mn-lt"/>
                <a:cs typeface="Arial" panose="020B0604020202020204"/>
              </a:rPr>
              <a:t>Increasing volume of online transactions necessitates effective fraud detection.</a:t>
            </a:r>
            <a:endParaRPr lang="en-US" sz="1400" dirty="0">
              <a:latin typeface="Arial" panose="020B0604020202020204"/>
              <a:cs typeface="Arial" panose="020B0604020202020204"/>
            </a:endParaRPr>
          </a:p>
          <a:p>
            <a:endParaRPr lang="en-US" sz="1100"/>
          </a:p>
        </p:txBody>
      </p:sp>
      <p:pic>
        <p:nvPicPr>
          <p:cNvPr id="26" name="Picture 25" descr="Illuminated server room panel"/>
          <p:cNvPicPr>
            <a:picLocks noChangeAspect="1"/>
          </p:cNvPicPr>
          <p:nvPr/>
        </p:nvPicPr>
        <p:blipFill rotWithShape="1">
          <a:blip r:embed="rId1"/>
          <a:srcRect l="22036" r="29370" b="-1"/>
          <a:stretch>
            <a:fillRect/>
          </a:stretch>
        </p:blipFill>
        <p:spPr>
          <a:xfrm>
            <a:off x="7199440" y="10"/>
            <a:ext cx="4992560" cy="6857990"/>
          </a:xfrm>
          <a:prstGeom prst="rect">
            <a:avLst/>
          </a:prstGeom>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n-US" sz="4000">
                <a:ea typeface="+mj-lt"/>
                <a:cs typeface="+mj-lt"/>
              </a:rPr>
              <a:t>Related Work</a:t>
            </a:r>
            <a:endParaRPr lang="en-US" sz="4000"/>
          </a:p>
        </p:txBody>
      </p:sp>
      <p:sp>
        <p:nvSpPr>
          <p:cNvPr id="3" name="Content Placeholder 2"/>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endParaRPr lang="en-US" sz="1700" b="1"/>
          </a:p>
          <a:p>
            <a:r>
              <a:rPr lang="en-US" sz="1700" b="1">
                <a:ea typeface="+mn-lt"/>
                <a:cs typeface="+mn-lt"/>
              </a:rPr>
              <a:t>Previous Studies:</a:t>
            </a:r>
            <a:r>
              <a:rPr lang="en-US" sz="1700">
                <a:ea typeface="+mn-lt"/>
                <a:cs typeface="+mn-lt"/>
              </a:rPr>
              <a:t> Reviewed research on machine learning techniques for fraud detection, including models like Logistic Regression, Decision Trees, and SVM.</a:t>
            </a:r>
            <a:endParaRPr lang="en-US" sz="1700"/>
          </a:p>
          <a:p>
            <a:r>
              <a:rPr lang="en-US" sz="1700" b="1">
                <a:ea typeface="+mn-lt"/>
                <a:cs typeface="+mn-lt"/>
              </a:rPr>
              <a:t>Challenges:</a:t>
            </a:r>
            <a:endParaRPr lang="en-US" sz="1700"/>
          </a:p>
          <a:p>
            <a:pPr lvl="1"/>
            <a:r>
              <a:rPr lang="en-US" sz="1700">
                <a:ea typeface="+mn-lt"/>
                <a:cs typeface="+mn-lt"/>
              </a:rPr>
              <a:t>Imbalanced dataset with very few fraudulent transactions (making it difficult to train models effectively).</a:t>
            </a:r>
            <a:endParaRPr lang="en-US" sz="1700"/>
          </a:p>
          <a:p>
            <a:pPr lvl="1"/>
            <a:r>
              <a:rPr lang="en-US" sz="1700">
                <a:ea typeface="+mn-lt"/>
                <a:cs typeface="+mn-lt"/>
              </a:rPr>
              <a:t>Importance of feature engineering and selection for improved model performance.</a:t>
            </a:r>
            <a:endParaRPr lang="en-US" sz="1700"/>
          </a:p>
          <a:p>
            <a:endParaRPr lang="en-US" sz="1700"/>
          </a:p>
        </p:txBody>
      </p:sp>
      <p:pic>
        <p:nvPicPr>
          <p:cNvPr id="14" name="Picture 13" descr="Top view of cubes connected with black lines"/>
          <p:cNvPicPr>
            <a:picLocks noChangeAspect="1"/>
          </p:cNvPicPr>
          <p:nvPr/>
        </p:nvPicPr>
        <p:blipFill rotWithShape="1">
          <a:blip r:embed="rId1"/>
          <a:srcRect l="21782" r="11479" b="3"/>
          <a:stretch>
            <a:fillRect/>
          </a:stretch>
        </p:blipFill>
        <p:spPr>
          <a:xfrm>
            <a:off x="6096000" y="1"/>
            <a:ext cx="6102825"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a:ea typeface="+mj-lt"/>
                <a:cs typeface="+mj-lt"/>
              </a:rPr>
              <a:t>Working</a:t>
            </a:r>
            <a:endParaRPr lang="en-US" sz="5200"/>
          </a:p>
        </p:txBody>
      </p:sp>
      <p:graphicFrame>
        <p:nvGraphicFramePr>
          <p:cNvPr id="24" name="Content Placeholder 2"/>
          <p:cNvGraphicFramePr>
            <a:graphicFrameLocks noGrp="1"/>
          </p:cNvGraphicFramePr>
          <p:nvPr>
            <p:ph idx="1"/>
          </p:nvPr>
        </p:nvGraphicFramePr>
        <p:xfrm>
          <a:off x="838200" y="1717868"/>
          <a:ext cx="10515600" cy="48439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Application</a:t>
            </a:r>
            <a:endParaRPr lang="en-US" sz="4000">
              <a:solidFill>
                <a:srgbClr val="FFFFFF"/>
              </a:solidFill>
            </a:endParaRPr>
          </a:p>
        </p:txBody>
      </p:sp>
      <p:graphicFrame>
        <p:nvGraphicFramePr>
          <p:cNvPr id="19" name="Content Placeholder 2"/>
          <p:cNvGraphicFramePr>
            <a:graphicFrameLocks noGrp="1"/>
          </p:cNvGraphicFramePr>
          <p:nvPr>
            <p:ph idx="1"/>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p:cNvSpPr>
            <a:spLocks noGrp="1" noRot="1" noChangeAspect="1" noMove="1" noResize="1" noEditPoints="1" noAdjustHandles="1" noChangeArrowheads="1" noChangeShapeType="1" noTextEdit="1"/>
          </p:cNvSpPr>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3409" y="762001"/>
            <a:ext cx="4156512" cy="1708244"/>
          </a:xfrm>
        </p:spPr>
        <p:txBody>
          <a:bodyPr anchor="ctr">
            <a:normAutofit/>
          </a:bodyPr>
          <a:lstStyle/>
          <a:p>
            <a:r>
              <a:rPr lang="en-US" sz="4000">
                <a:ea typeface="+mj-lt"/>
                <a:cs typeface="+mj-lt"/>
              </a:rPr>
              <a:t>Conclusion</a:t>
            </a:r>
            <a:endParaRPr lang="en-US" sz="4000"/>
          </a:p>
        </p:txBody>
      </p:sp>
      <p:pic>
        <p:nvPicPr>
          <p:cNvPr id="19" name="Picture 18" descr="Graphs on a display with reflection of office"/>
          <p:cNvPicPr>
            <a:picLocks noChangeAspect="1"/>
          </p:cNvPicPr>
          <p:nvPr/>
        </p:nvPicPr>
        <p:blipFill rotWithShape="1">
          <a:blip r:embed="rId1"/>
          <a:srcRect l="11815" r="28938" b="-4"/>
          <a:stretch>
            <a:fillRect/>
          </a:stretch>
        </p:blipFill>
        <p:spPr>
          <a:xfrm>
            <a:off x="-1" y="-2"/>
            <a:ext cx="6096001" cy="6858002"/>
          </a:xfrm>
          <a:prstGeom prst="rect">
            <a:avLst/>
          </a:prstGeom>
        </p:spPr>
      </p:pic>
      <p:sp>
        <p:nvSpPr>
          <p:cNvPr id="20" name="Content Placeholder 2"/>
          <p:cNvSpPr>
            <a:spLocks noGrp="1"/>
          </p:cNvSpPr>
          <p:nvPr>
            <p:ph idx="1"/>
          </p:nvPr>
        </p:nvSpPr>
        <p:spPr>
          <a:xfrm>
            <a:off x="6803409" y="2470245"/>
            <a:ext cx="4156512" cy="3769835"/>
          </a:xfrm>
        </p:spPr>
        <p:txBody>
          <a:bodyPr vert="horz" lIns="91440" tIns="45720" rIns="91440" bIns="45720" rtlCol="0" anchor="ctr">
            <a:normAutofit/>
          </a:bodyPr>
          <a:lstStyle/>
          <a:p>
            <a:r>
              <a:rPr lang="en-US" sz="1900" b="1">
                <a:ea typeface="+mn-lt"/>
                <a:cs typeface="+mn-lt"/>
              </a:rPr>
              <a:t>Summary:</a:t>
            </a:r>
            <a:r>
              <a:rPr lang="en-US" sz="1900">
                <a:ea typeface="+mn-lt"/>
                <a:cs typeface="+mn-lt"/>
              </a:rPr>
              <a:t> Successfully implemented multiple machine learning models for credit card fraud detection (KNN and their performance 99% ).</a:t>
            </a:r>
            <a:endParaRPr lang="en-US" sz="1900"/>
          </a:p>
          <a:p>
            <a:r>
              <a:rPr lang="en-US" sz="1900" b="1">
                <a:ea typeface="+mn-lt"/>
                <a:cs typeface="+mn-lt"/>
              </a:rPr>
              <a:t>Future Work:</a:t>
            </a:r>
            <a:endParaRPr lang="en-US" sz="1900"/>
          </a:p>
          <a:p>
            <a:r>
              <a:rPr lang="en-US" sz="1900">
                <a:ea typeface="+mn-lt"/>
                <a:cs typeface="+mn-lt"/>
              </a:rPr>
              <a:t>Improve model performance by:</a:t>
            </a:r>
            <a:endParaRPr lang="en-US" sz="1900"/>
          </a:p>
          <a:p>
            <a:pPr lvl="1"/>
            <a:r>
              <a:rPr lang="en-US" sz="1900">
                <a:ea typeface="+mn-lt"/>
                <a:cs typeface="+mn-lt"/>
              </a:rPr>
              <a:t>Gathering more transaction data for further training.</a:t>
            </a:r>
            <a:endParaRPr lang="en-US" sz="1900"/>
          </a:p>
          <a:p>
            <a:pPr lvl="1"/>
            <a:r>
              <a:rPr lang="en-US" sz="1900">
                <a:ea typeface="+mn-lt"/>
                <a:cs typeface="+mn-lt"/>
              </a:rPr>
              <a:t>Exploring advanced techniques like ensemble learning (combining multiple models)</a:t>
            </a:r>
            <a:endParaRPr lang="en-US" sz="1900"/>
          </a:p>
          <a:p>
            <a:endParaRPr lang="en-US" sz="1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1437</Words>
  <Application>WPS Writer</Application>
  <PresentationFormat>Widescreen</PresentationFormat>
  <Paragraphs>40</Paragraphs>
  <Slides>6</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vt:i4>
      </vt:variant>
    </vt:vector>
  </HeadingPairs>
  <TitlesOfParts>
    <vt:vector size="23" baseType="lpstr">
      <vt:lpstr>Arial</vt:lpstr>
      <vt:lpstr>SimSun</vt:lpstr>
      <vt:lpstr>Wingdings</vt:lpstr>
      <vt:lpstr>Times New Roman</vt:lpstr>
      <vt:lpstr>Arial</vt:lpstr>
      <vt:lpstr>Aptos Display</vt:lpstr>
      <vt:lpstr>冬青黑体简体中文</vt:lpstr>
      <vt:lpstr>Aptos</vt:lpstr>
      <vt:lpstr>苹方-简</vt:lpstr>
      <vt:lpstr>Microsoft YaHei</vt:lpstr>
      <vt:lpstr>汉仪旗黑</vt:lpstr>
      <vt:lpstr>Arial Unicode MS</vt:lpstr>
      <vt:lpstr>Calibri</vt:lpstr>
      <vt:lpstr>Helvetica Neue</vt:lpstr>
      <vt:lpstr>Aptos Display</vt:lpstr>
      <vt:lpstr>宋体-简</vt:lpstr>
      <vt:lpstr>office theme</vt:lpstr>
      <vt:lpstr>Munib Hussain</vt:lpstr>
      <vt:lpstr>Introduction</vt:lpstr>
      <vt:lpstr>Related Work</vt:lpstr>
      <vt:lpstr>Working</vt:lpstr>
      <vt:lpstr>Application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Muhammad Zafar ul haq</cp:lastModifiedBy>
  <cp:revision>121</cp:revision>
  <dcterms:created xsi:type="dcterms:W3CDTF">2024-07-01T17:50:52Z</dcterms:created>
  <dcterms:modified xsi:type="dcterms:W3CDTF">2024-07-01T17:50:52Z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