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9"/>
  </p:notesMasterIdLst>
  <p:handoutMasterIdLst>
    <p:handoutMasterId r:id="rId20"/>
  </p:handoutMasterIdLst>
  <p:sldIdLst>
    <p:sldId id="275" r:id="rId2"/>
    <p:sldId id="274" r:id="rId3"/>
    <p:sldId id="276" r:id="rId4"/>
    <p:sldId id="278" r:id="rId5"/>
    <p:sldId id="279" r:id="rId6"/>
    <p:sldId id="272" r:id="rId7"/>
    <p:sldId id="277" r:id="rId8"/>
    <p:sldId id="287" r:id="rId9"/>
    <p:sldId id="280" r:id="rId10"/>
    <p:sldId id="281" r:id="rId11"/>
    <p:sldId id="283" r:id="rId12"/>
    <p:sldId id="289" r:id="rId13"/>
    <p:sldId id="282" r:id="rId14"/>
    <p:sldId id="286" r:id="rId15"/>
    <p:sldId id="285" r:id="rId16"/>
    <p:sldId id="284" r:id="rId17"/>
    <p:sldId id="288" r:id="rId18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 showGuides="1">
      <p:cViewPr varScale="1">
        <p:scale>
          <a:sx n="58" d="100"/>
          <a:sy n="58" d="100"/>
        </p:scale>
        <p:origin x="1376" y="60"/>
      </p:cViewPr>
      <p:guideLst>
        <p:guide orient="horz" pos="2088"/>
        <p:guide orient="horz" pos="2784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farmariam720@outlook.com" userId="ac63b56093b55329" providerId="LiveId" clId="{0E7867BC-9D1A-49AB-98B0-4B4C6C962542}"/>
    <pc:docChg chg="undo custSel addSld delSld modSld sldOrd">
      <pc:chgData name="zafarmariam720@outlook.com" userId="ac63b56093b55329" providerId="LiveId" clId="{0E7867BC-9D1A-49AB-98B0-4B4C6C962542}" dt="2023-03-01T04:16:45.162" v="1981" actId="20577"/>
      <pc:docMkLst>
        <pc:docMk/>
      </pc:docMkLst>
      <pc:sldChg chg="addSp delSp modSp mod">
        <pc:chgData name="zafarmariam720@outlook.com" userId="ac63b56093b55329" providerId="LiveId" clId="{0E7867BC-9D1A-49AB-98B0-4B4C6C962542}" dt="2023-02-28T19:59:35.179" v="1761" actId="20577"/>
        <pc:sldMkLst>
          <pc:docMk/>
          <pc:sldMk cId="719325024" sldId="272"/>
        </pc:sldMkLst>
        <pc:spChg chg="add del mod">
          <ac:chgData name="zafarmariam720@outlook.com" userId="ac63b56093b55329" providerId="LiveId" clId="{0E7867BC-9D1A-49AB-98B0-4B4C6C962542}" dt="2023-02-28T15:29:44.660" v="258" actId="478"/>
          <ac:spMkLst>
            <pc:docMk/>
            <pc:sldMk cId="719325024" sldId="272"/>
            <ac:spMk id="3" creationId="{4A0537A8-0AB8-6E7C-D5DE-759A4F24331D}"/>
          </ac:spMkLst>
        </pc:spChg>
        <pc:spChg chg="add del mod">
          <ac:chgData name="zafarmariam720@outlook.com" userId="ac63b56093b55329" providerId="LiveId" clId="{0E7867BC-9D1A-49AB-98B0-4B4C6C962542}" dt="2023-02-28T19:38:23.571" v="1615"/>
          <ac:spMkLst>
            <pc:docMk/>
            <pc:sldMk cId="719325024" sldId="272"/>
            <ac:spMk id="5" creationId="{8EA84197-7B59-3E02-B69C-BB2FAF1F60A9}"/>
          </ac:spMkLst>
        </pc:spChg>
        <pc:spChg chg="add del mod">
          <ac:chgData name="zafarmariam720@outlook.com" userId="ac63b56093b55329" providerId="LiveId" clId="{0E7867BC-9D1A-49AB-98B0-4B4C6C962542}" dt="2023-02-28T19:38:23.567" v="1614"/>
          <ac:spMkLst>
            <pc:docMk/>
            <pc:sldMk cId="719325024" sldId="272"/>
            <ac:spMk id="6" creationId="{C849DB46-D784-122C-CA00-A61068F47D58}"/>
          </ac:spMkLst>
        </pc:spChg>
        <pc:spChg chg="add mod">
          <ac:chgData name="zafarmariam720@outlook.com" userId="ac63b56093b55329" providerId="LiveId" clId="{0E7867BC-9D1A-49AB-98B0-4B4C6C962542}" dt="2023-02-28T19:41:09.145" v="1636" actId="1076"/>
          <ac:spMkLst>
            <pc:docMk/>
            <pc:sldMk cId="719325024" sldId="272"/>
            <ac:spMk id="10" creationId="{BC74E1DA-3AAB-9ED3-EEC6-562C22929B85}"/>
          </ac:spMkLst>
        </pc:spChg>
        <pc:spChg chg="mod">
          <ac:chgData name="zafarmariam720@outlook.com" userId="ac63b56093b55329" providerId="LiveId" clId="{0E7867BC-9D1A-49AB-98B0-4B4C6C962542}" dt="2023-02-28T19:59:35.179" v="1761" actId="20577"/>
          <ac:spMkLst>
            <pc:docMk/>
            <pc:sldMk cId="719325024" sldId="272"/>
            <ac:spMk id="11" creationId="{8F457663-49C5-4FE7-93F7-6D408078AC66}"/>
          </ac:spMkLst>
        </pc:spChg>
        <pc:spChg chg="add mod">
          <ac:chgData name="zafarmariam720@outlook.com" userId="ac63b56093b55329" providerId="LiveId" clId="{0E7867BC-9D1A-49AB-98B0-4B4C6C962542}" dt="2023-02-28T19:47:34.860" v="1678" actId="1035"/>
          <ac:spMkLst>
            <pc:docMk/>
            <pc:sldMk cId="719325024" sldId="272"/>
            <ac:spMk id="12" creationId="{6A469AB4-71A7-8118-7E7F-A907E10E4191}"/>
          </ac:spMkLst>
        </pc:spChg>
        <pc:spChg chg="mod">
          <ac:chgData name="zafarmariam720@outlook.com" userId="ac63b56093b55329" providerId="LiveId" clId="{0E7867BC-9D1A-49AB-98B0-4B4C6C962542}" dt="2023-02-28T19:41:19.605" v="1637" actId="1076"/>
          <ac:spMkLst>
            <pc:docMk/>
            <pc:sldMk cId="719325024" sldId="272"/>
            <ac:spMk id="14" creationId="{2435A574-EC9F-4321-9CA3-5D765C30B3E2}"/>
          </ac:spMkLst>
        </pc:spChg>
        <pc:spChg chg="del mod">
          <ac:chgData name="zafarmariam720@outlook.com" userId="ac63b56093b55329" providerId="LiveId" clId="{0E7867BC-9D1A-49AB-98B0-4B4C6C962542}" dt="2023-02-28T15:45:38.207" v="410" actId="478"/>
          <ac:spMkLst>
            <pc:docMk/>
            <pc:sldMk cId="719325024" sldId="272"/>
            <ac:spMk id="22" creationId="{3F0CFD1C-F6E7-4B83-AB91-F24AF9E65390}"/>
          </ac:spMkLst>
        </pc:spChg>
        <pc:spChg chg="del mod">
          <ac:chgData name="zafarmariam720@outlook.com" userId="ac63b56093b55329" providerId="LiveId" clId="{0E7867BC-9D1A-49AB-98B0-4B4C6C962542}" dt="2023-02-28T19:37:11.116" v="1610" actId="478"/>
          <ac:spMkLst>
            <pc:docMk/>
            <pc:sldMk cId="719325024" sldId="272"/>
            <ac:spMk id="26" creationId="{DAB717E8-011C-4547-A6B4-B8F2FE4F15FD}"/>
          </ac:spMkLst>
        </pc:spChg>
        <pc:spChg chg="del mod">
          <ac:chgData name="zafarmariam720@outlook.com" userId="ac63b56093b55329" providerId="LiveId" clId="{0E7867BC-9D1A-49AB-98B0-4B4C6C962542}" dt="2023-02-28T15:37:37.792" v="317" actId="478"/>
          <ac:spMkLst>
            <pc:docMk/>
            <pc:sldMk cId="719325024" sldId="272"/>
            <ac:spMk id="115" creationId="{D328ED67-05E4-4380-99B0-44D2DEB5311C}"/>
          </ac:spMkLst>
        </pc:spChg>
        <pc:picChg chg="del mod">
          <ac:chgData name="zafarmariam720@outlook.com" userId="ac63b56093b55329" providerId="LiveId" clId="{0E7867BC-9D1A-49AB-98B0-4B4C6C962542}" dt="2023-02-28T15:29:39.948" v="256" actId="478"/>
          <ac:picMkLst>
            <pc:docMk/>
            <pc:sldMk cId="719325024" sldId="272"/>
            <ac:picMk id="8" creationId="{672E69F0-216F-41E3-A8BF-4C5DA81E1445}"/>
          </ac:picMkLst>
        </pc:picChg>
        <pc:picChg chg="add mod modCrop">
          <ac:chgData name="zafarmariam720@outlook.com" userId="ac63b56093b55329" providerId="LiveId" clId="{0E7867BC-9D1A-49AB-98B0-4B4C6C962542}" dt="2023-02-28T19:40:08.181" v="1628" actId="14100"/>
          <ac:picMkLst>
            <pc:docMk/>
            <pc:sldMk cId="719325024" sldId="272"/>
            <ac:picMk id="9" creationId="{9E91546C-ED2E-BB3B-9DE7-C2B32543B776}"/>
          </ac:picMkLst>
        </pc:picChg>
        <pc:picChg chg="add mod">
          <ac:chgData name="zafarmariam720@outlook.com" userId="ac63b56093b55329" providerId="LiveId" clId="{0E7867BC-9D1A-49AB-98B0-4B4C6C962542}" dt="2023-02-28T19:44:22.200" v="1655" actId="14100"/>
          <ac:picMkLst>
            <pc:docMk/>
            <pc:sldMk cId="719325024" sldId="272"/>
            <ac:picMk id="15" creationId="{BC9CF064-2CD0-D504-B881-2B810A4E7EFA}"/>
          </ac:picMkLst>
        </pc:picChg>
        <pc:picChg chg="del mod">
          <ac:chgData name="zafarmariam720@outlook.com" userId="ac63b56093b55329" providerId="LiveId" clId="{0E7867BC-9D1A-49AB-98B0-4B4C6C962542}" dt="2023-02-28T15:36:52.261" v="260" actId="478"/>
          <ac:picMkLst>
            <pc:docMk/>
            <pc:sldMk cId="719325024" sldId="272"/>
            <ac:picMk id="25" creationId="{3A866D61-5A53-48A0-9828-C82CDA027DCB}"/>
          </ac:picMkLst>
        </pc:picChg>
      </pc:sldChg>
      <pc:sldChg chg="modSp mod">
        <pc:chgData name="zafarmariam720@outlook.com" userId="ac63b56093b55329" providerId="LiveId" clId="{0E7867BC-9D1A-49AB-98B0-4B4C6C962542}" dt="2023-02-28T15:15:43.187" v="13" actId="14100"/>
        <pc:sldMkLst>
          <pc:docMk/>
          <pc:sldMk cId="2102125650" sldId="274"/>
        </pc:sldMkLst>
        <pc:spChg chg="mod">
          <ac:chgData name="zafarmariam720@outlook.com" userId="ac63b56093b55329" providerId="LiveId" clId="{0E7867BC-9D1A-49AB-98B0-4B4C6C962542}" dt="2023-02-28T15:15:43.187" v="13" actId="14100"/>
          <ac:spMkLst>
            <pc:docMk/>
            <pc:sldMk cId="2102125650" sldId="274"/>
            <ac:spMk id="32" creationId="{B16388D3-BE48-44F4-A6D7-DDF229373084}"/>
          </ac:spMkLst>
        </pc:spChg>
        <pc:spChg chg="mod">
          <ac:chgData name="zafarmariam720@outlook.com" userId="ac63b56093b55329" providerId="LiveId" clId="{0E7867BC-9D1A-49AB-98B0-4B4C6C962542}" dt="2023-02-28T15:15:22.914" v="11" actId="20577"/>
          <ac:spMkLst>
            <pc:docMk/>
            <pc:sldMk cId="2102125650" sldId="274"/>
            <ac:spMk id="86" creationId="{FD30442A-A1AE-4FD1-B045-22F09C71CB76}"/>
          </ac:spMkLst>
        </pc:spChg>
      </pc:sldChg>
      <pc:sldChg chg="addSp delSp modSp mod">
        <pc:chgData name="zafarmariam720@outlook.com" userId="ac63b56093b55329" providerId="LiveId" clId="{0E7867BC-9D1A-49AB-98B0-4B4C6C962542}" dt="2023-02-28T19:57:06.316" v="1731" actId="115"/>
        <pc:sldMkLst>
          <pc:docMk/>
          <pc:sldMk cId="346886234" sldId="275"/>
        </pc:sldMkLst>
        <pc:spChg chg="mod">
          <ac:chgData name="zafarmariam720@outlook.com" userId="ac63b56093b55329" providerId="LiveId" clId="{0E7867BC-9D1A-49AB-98B0-4B4C6C962542}" dt="2023-02-28T19:57:06.316" v="1731" actId="115"/>
          <ac:spMkLst>
            <pc:docMk/>
            <pc:sldMk cId="346886234" sldId="275"/>
            <ac:spMk id="4" creationId="{211550C0-A744-4D4E-B2C1-590932188019}"/>
          </ac:spMkLst>
        </pc:spChg>
        <pc:spChg chg="add mod">
          <ac:chgData name="zafarmariam720@outlook.com" userId="ac63b56093b55329" providerId="LiveId" clId="{0E7867BC-9D1A-49AB-98B0-4B4C6C962542}" dt="2023-02-28T19:56:46.781" v="1726" actId="115"/>
          <ac:spMkLst>
            <pc:docMk/>
            <pc:sldMk cId="346886234" sldId="275"/>
            <ac:spMk id="11" creationId="{2D6235E4-7391-16EE-9EA5-04EA035BBD58}"/>
          </ac:spMkLst>
        </pc:spChg>
        <pc:spChg chg="add del mod">
          <ac:chgData name="zafarmariam720@outlook.com" userId="ac63b56093b55329" providerId="LiveId" clId="{0E7867BC-9D1A-49AB-98B0-4B4C6C962542}" dt="2023-02-28T17:17:36.336" v="978" actId="478"/>
          <ac:spMkLst>
            <pc:docMk/>
            <pc:sldMk cId="346886234" sldId="275"/>
            <ac:spMk id="13" creationId="{B5618295-BB48-048E-47EE-46BFF312F9D0}"/>
          </ac:spMkLst>
        </pc:spChg>
        <pc:spChg chg="del mod">
          <ac:chgData name="zafarmariam720@outlook.com" userId="ac63b56093b55329" providerId="LiveId" clId="{0E7867BC-9D1A-49AB-98B0-4B4C6C962542}" dt="2023-02-28T17:15:22.650" v="941" actId="931"/>
          <ac:spMkLst>
            <pc:docMk/>
            <pc:sldMk cId="346886234" sldId="275"/>
            <ac:spMk id="39" creationId="{28E4C3E5-39D0-4E73-92D1-37B7D32F08A7}"/>
          </ac:spMkLst>
        </pc:spChg>
        <pc:spChg chg="del mod">
          <ac:chgData name="zafarmariam720@outlook.com" userId="ac63b56093b55329" providerId="LiveId" clId="{0E7867BC-9D1A-49AB-98B0-4B4C6C962542}" dt="2023-02-28T17:17:32.417" v="977" actId="478"/>
          <ac:spMkLst>
            <pc:docMk/>
            <pc:sldMk cId="346886234" sldId="275"/>
            <ac:spMk id="40" creationId="{5047EA2A-40A4-486B-B8C9-03B7FB007759}"/>
          </ac:spMkLst>
        </pc:spChg>
        <pc:picChg chg="mod">
          <ac:chgData name="zafarmariam720@outlook.com" userId="ac63b56093b55329" providerId="LiveId" clId="{0E7867BC-9D1A-49AB-98B0-4B4C6C962542}" dt="2023-02-28T17:15:54.654" v="945" actId="1076"/>
          <ac:picMkLst>
            <pc:docMk/>
            <pc:sldMk cId="346886234" sldId="275"/>
            <ac:picMk id="6" creationId="{F7E06BF8-0BE2-31EA-D310-4D962BF3CA63}"/>
          </ac:picMkLst>
        </pc:picChg>
        <pc:picChg chg="add del mod">
          <ac:chgData name="zafarmariam720@outlook.com" userId="ac63b56093b55329" providerId="LiveId" clId="{0E7867BC-9D1A-49AB-98B0-4B4C6C962542}" dt="2023-02-28T17:16:15.214" v="950" actId="21"/>
          <ac:picMkLst>
            <pc:docMk/>
            <pc:sldMk cId="346886234" sldId="275"/>
            <ac:picMk id="7" creationId="{27798356-75F4-B9ED-266E-CCD18C87569D}"/>
          </ac:picMkLst>
        </pc:picChg>
        <pc:picChg chg="add del mod">
          <ac:chgData name="zafarmariam720@outlook.com" userId="ac63b56093b55329" providerId="LiveId" clId="{0E7867BC-9D1A-49AB-98B0-4B4C6C962542}" dt="2023-02-28T17:16:20.365" v="951" actId="21"/>
          <ac:picMkLst>
            <pc:docMk/>
            <pc:sldMk cId="346886234" sldId="275"/>
            <ac:picMk id="9" creationId="{AD09FBFD-2EA3-0B8F-911C-8D667B83DE19}"/>
          </ac:picMkLst>
        </pc:picChg>
      </pc:sldChg>
      <pc:sldChg chg="modSp mod">
        <pc:chgData name="zafarmariam720@outlook.com" userId="ac63b56093b55329" providerId="LiveId" clId="{0E7867BC-9D1A-49AB-98B0-4B4C6C962542}" dt="2023-02-28T19:57:37.439" v="1733" actId="403"/>
        <pc:sldMkLst>
          <pc:docMk/>
          <pc:sldMk cId="4244764810" sldId="276"/>
        </pc:sldMkLst>
        <pc:spChg chg="mod">
          <ac:chgData name="zafarmariam720@outlook.com" userId="ac63b56093b55329" providerId="LiveId" clId="{0E7867BC-9D1A-49AB-98B0-4B4C6C962542}" dt="2023-02-28T19:57:37.439" v="1733" actId="403"/>
          <ac:spMkLst>
            <pc:docMk/>
            <pc:sldMk cId="4244764810" sldId="276"/>
            <ac:spMk id="3" creationId="{95311719-7A26-A0D0-3193-DA453C6E4418}"/>
          </ac:spMkLst>
        </pc:spChg>
      </pc:sldChg>
      <pc:sldChg chg="addSp delSp modSp mod modClrScheme chgLayout">
        <pc:chgData name="zafarmariam720@outlook.com" userId="ac63b56093b55329" providerId="LiveId" clId="{0E7867BC-9D1A-49AB-98B0-4B4C6C962542}" dt="2023-02-28T20:17:37.126" v="1911" actId="20577"/>
        <pc:sldMkLst>
          <pc:docMk/>
          <pc:sldMk cId="1644383464" sldId="277"/>
        </pc:sldMkLst>
        <pc:spChg chg="del mod">
          <ac:chgData name="zafarmariam720@outlook.com" userId="ac63b56093b55329" providerId="LiveId" clId="{0E7867BC-9D1A-49AB-98B0-4B4C6C962542}" dt="2023-02-28T15:49:45.459" v="414" actId="478"/>
          <ac:spMkLst>
            <pc:docMk/>
            <pc:sldMk cId="1644383464" sldId="277"/>
            <ac:spMk id="2" creationId="{CA217707-B495-0150-64FE-727E37341351}"/>
          </ac:spMkLst>
        </pc:spChg>
        <pc:spChg chg="del">
          <ac:chgData name="zafarmariam720@outlook.com" userId="ac63b56093b55329" providerId="LiveId" clId="{0E7867BC-9D1A-49AB-98B0-4B4C6C962542}" dt="2023-02-28T15:49:38.415" v="411" actId="478"/>
          <ac:spMkLst>
            <pc:docMk/>
            <pc:sldMk cId="1644383464" sldId="277"/>
            <ac:spMk id="3" creationId="{8B6D7867-6E3E-3FCC-BA20-7C36D34DDCB7}"/>
          </ac:spMkLst>
        </pc:spChg>
        <pc:spChg chg="del mod ord">
          <ac:chgData name="zafarmariam720@outlook.com" userId="ac63b56093b55329" providerId="LiveId" clId="{0E7867BC-9D1A-49AB-98B0-4B4C6C962542}" dt="2023-02-28T15:49:52.504" v="415" actId="700"/>
          <ac:spMkLst>
            <pc:docMk/>
            <pc:sldMk cId="1644383464" sldId="277"/>
            <ac:spMk id="4" creationId="{7E63A097-BBC1-2641-F44E-F4D379148063}"/>
          </ac:spMkLst>
        </pc:spChg>
        <pc:spChg chg="del mod ord">
          <ac:chgData name="zafarmariam720@outlook.com" userId="ac63b56093b55329" providerId="LiveId" clId="{0E7867BC-9D1A-49AB-98B0-4B4C6C962542}" dt="2023-02-28T15:49:52.504" v="415" actId="700"/>
          <ac:spMkLst>
            <pc:docMk/>
            <pc:sldMk cId="1644383464" sldId="277"/>
            <ac:spMk id="5" creationId="{2BAE35BB-FEFF-C17B-D716-FB0F02FEF500}"/>
          </ac:spMkLst>
        </pc:spChg>
        <pc:spChg chg="del">
          <ac:chgData name="zafarmariam720@outlook.com" userId="ac63b56093b55329" providerId="LiveId" clId="{0E7867BC-9D1A-49AB-98B0-4B4C6C962542}" dt="2023-02-28T15:49:41.549" v="412" actId="478"/>
          <ac:spMkLst>
            <pc:docMk/>
            <pc:sldMk cId="1644383464" sldId="277"/>
            <ac:spMk id="6" creationId="{3D4558F6-0721-DE2D-40EA-3DCAC504DDF1}"/>
          </ac:spMkLst>
        </pc:spChg>
        <pc:spChg chg="del mod ord">
          <ac:chgData name="zafarmariam720@outlook.com" userId="ac63b56093b55329" providerId="LiveId" clId="{0E7867BC-9D1A-49AB-98B0-4B4C6C962542}" dt="2023-02-28T15:49:52.504" v="415" actId="700"/>
          <ac:spMkLst>
            <pc:docMk/>
            <pc:sldMk cId="1644383464" sldId="277"/>
            <ac:spMk id="7" creationId="{B0DEE8AC-9D13-40BB-28A8-642DA84822D8}"/>
          </ac:spMkLst>
        </pc:spChg>
        <pc:spChg chg="del mod ord">
          <ac:chgData name="zafarmariam720@outlook.com" userId="ac63b56093b55329" providerId="LiveId" clId="{0E7867BC-9D1A-49AB-98B0-4B4C6C962542}" dt="2023-02-28T15:49:52.504" v="415" actId="700"/>
          <ac:spMkLst>
            <pc:docMk/>
            <pc:sldMk cId="1644383464" sldId="277"/>
            <ac:spMk id="8" creationId="{A55B3DD8-9BC9-1D00-1402-4CDA1A6590E1}"/>
          </ac:spMkLst>
        </pc:spChg>
        <pc:spChg chg="del mod ord">
          <ac:chgData name="zafarmariam720@outlook.com" userId="ac63b56093b55329" providerId="LiveId" clId="{0E7867BC-9D1A-49AB-98B0-4B4C6C962542}" dt="2023-02-28T15:49:52.504" v="415" actId="700"/>
          <ac:spMkLst>
            <pc:docMk/>
            <pc:sldMk cId="1644383464" sldId="277"/>
            <ac:spMk id="9" creationId="{EABC4E48-FB79-43AC-72E4-4E60F6BA9D56}"/>
          </ac:spMkLst>
        </pc:spChg>
        <pc:spChg chg="add del mod ord">
          <ac:chgData name="zafarmariam720@outlook.com" userId="ac63b56093b55329" providerId="LiveId" clId="{0E7867BC-9D1A-49AB-98B0-4B4C6C962542}" dt="2023-02-28T15:50:38.231" v="420" actId="478"/>
          <ac:spMkLst>
            <pc:docMk/>
            <pc:sldMk cId="1644383464" sldId="277"/>
            <ac:spMk id="10" creationId="{411E34E6-16DD-1117-32A9-DCBD683551A1}"/>
          </ac:spMkLst>
        </pc:spChg>
        <pc:spChg chg="add del mod ord">
          <ac:chgData name="zafarmariam720@outlook.com" userId="ac63b56093b55329" providerId="LiveId" clId="{0E7867BC-9D1A-49AB-98B0-4B4C6C962542}" dt="2023-02-28T15:50:46.082" v="422" actId="478"/>
          <ac:spMkLst>
            <pc:docMk/>
            <pc:sldMk cId="1644383464" sldId="277"/>
            <ac:spMk id="11" creationId="{B7A15D19-93DC-85F6-3613-E037ADCDA08C}"/>
          </ac:spMkLst>
        </pc:spChg>
        <pc:spChg chg="add del mod ord">
          <ac:chgData name="zafarmariam720@outlook.com" userId="ac63b56093b55329" providerId="LiveId" clId="{0E7867BC-9D1A-49AB-98B0-4B4C6C962542}" dt="2023-02-28T15:50:33.874" v="419" actId="478"/>
          <ac:spMkLst>
            <pc:docMk/>
            <pc:sldMk cId="1644383464" sldId="277"/>
            <ac:spMk id="12" creationId="{4117C191-EB5A-F92C-2148-B9171ED33457}"/>
          </ac:spMkLst>
        </pc:spChg>
        <pc:spChg chg="add mod ord">
          <ac:chgData name="zafarmariam720@outlook.com" userId="ac63b56093b55329" providerId="LiveId" clId="{0E7867BC-9D1A-49AB-98B0-4B4C6C962542}" dt="2023-02-28T20:17:37.126" v="1911" actId="20577"/>
          <ac:spMkLst>
            <pc:docMk/>
            <pc:sldMk cId="1644383464" sldId="277"/>
            <ac:spMk id="13" creationId="{061DD3AF-7C55-C370-7041-E41A568C3332}"/>
          </ac:spMkLst>
        </pc:spChg>
        <pc:spChg chg="add del mod ord">
          <ac:chgData name="zafarmariam720@outlook.com" userId="ac63b56093b55329" providerId="LiveId" clId="{0E7867BC-9D1A-49AB-98B0-4B4C6C962542}" dt="2023-02-28T15:50:09.390" v="418" actId="478"/>
          <ac:spMkLst>
            <pc:docMk/>
            <pc:sldMk cId="1644383464" sldId="277"/>
            <ac:spMk id="14" creationId="{5F839429-D8FC-9A43-0AB3-44376D2A428F}"/>
          </ac:spMkLst>
        </pc:spChg>
        <pc:spChg chg="add mod ord">
          <ac:chgData name="zafarmariam720@outlook.com" userId="ac63b56093b55329" providerId="LiveId" clId="{0E7867BC-9D1A-49AB-98B0-4B4C6C962542}" dt="2023-02-28T17:31:01.343" v="1020" actId="20577"/>
          <ac:spMkLst>
            <pc:docMk/>
            <pc:sldMk cId="1644383464" sldId="277"/>
            <ac:spMk id="15" creationId="{97CFB522-835F-D18A-263F-BBA41E913C47}"/>
          </ac:spMkLst>
        </pc:spChg>
        <pc:spChg chg="add del mod ord">
          <ac:chgData name="zafarmariam720@outlook.com" userId="ac63b56093b55329" providerId="LiveId" clId="{0E7867BC-9D1A-49AB-98B0-4B4C6C962542}" dt="2023-02-28T15:50:00.365" v="417" actId="478"/>
          <ac:spMkLst>
            <pc:docMk/>
            <pc:sldMk cId="1644383464" sldId="277"/>
            <ac:spMk id="16" creationId="{01C68079-09A9-E28E-0D4D-DB1A44C27E54}"/>
          </ac:spMkLst>
        </pc:spChg>
      </pc:sldChg>
      <pc:sldChg chg="addSp delSp modSp mod">
        <pc:chgData name="zafarmariam720@outlook.com" userId="ac63b56093b55329" providerId="LiveId" clId="{0E7867BC-9D1A-49AB-98B0-4B4C6C962542}" dt="2023-02-28T19:48:08.341" v="1687" actId="14100"/>
        <pc:sldMkLst>
          <pc:docMk/>
          <pc:sldMk cId="1950824711" sldId="278"/>
        </pc:sldMkLst>
        <pc:spChg chg="add del mod">
          <ac:chgData name="zafarmariam720@outlook.com" userId="ac63b56093b55329" providerId="LiveId" clId="{0E7867BC-9D1A-49AB-98B0-4B4C6C962542}" dt="2023-02-28T15:24:44.884" v="37"/>
          <ac:spMkLst>
            <pc:docMk/>
            <pc:sldMk cId="1950824711" sldId="278"/>
            <ac:spMk id="2" creationId="{F87FDEE2-F7C9-4D71-D880-765BED657C9F}"/>
          </ac:spMkLst>
        </pc:spChg>
        <pc:spChg chg="add mod">
          <ac:chgData name="zafarmariam720@outlook.com" userId="ac63b56093b55329" providerId="LiveId" clId="{0E7867BC-9D1A-49AB-98B0-4B4C6C962542}" dt="2023-02-28T19:48:08.341" v="1687" actId="14100"/>
          <ac:spMkLst>
            <pc:docMk/>
            <pc:sldMk cId="1950824711" sldId="278"/>
            <ac:spMk id="4" creationId="{84366EB3-B4E7-B9F7-58E2-0F9962EDBCD5}"/>
          </ac:spMkLst>
        </pc:spChg>
        <pc:spChg chg="mod">
          <ac:chgData name="zafarmariam720@outlook.com" userId="ac63b56093b55329" providerId="LiveId" clId="{0E7867BC-9D1A-49AB-98B0-4B4C6C962542}" dt="2023-02-28T15:26:14.881" v="51" actId="2711"/>
          <ac:spMkLst>
            <pc:docMk/>
            <pc:sldMk cId="1950824711" sldId="278"/>
            <ac:spMk id="6" creationId="{94EA985A-0BD1-14E6-5997-53B187FF6688}"/>
          </ac:spMkLst>
        </pc:spChg>
        <pc:picChg chg="add mod">
          <ac:chgData name="zafarmariam720@outlook.com" userId="ac63b56093b55329" providerId="LiveId" clId="{0E7867BC-9D1A-49AB-98B0-4B4C6C962542}" dt="2023-02-28T15:26:25.352" v="54" actId="1076"/>
          <ac:picMkLst>
            <pc:docMk/>
            <pc:sldMk cId="1950824711" sldId="278"/>
            <ac:picMk id="3" creationId="{BA41AF58-8E2F-6084-B78D-D0A4D6431129}"/>
          </ac:picMkLst>
        </pc:picChg>
        <pc:picChg chg="del">
          <ac:chgData name="zafarmariam720@outlook.com" userId="ac63b56093b55329" providerId="LiveId" clId="{0E7867BC-9D1A-49AB-98B0-4B4C6C962542}" dt="2023-02-28T15:24:18.670" v="35" actId="478"/>
          <ac:picMkLst>
            <pc:docMk/>
            <pc:sldMk cId="1950824711" sldId="278"/>
            <ac:picMk id="1026" creationId="{D0A9CC63-E1C3-15A8-C5EA-AB87D470B7D6}"/>
          </ac:picMkLst>
        </pc:picChg>
      </pc:sldChg>
      <pc:sldChg chg="addSp delSp modSp new mod">
        <pc:chgData name="zafarmariam720@outlook.com" userId="ac63b56093b55329" providerId="LiveId" clId="{0E7867BC-9D1A-49AB-98B0-4B4C6C962542}" dt="2023-02-28T19:47:51.380" v="1682" actId="1076"/>
        <pc:sldMkLst>
          <pc:docMk/>
          <pc:sldMk cId="2743033789" sldId="279"/>
        </pc:sldMkLst>
        <pc:spChg chg="del mod">
          <ac:chgData name="zafarmariam720@outlook.com" userId="ac63b56093b55329" providerId="LiveId" clId="{0E7867BC-9D1A-49AB-98B0-4B4C6C962542}" dt="2023-02-28T15:42:41.202" v="358" actId="478"/>
          <ac:spMkLst>
            <pc:docMk/>
            <pc:sldMk cId="2743033789" sldId="279"/>
            <ac:spMk id="2" creationId="{819A4F8C-6DD0-B526-FAA6-229EC8E53912}"/>
          </ac:spMkLst>
        </pc:spChg>
        <pc:spChg chg="del">
          <ac:chgData name="zafarmariam720@outlook.com" userId="ac63b56093b55329" providerId="LiveId" clId="{0E7867BC-9D1A-49AB-98B0-4B4C6C962542}" dt="2023-02-28T15:40:59.944" v="351" actId="478"/>
          <ac:spMkLst>
            <pc:docMk/>
            <pc:sldMk cId="2743033789" sldId="279"/>
            <ac:spMk id="3" creationId="{EBB14258-7B44-8B58-1849-DF9E3C57E501}"/>
          </ac:spMkLst>
        </pc:spChg>
        <pc:spChg chg="mod">
          <ac:chgData name="zafarmariam720@outlook.com" userId="ac63b56093b55329" providerId="LiveId" clId="{0E7867BC-9D1A-49AB-98B0-4B4C6C962542}" dt="2023-02-28T15:42:39.240" v="357" actId="1076"/>
          <ac:spMkLst>
            <pc:docMk/>
            <pc:sldMk cId="2743033789" sldId="279"/>
            <ac:spMk id="4" creationId="{70383983-5549-8F41-3D6D-F6E0F33A5DF1}"/>
          </ac:spMkLst>
        </pc:spChg>
        <pc:spChg chg="del">
          <ac:chgData name="zafarmariam720@outlook.com" userId="ac63b56093b55329" providerId="LiveId" clId="{0E7867BC-9D1A-49AB-98B0-4B4C6C962542}" dt="2023-02-28T15:40:53.835" v="350" actId="478"/>
          <ac:spMkLst>
            <pc:docMk/>
            <pc:sldMk cId="2743033789" sldId="279"/>
            <ac:spMk id="5" creationId="{B454B331-A7AD-6FE9-D933-39CA64F1E77C}"/>
          </ac:spMkLst>
        </pc:spChg>
        <pc:spChg chg="mod">
          <ac:chgData name="zafarmariam720@outlook.com" userId="ac63b56093b55329" providerId="LiveId" clId="{0E7867BC-9D1A-49AB-98B0-4B4C6C962542}" dt="2023-02-28T15:44:14.952" v="387" actId="14100"/>
          <ac:spMkLst>
            <pc:docMk/>
            <pc:sldMk cId="2743033789" sldId="279"/>
            <ac:spMk id="6" creationId="{2D33F3AE-FF71-A4D4-80B7-77115CE19B5A}"/>
          </ac:spMkLst>
        </pc:spChg>
        <pc:spChg chg="del">
          <ac:chgData name="zafarmariam720@outlook.com" userId="ac63b56093b55329" providerId="LiveId" clId="{0E7867BC-9D1A-49AB-98B0-4B4C6C962542}" dt="2023-02-28T15:39:15.776" v="333" actId="478"/>
          <ac:spMkLst>
            <pc:docMk/>
            <pc:sldMk cId="2743033789" sldId="279"/>
            <ac:spMk id="7" creationId="{8E632C18-DFDF-D1FF-707B-E477661F52C5}"/>
          </ac:spMkLst>
        </pc:spChg>
        <pc:spChg chg="mod">
          <ac:chgData name="zafarmariam720@outlook.com" userId="ac63b56093b55329" providerId="LiveId" clId="{0E7867BC-9D1A-49AB-98B0-4B4C6C962542}" dt="2023-02-28T15:39:13.072" v="332" actId="2711"/>
          <ac:spMkLst>
            <pc:docMk/>
            <pc:sldMk cId="2743033789" sldId="279"/>
            <ac:spMk id="8" creationId="{A863B049-A4A6-D299-42B3-D66942BE4293}"/>
          </ac:spMkLst>
        </pc:spChg>
        <pc:spChg chg="add mod">
          <ac:chgData name="zafarmariam720@outlook.com" userId="ac63b56093b55329" providerId="LiveId" clId="{0E7867BC-9D1A-49AB-98B0-4B4C6C962542}" dt="2023-02-28T19:47:51.380" v="1682" actId="1076"/>
          <ac:spMkLst>
            <pc:docMk/>
            <pc:sldMk cId="2743033789" sldId="279"/>
            <ac:spMk id="9" creationId="{84AB32EC-65E5-EC21-91FF-DA29657FFC97}"/>
          </ac:spMkLst>
        </pc:spChg>
        <pc:picChg chg="add mod">
          <ac:chgData name="zafarmariam720@outlook.com" userId="ac63b56093b55329" providerId="LiveId" clId="{0E7867BC-9D1A-49AB-98B0-4B4C6C962542}" dt="2023-02-28T15:43:07.083" v="365" actId="14100"/>
          <ac:picMkLst>
            <pc:docMk/>
            <pc:sldMk cId="2743033789" sldId="279"/>
            <ac:picMk id="2050" creationId="{D15E620F-136C-B038-33A0-E4D61F4F6655}"/>
          </ac:picMkLst>
        </pc:picChg>
      </pc:sldChg>
      <pc:sldChg chg="addSp delSp modSp new mod modClrScheme chgLayout">
        <pc:chgData name="zafarmariam720@outlook.com" userId="ac63b56093b55329" providerId="LiveId" clId="{0E7867BC-9D1A-49AB-98B0-4B4C6C962542}" dt="2023-02-28T19:46:51.975" v="1674" actId="115"/>
        <pc:sldMkLst>
          <pc:docMk/>
          <pc:sldMk cId="2161972515" sldId="280"/>
        </pc:sldMkLst>
        <pc:spChg chg="del mod ord">
          <ac:chgData name="zafarmariam720@outlook.com" userId="ac63b56093b55329" providerId="LiveId" clId="{0E7867BC-9D1A-49AB-98B0-4B4C6C962542}" dt="2023-02-28T16:14:38.411" v="513" actId="700"/>
          <ac:spMkLst>
            <pc:docMk/>
            <pc:sldMk cId="2161972515" sldId="280"/>
            <ac:spMk id="2" creationId="{EE16B12D-A631-D087-2EE8-1D0B70A65D55}"/>
          </ac:spMkLst>
        </pc:spChg>
        <pc:spChg chg="del mod ord">
          <ac:chgData name="zafarmariam720@outlook.com" userId="ac63b56093b55329" providerId="LiveId" clId="{0E7867BC-9D1A-49AB-98B0-4B4C6C962542}" dt="2023-02-28T16:14:38.411" v="513" actId="700"/>
          <ac:spMkLst>
            <pc:docMk/>
            <pc:sldMk cId="2161972515" sldId="280"/>
            <ac:spMk id="3" creationId="{B63AC6F5-F201-4642-1650-219D7446AF8E}"/>
          </ac:spMkLst>
        </pc:spChg>
        <pc:spChg chg="del mod ord">
          <ac:chgData name="zafarmariam720@outlook.com" userId="ac63b56093b55329" providerId="LiveId" clId="{0E7867BC-9D1A-49AB-98B0-4B4C6C962542}" dt="2023-02-28T16:14:38.411" v="513" actId="700"/>
          <ac:spMkLst>
            <pc:docMk/>
            <pc:sldMk cId="2161972515" sldId="280"/>
            <ac:spMk id="4" creationId="{956D9FAD-7428-7701-3543-F79104070A3B}"/>
          </ac:spMkLst>
        </pc:spChg>
        <pc:spChg chg="del mod ord">
          <ac:chgData name="zafarmariam720@outlook.com" userId="ac63b56093b55329" providerId="LiveId" clId="{0E7867BC-9D1A-49AB-98B0-4B4C6C962542}" dt="2023-02-28T16:14:38.411" v="513" actId="700"/>
          <ac:spMkLst>
            <pc:docMk/>
            <pc:sldMk cId="2161972515" sldId="280"/>
            <ac:spMk id="5" creationId="{70933105-D84E-B5F9-8B4C-7BD1C9327F03}"/>
          </ac:spMkLst>
        </pc:spChg>
        <pc:spChg chg="del mod ord">
          <ac:chgData name="zafarmariam720@outlook.com" userId="ac63b56093b55329" providerId="LiveId" clId="{0E7867BC-9D1A-49AB-98B0-4B4C6C962542}" dt="2023-02-28T16:14:38.411" v="513" actId="700"/>
          <ac:spMkLst>
            <pc:docMk/>
            <pc:sldMk cId="2161972515" sldId="280"/>
            <ac:spMk id="6" creationId="{C47B5C0E-0CBC-F5E9-D229-1B53864CE4CF}"/>
          </ac:spMkLst>
        </pc:spChg>
        <pc:spChg chg="del mod ord">
          <ac:chgData name="zafarmariam720@outlook.com" userId="ac63b56093b55329" providerId="LiveId" clId="{0E7867BC-9D1A-49AB-98B0-4B4C6C962542}" dt="2023-02-28T16:14:38.411" v="513" actId="700"/>
          <ac:spMkLst>
            <pc:docMk/>
            <pc:sldMk cId="2161972515" sldId="280"/>
            <ac:spMk id="7" creationId="{EA0F113B-FAA3-225D-3215-9743F783DFA4}"/>
          </ac:spMkLst>
        </pc:spChg>
        <pc:spChg chg="del mod ord">
          <ac:chgData name="zafarmariam720@outlook.com" userId="ac63b56093b55329" providerId="LiveId" clId="{0E7867BC-9D1A-49AB-98B0-4B4C6C962542}" dt="2023-02-28T16:14:38.411" v="513" actId="700"/>
          <ac:spMkLst>
            <pc:docMk/>
            <pc:sldMk cId="2161972515" sldId="280"/>
            <ac:spMk id="8" creationId="{F16B9291-3A34-0EDB-472C-05D397AACD4C}"/>
          </ac:spMkLst>
        </pc:spChg>
        <pc:spChg chg="add del mod ord">
          <ac:chgData name="zafarmariam720@outlook.com" userId="ac63b56093b55329" providerId="LiveId" clId="{0E7867BC-9D1A-49AB-98B0-4B4C6C962542}" dt="2023-02-28T16:15:11.215" v="518" actId="478"/>
          <ac:spMkLst>
            <pc:docMk/>
            <pc:sldMk cId="2161972515" sldId="280"/>
            <ac:spMk id="9" creationId="{0A486EDD-F808-F0CB-076D-7AB216E90D48}"/>
          </ac:spMkLst>
        </pc:spChg>
        <pc:spChg chg="add del mod ord">
          <ac:chgData name="zafarmariam720@outlook.com" userId="ac63b56093b55329" providerId="LiveId" clId="{0E7867BC-9D1A-49AB-98B0-4B4C6C962542}" dt="2023-02-28T16:15:13.138" v="519" actId="478"/>
          <ac:spMkLst>
            <pc:docMk/>
            <pc:sldMk cId="2161972515" sldId="280"/>
            <ac:spMk id="10" creationId="{E9ABFADA-63EA-F8B6-3A34-5FFDF3924FA7}"/>
          </ac:spMkLst>
        </pc:spChg>
        <pc:spChg chg="add del mod ord">
          <ac:chgData name="zafarmariam720@outlook.com" userId="ac63b56093b55329" providerId="LiveId" clId="{0E7867BC-9D1A-49AB-98B0-4B4C6C962542}" dt="2023-02-28T16:14:58.837" v="516" actId="478"/>
          <ac:spMkLst>
            <pc:docMk/>
            <pc:sldMk cId="2161972515" sldId="280"/>
            <ac:spMk id="11" creationId="{FE55F829-EE9F-7073-C3B6-5F73EF8A90F5}"/>
          </ac:spMkLst>
        </pc:spChg>
        <pc:spChg chg="add del mod ord">
          <ac:chgData name="zafarmariam720@outlook.com" userId="ac63b56093b55329" providerId="LiveId" clId="{0E7867BC-9D1A-49AB-98B0-4B4C6C962542}" dt="2023-02-28T16:15:03.048" v="517" actId="478"/>
          <ac:spMkLst>
            <pc:docMk/>
            <pc:sldMk cId="2161972515" sldId="280"/>
            <ac:spMk id="12" creationId="{3066DC64-5EAA-2D1E-C5EF-C2B7CE945152}"/>
          </ac:spMkLst>
        </pc:spChg>
        <pc:spChg chg="add del mod ord">
          <ac:chgData name="zafarmariam720@outlook.com" userId="ac63b56093b55329" providerId="LiveId" clId="{0E7867BC-9D1A-49AB-98B0-4B4C6C962542}" dt="2023-02-28T16:14:56.728" v="515" actId="478"/>
          <ac:spMkLst>
            <pc:docMk/>
            <pc:sldMk cId="2161972515" sldId="280"/>
            <ac:spMk id="13" creationId="{E0894ADE-16DA-2C2C-8F9C-9E993B375FBB}"/>
          </ac:spMkLst>
        </pc:spChg>
        <pc:spChg chg="add mod ord">
          <ac:chgData name="zafarmariam720@outlook.com" userId="ac63b56093b55329" providerId="LiveId" clId="{0E7867BC-9D1A-49AB-98B0-4B4C6C962542}" dt="2023-02-28T19:46:51.975" v="1674" actId="115"/>
          <ac:spMkLst>
            <pc:docMk/>
            <pc:sldMk cId="2161972515" sldId="280"/>
            <ac:spMk id="14" creationId="{1A7D7D5C-5289-BE4F-D79F-EA108761F345}"/>
          </ac:spMkLst>
        </pc:spChg>
        <pc:spChg chg="add del mod ord">
          <ac:chgData name="zafarmariam720@outlook.com" userId="ac63b56093b55329" providerId="LiveId" clId="{0E7867BC-9D1A-49AB-98B0-4B4C6C962542}" dt="2023-02-28T16:18:18.337" v="584" actId="931"/>
          <ac:spMkLst>
            <pc:docMk/>
            <pc:sldMk cId="2161972515" sldId="280"/>
            <ac:spMk id="15" creationId="{1C34C26A-D15B-4139-8021-B174676741BC}"/>
          </ac:spMkLst>
        </pc:spChg>
        <pc:spChg chg="add del mod">
          <ac:chgData name="zafarmariam720@outlook.com" userId="ac63b56093b55329" providerId="LiveId" clId="{0E7867BC-9D1A-49AB-98B0-4B4C6C962542}" dt="2023-02-28T16:18:51.407" v="586" actId="931"/>
          <ac:spMkLst>
            <pc:docMk/>
            <pc:sldMk cId="2161972515" sldId="280"/>
            <ac:spMk id="19" creationId="{76D57EFD-4242-8032-5818-274C3F86E623}"/>
          </ac:spMkLst>
        </pc:spChg>
        <pc:spChg chg="add del mod">
          <ac:chgData name="zafarmariam720@outlook.com" userId="ac63b56093b55329" providerId="LiveId" clId="{0E7867BC-9D1A-49AB-98B0-4B4C6C962542}" dt="2023-02-28T16:20:01.167" v="588" actId="931"/>
          <ac:spMkLst>
            <pc:docMk/>
            <pc:sldMk cId="2161972515" sldId="280"/>
            <ac:spMk id="23" creationId="{532BF07B-40A1-6668-D03C-42767547644B}"/>
          </ac:spMkLst>
        </pc:spChg>
        <pc:spChg chg="add del mod">
          <ac:chgData name="zafarmariam720@outlook.com" userId="ac63b56093b55329" providerId="LiveId" clId="{0E7867BC-9D1A-49AB-98B0-4B4C6C962542}" dt="2023-02-28T16:22:19.578" v="612"/>
          <ac:spMkLst>
            <pc:docMk/>
            <pc:sldMk cId="2161972515" sldId="280"/>
            <ac:spMk id="27" creationId="{71D94076-8CDE-1D44-791C-614C1D25EB4F}"/>
          </ac:spMkLst>
        </pc:spChg>
        <pc:picChg chg="add del mod">
          <ac:chgData name="zafarmariam720@outlook.com" userId="ac63b56093b55329" providerId="LiveId" clId="{0E7867BC-9D1A-49AB-98B0-4B4C6C962542}" dt="2023-02-28T16:18:22.068" v="585" actId="478"/>
          <ac:picMkLst>
            <pc:docMk/>
            <pc:sldMk cId="2161972515" sldId="280"/>
            <ac:picMk id="17" creationId="{5E8AEA25-5776-21DE-958B-7DD82BCD587C}"/>
          </ac:picMkLst>
        </pc:picChg>
        <pc:picChg chg="add del mod">
          <ac:chgData name="zafarmariam720@outlook.com" userId="ac63b56093b55329" providerId="LiveId" clId="{0E7867BC-9D1A-49AB-98B0-4B4C6C962542}" dt="2023-02-28T16:19:48.492" v="587" actId="478"/>
          <ac:picMkLst>
            <pc:docMk/>
            <pc:sldMk cId="2161972515" sldId="280"/>
            <ac:picMk id="21" creationId="{42BDFD6D-0ADB-9144-4FE7-4B1232CBC0FE}"/>
          </ac:picMkLst>
        </pc:picChg>
        <pc:picChg chg="add del mod">
          <ac:chgData name="zafarmariam720@outlook.com" userId="ac63b56093b55329" providerId="LiveId" clId="{0E7867BC-9D1A-49AB-98B0-4B4C6C962542}" dt="2023-02-28T16:21:20.717" v="603" actId="21"/>
          <ac:picMkLst>
            <pc:docMk/>
            <pc:sldMk cId="2161972515" sldId="280"/>
            <ac:picMk id="25" creationId="{ED95232F-CD2B-82AA-23E2-11C8B4E6BB21}"/>
          </ac:picMkLst>
        </pc:picChg>
        <pc:picChg chg="add del mod modCrop">
          <ac:chgData name="zafarmariam720@outlook.com" userId="ac63b56093b55329" providerId="LiveId" clId="{0E7867BC-9D1A-49AB-98B0-4B4C6C962542}" dt="2023-02-28T16:27:26.235" v="699" actId="14100"/>
          <ac:picMkLst>
            <pc:docMk/>
            <pc:sldMk cId="2161972515" sldId="280"/>
            <ac:picMk id="29" creationId="{D683076B-5789-28A1-2136-BA680A840567}"/>
          </ac:picMkLst>
        </pc:picChg>
      </pc:sldChg>
      <pc:sldChg chg="addSp delSp modSp new mod">
        <pc:chgData name="zafarmariam720@outlook.com" userId="ac63b56093b55329" providerId="LiveId" clId="{0E7867BC-9D1A-49AB-98B0-4B4C6C962542}" dt="2023-02-28T19:48:32.325" v="1688" actId="115"/>
        <pc:sldMkLst>
          <pc:docMk/>
          <pc:sldMk cId="876110003" sldId="281"/>
        </pc:sldMkLst>
        <pc:spChg chg="del">
          <ac:chgData name="zafarmariam720@outlook.com" userId="ac63b56093b55329" providerId="LiveId" clId="{0E7867BC-9D1A-49AB-98B0-4B4C6C962542}" dt="2023-02-28T16:31:49.059" v="717"/>
          <ac:spMkLst>
            <pc:docMk/>
            <pc:sldMk cId="876110003" sldId="281"/>
            <ac:spMk id="2" creationId="{6889D095-E8D4-2B2E-0ABC-1950F7B01C5D}"/>
          </ac:spMkLst>
        </pc:spChg>
        <pc:spChg chg="del">
          <ac:chgData name="zafarmariam720@outlook.com" userId="ac63b56093b55329" providerId="LiveId" clId="{0E7867BC-9D1A-49AB-98B0-4B4C6C962542}" dt="2023-02-28T16:32:39.150" v="721" actId="478"/>
          <ac:spMkLst>
            <pc:docMk/>
            <pc:sldMk cId="876110003" sldId="281"/>
            <ac:spMk id="3" creationId="{E12B2118-9BD4-0360-8B3F-879338439934}"/>
          </ac:spMkLst>
        </pc:spChg>
        <pc:spChg chg="del">
          <ac:chgData name="zafarmariam720@outlook.com" userId="ac63b56093b55329" providerId="LiveId" clId="{0E7867BC-9D1A-49AB-98B0-4B4C6C962542}" dt="2023-02-28T16:32:46.170" v="722" actId="478"/>
          <ac:spMkLst>
            <pc:docMk/>
            <pc:sldMk cId="876110003" sldId="281"/>
            <ac:spMk id="4" creationId="{B6924E33-3C06-E21A-B445-503C26DD4DE2}"/>
          </ac:spMkLst>
        </pc:spChg>
        <pc:spChg chg="del mod">
          <ac:chgData name="zafarmariam720@outlook.com" userId="ac63b56093b55329" providerId="LiveId" clId="{0E7867BC-9D1A-49AB-98B0-4B4C6C962542}" dt="2023-02-28T16:32:34.459" v="720" actId="478"/>
          <ac:spMkLst>
            <pc:docMk/>
            <pc:sldMk cId="876110003" sldId="281"/>
            <ac:spMk id="5" creationId="{734CD7DC-B03C-8890-B802-D352CEFC4699}"/>
          </ac:spMkLst>
        </pc:spChg>
        <pc:spChg chg="del">
          <ac:chgData name="zafarmariam720@outlook.com" userId="ac63b56093b55329" providerId="LiveId" clId="{0E7867BC-9D1A-49AB-98B0-4B4C6C962542}" dt="2023-02-28T16:32:23.327" v="719" actId="478"/>
          <ac:spMkLst>
            <pc:docMk/>
            <pc:sldMk cId="876110003" sldId="281"/>
            <ac:spMk id="6" creationId="{5B13EE7E-8436-5325-A720-B9CF2B24E874}"/>
          </ac:spMkLst>
        </pc:spChg>
        <pc:spChg chg="mod">
          <ac:chgData name="zafarmariam720@outlook.com" userId="ac63b56093b55329" providerId="LiveId" clId="{0E7867BC-9D1A-49AB-98B0-4B4C6C962542}" dt="2023-02-28T19:48:32.325" v="1688" actId="115"/>
          <ac:spMkLst>
            <pc:docMk/>
            <pc:sldMk cId="876110003" sldId="281"/>
            <ac:spMk id="7" creationId="{EB5FD4A0-CC8C-683D-1BFE-A30565868DDF}"/>
          </ac:spMkLst>
        </pc:spChg>
        <pc:spChg chg="mod">
          <ac:chgData name="zafarmariam720@outlook.com" userId="ac63b56093b55329" providerId="LiveId" clId="{0E7867BC-9D1A-49AB-98B0-4B4C6C962542}" dt="2023-02-28T16:31:17.340" v="716" actId="255"/>
          <ac:spMkLst>
            <pc:docMk/>
            <pc:sldMk cId="876110003" sldId="281"/>
            <ac:spMk id="8" creationId="{D38ED410-6240-78E4-6ACB-002D49B0CC1D}"/>
          </ac:spMkLst>
        </pc:spChg>
        <pc:picChg chg="add mod modCrop">
          <ac:chgData name="zafarmariam720@outlook.com" userId="ac63b56093b55329" providerId="LiveId" clId="{0E7867BC-9D1A-49AB-98B0-4B4C6C962542}" dt="2023-02-28T16:35:11.399" v="739" actId="1076"/>
          <ac:picMkLst>
            <pc:docMk/>
            <pc:sldMk cId="876110003" sldId="281"/>
            <ac:picMk id="10" creationId="{0E346722-5AA5-5AFB-97CE-3B0AB4E1A07D}"/>
          </ac:picMkLst>
        </pc:picChg>
        <pc:picChg chg="add mod">
          <ac:chgData name="zafarmariam720@outlook.com" userId="ac63b56093b55329" providerId="LiveId" clId="{0E7867BC-9D1A-49AB-98B0-4B4C6C962542}" dt="2023-02-28T16:35:06.169" v="738" actId="1076"/>
          <ac:picMkLst>
            <pc:docMk/>
            <pc:sldMk cId="876110003" sldId="281"/>
            <ac:picMk id="11" creationId="{0BBF625F-A9DC-F5BE-425D-6C64879E5795}"/>
          </ac:picMkLst>
        </pc:picChg>
        <pc:picChg chg="add mod">
          <ac:chgData name="zafarmariam720@outlook.com" userId="ac63b56093b55329" providerId="LiveId" clId="{0E7867BC-9D1A-49AB-98B0-4B4C6C962542}" dt="2023-02-28T18:17:07.230" v="1277" actId="1076"/>
          <ac:picMkLst>
            <pc:docMk/>
            <pc:sldMk cId="876110003" sldId="281"/>
            <ac:picMk id="12" creationId="{0C012A56-9E2E-ACF6-43EA-3FF5C0C5F19B}"/>
          </ac:picMkLst>
        </pc:picChg>
        <pc:picChg chg="add mod">
          <ac:chgData name="zafarmariam720@outlook.com" userId="ac63b56093b55329" providerId="LiveId" clId="{0E7867BC-9D1A-49AB-98B0-4B4C6C962542}" dt="2023-02-28T18:17:09.662" v="1278" actId="1076"/>
          <ac:picMkLst>
            <pc:docMk/>
            <pc:sldMk cId="876110003" sldId="281"/>
            <ac:picMk id="13" creationId="{D9B1EE43-8097-998E-F207-7C9A35B0A8CE}"/>
          </ac:picMkLst>
        </pc:picChg>
      </pc:sldChg>
      <pc:sldChg chg="addSp delSp modSp new mod ord modClrScheme chgLayout">
        <pc:chgData name="zafarmariam720@outlook.com" userId="ac63b56093b55329" providerId="LiveId" clId="{0E7867BC-9D1A-49AB-98B0-4B4C6C962542}" dt="2023-02-28T20:18:34.438" v="1917" actId="14100"/>
        <pc:sldMkLst>
          <pc:docMk/>
          <pc:sldMk cId="60765602" sldId="282"/>
        </pc:sldMkLst>
        <pc:spChg chg="del mod ord">
          <ac:chgData name="zafarmariam720@outlook.com" userId="ac63b56093b55329" providerId="LiveId" clId="{0E7867BC-9D1A-49AB-98B0-4B4C6C962542}" dt="2023-02-28T17:38:07.558" v="1142" actId="700"/>
          <ac:spMkLst>
            <pc:docMk/>
            <pc:sldMk cId="60765602" sldId="282"/>
            <ac:spMk id="2" creationId="{45F231A5-EE7E-F694-7146-A147ABDC5C14}"/>
          </ac:spMkLst>
        </pc:spChg>
        <pc:spChg chg="del mod ord">
          <ac:chgData name="zafarmariam720@outlook.com" userId="ac63b56093b55329" providerId="LiveId" clId="{0E7867BC-9D1A-49AB-98B0-4B4C6C962542}" dt="2023-02-28T17:38:07.558" v="1142" actId="700"/>
          <ac:spMkLst>
            <pc:docMk/>
            <pc:sldMk cId="60765602" sldId="282"/>
            <ac:spMk id="3" creationId="{ADDCF4CB-BCD0-A702-F6D5-F1673A871108}"/>
          </ac:spMkLst>
        </pc:spChg>
        <pc:spChg chg="del mod ord">
          <ac:chgData name="zafarmariam720@outlook.com" userId="ac63b56093b55329" providerId="LiveId" clId="{0E7867BC-9D1A-49AB-98B0-4B4C6C962542}" dt="2023-02-28T17:38:07.558" v="1142" actId="700"/>
          <ac:spMkLst>
            <pc:docMk/>
            <pc:sldMk cId="60765602" sldId="282"/>
            <ac:spMk id="4" creationId="{7B86BD75-0344-6951-F088-CA111FBEC06C}"/>
          </ac:spMkLst>
        </pc:spChg>
        <pc:spChg chg="del mod ord">
          <ac:chgData name="zafarmariam720@outlook.com" userId="ac63b56093b55329" providerId="LiveId" clId="{0E7867BC-9D1A-49AB-98B0-4B4C6C962542}" dt="2023-02-28T17:38:07.558" v="1142" actId="700"/>
          <ac:spMkLst>
            <pc:docMk/>
            <pc:sldMk cId="60765602" sldId="282"/>
            <ac:spMk id="5" creationId="{9624D7F6-60FB-1D53-16C6-10E0CCE9A4B9}"/>
          </ac:spMkLst>
        </pc:spChg>
        <pc:spChg chg="del mod ord">
          <ac:chgData name="zafarmariam720@outlook.com" userId="ac63b56093b55329" providerId="LiveId" clId="{0E7867BC-9D1A-49AB-98B0-4B4C6C962542}" dt="2023-02-28T17:38:07.558" v="1142" actId="700"/>
          <ac:spMkLst>
            <pc:docMk/>
            <pc:sldMk cId="60765602" sldId="282"/>
            <ac:spMk id="6" creationId="{F52EDF8A-5882-5634-9D43-F64BBA4E1A3C}"/>
          </ac:spMkLst>
        </pc:spChg>
        <pc:spChg chg="del mod ord">
          <ac:chgData name="zafarmariam720@outlook.com" userId="ac63b56093b55329" providerId="LiveId" clId="{0E7867BC-9D1A-49AB-98B0-4B4C6C962542}" dt="2023-02-28T17:38:07.558" v="1142" actId="700"/>
          <ac:spMkLst>
            <pc:docMk/>
            <pc:sldMk cId="60765602" sldId="282"/>
            <ac:spMk id="7" creationId="{F4B05D39-F7F0-2003-5CC8-CA405240012F}"/>
          </ac:spMkLst>
        </pc:spChg>
        <pc:spChg chg="del">
          <ac:chgData name="zafarmariam720@outlook.com" userId="ac63b56093b55329" providerId="LiveId" clId="{0E7867BC-9D1A-49AB-98B0-4B4C6C962542}" dt="2023-02-28T17:38:07.558" v="1142" actId="700"/>
          <ac:spMkLst>
            <pc:docMk/>
            <pc:sldMk cId="60765602" sldId="282"/>
            <ac:spMk id="8" creationId="{F45527F2-DA75-73C5-CA63-6C740D6BBCA9}"/>
          </ac:spMkLst>
        </pc:spChg>
        <pc:spChg chg="del mod ord">
          <ac:chgData name="zafarmariam720@outlook.com" userId="ac63b56093b55329" providerId="LiveId" clId="{0E7867BC-9D1A-49AB-98B0-4B4C6C962542}" dt="2023-02-28T17:38:07.558" v="1142" actId="700"/>
          <ac:spMkLst>
            <pc:docMk/>
            <pc:sldMk cId="60765602" sldId="282"/>
            <ac:spMk id="9" creationId="{BF68CD2F-4935-96D5-9217-BC315A5C16FA}"/>
          </ac:spMkLst>
        </pc:spChg>
        <pc:spChg chg="add del mod ord">
          <ac:chgData name="zafarmariam720@outlook.com" userId="ac63b56093b55329" providerId="LiveId" clId="{0E7867BC-9D1A-49AB-98B0-4B4C6C962542}" dt="2023-02-28T17:38:53.127" v="1157" actId="478"/>
          <ac:spMkLst>
            <pc:docMk/>
            <pc:sldMk cId="60765602" sldId="282"/>
            <ac:spMk id="10" creationId="{B5D7E366-7EDD-6B7A-82A5-F34249609293}"/>
          </ac:spMkLst>
        </pc:spChg>
        <pc:spChg chg="add del mod ord">
          <ac:chgData name="zafarmariam720@outlook.com" userId="ac63b56093b55329" providerId="LiveId" clId="{0E7867BC-9D1A-49AB-98B0-4B4C6C962542}" dt="2023-02-28T17:39:02.207" v="1158" actId="478"/>
          <ac:spMkLst>
            <pc:docMk/>
            <pc:sldMk cId="60765602" sldId="282"/>
            <ac:spMk id="11" creationId="{52F2DB27-2BA4-982C-E4BF-34926A0BD15C}"/>
          </ac:spMkLst>
        </pc:spChg>
        <pc:spChg chg="add del mod ord">
          <ac:chgData name="zafarmariam720@outlook.com" userId="ac63b56093b55329" providerId="LiveId" clId="{0E7867BC-9D1A-49AB-98B0-4B4C6C962542}" dt="2023-02-28T17:38:49.692" v="1156" actId="478"/>
          <ac:spMkLst>
            <pc:docMk/>
            <pc:sldMk cId="60765602" sldId="282"/>
            <ac:spMk id="12" creationId="{15E11EEA-7053-B035-DDAD-899B5ADEEF97}"/>
          </ac:spMkLst>
        </pc:spChg>
        <pc:spChg chg="add mod ord">
          <ac:chgData name="zafarmariam720@outlook.com" userId="ac63b56093b55329" providerId="LiveId" clId="{0E7867BC-9D1A-49AB-98B0-4B4C6C962542}" dt="2023-02-28T17:42:50.787" v="1209" actId="20577"/>
          <ac:spMkLst>
            <pc:docMk/>
            <pc:sldMk cId="60765602" sldId="282"/>
            <ac:spMk id="13" creationId="{959408D5-2C6D-6BA9-01AD-96D6ACB344F1}"/>
          </ac:spMkLst>
        </pc:spChg>
        <pc:spChg chg="add mod ord">
          <ac:chgData name="zafarmariam720@outlook.com" userId="ac63b56093b55329" providerId="LiveId" clId="{0E7867BC-9D1A-49AB-98B0-4B4C6C962542}" dt="2023-02-28T17:39:53.337" v="1186" actId="403"/>
          <ac:spMkLst>
            <pc:docMk/>
            <pc:sldMk cId="60765602" sldId="282"/>
            <ac:spMk id="14" creationId="{754F4933-F241-C2B6-2741-22E77A76792D}"/>
          </ac:spMkLst>
        </pc:spChg>
        <pc:spChg chg="add del mod ord">
          <ac:chgData name="zafarmariam720@outlook.com" userId="ac63b56093b55329" providerId="LiveId" clId="{0E7867BC-9D1A-49AB-98B0-4B4C6C962542}" dt="2023-02-28T17:39:10.978" v="1160" actId="478"/>
          <ac:spMkLst>
            <pc:docMk/>
            <pc:sldMk cId="60765602" sldId="282"/>
            <ac:spMk id="15" creationId="{72DC1F13-A7DD-FC35-216E-4FDF328D4CF5}"/>
          </ac:spMkLst>
        </pc:spChg>
        <pc:spChg chg="add del mod ord">
          <ac:chgData name="zafarmariam720@outlook.com" userId="ac63b56093b55329" providerId="LiveId" clId="{0E7867BC-9D1A-49AB-98B0-4B4C6C962542}" dt="2023-02-28T17:40:41.088" v="1190" actId="931"/>
          <ac:spMkLst>
            <pc:docMk/>
            <pc:sldMk cId="60765602" sldId="282"/>
            <ac:spMk id="16" creationId="{00BD0633-64D4-4341-1CE3-9B40FEDCD3EC}"/>
          </ac:spMkLst>
        </pc:spChg>
        <pc:spChg chg="add mod">
          <ac:chgData name="zafarmariam720@outlook.com" userId="ac63b56093b55329" providerId="LiveId" clId="{0E7867BC-9D1A-49AB-98B0-4B4C6C962542}" dt="2023-02-28T17:44:17.927" v="1223" actId="1076"/>
          <ac:spMkLst>
            <pc:docMk/>
            <pc:sldMk cId="60765602" sldId="282"/>
            <ac:spMk id="19" creationId="{17CD3DBB-B5E7-2E1C-8441-DF2DD029CDF9}"/>
          </ac:spMkLst>
        </pc:spChg>
        <pc:spChg chg="add mod">
          <ac:chgData name="zafarmariam720@outlook.com" userId="ac63b56093b55329" providerId="LiveId" clId="{0E7867BC-9D1A-49AB-98B0-4B4C6C962542}" dt="2023-02-28T17:44:15.606" v="1222" actId="1076"/>
          <ac:spMkLst>
            <pc:docMk/>
            <pc:sldMk cId="60765602" sldId="282"/>
            <ac:spMk id="20" creationId="{61A4F0F4-34BD-F406-5C26-C1ADF3C8DC03}"/>
          </ac:spMkLst>
        </pc:spChg>
        <pc:picChg chg="add mod modCrop">
          <ac:chgData name="zafarmariam720@outlook.com" userId="ac63b56093b55329" providerId="LiveId" clId="{0E7867BC-9D1A-49AB-98B0-4B4C6C962542}" dt="2023-02-28T20:18:34.438" v="1917" actId="14100"/>
          <ac:picMkLst>
            <pc:docMk/>
            <pc:sldMk cId="60765602" sldId="282"/>
            <ac:picMk id="18" creationId="{B24A8BBB-DBBF-6BA4-CC12-EBBCAF355DB8}"/>
          </ac:picMkLst>
        </pc:picChg>
      </pc:sldChg>
      <pc:sldChg chg="addSp delSp modSp new mod modClrScheme chgLayout">
        <pc:chgData name="zafarmariam720@outlook.com" userId="ac63b56093b55329" providerId="LiveId" clId="{0E7867BC-9D1A-49AB-98B0-4B4C6C962542}" dt="2023-02-28T19:56:22.709" v="1725" actId="1076"/>
        <pc:sldMkLst>
          <pc:docMk/>
          <pc:sldMk cId="3375396851" sldId="283"/>
        </pc:sldMkLst>
        <pc:spChg chg="del mod ord">
          <ac:chgData name="zafarmariam720@outlook.com" userId="ac63b56093b55329" providerId="LiveId" clId="{0E7867BC-9D1A-49AB-98B0-4B4C6C962542}" dt="2023-02-28T17:45:20.430" v="1226" actId="700"/>
          <ac:spMkLst>
            <pc:docMk/>
            <pc:sldMk cId="3375396851" sldId="283"/>
            <ac:spMk id="2" creationId="{9F4F3CA1-9622-5B78-38BE-8B27F07C2A71}"/>
          </ac:spMkLst>
        </pc:spChg>
        <pc:spChg chg="del mod ord">
          <ac:chgData name="zafarmariam720@outlook.com" userId="ac63b56093b55329" providerId="LiveId" clId="{0E7867BC-9D1A-49AB-98B0-4B4C6C962542}" dt="2023-02-28T17:45:20.430" v="1226" actId="700"/>
          <ac:spMkLst>
            <pc:docMk/>
            <pc:sldMk cId="3375396851" sldId="283"/>
            <ac:spMk id="3" creationId="{85C7EDF8-957F-AD04-A90C-E35DCBC6A19B}"/>
          </ac:spMkLst>
        </pc:spChg>
        <pc:spChg chg="del mod ord">
          <ac:chgData name="zafarmariam720@outlook.com" userId="ac63b56093b55329" providerId="LiveId" clId="{0E7867BC-9D1A-49AB-98B0-4B4C6C962542}" dt="2023-02-28T17:45:20.430" v="1226" actId="700"/>
          <ac:spMkLst>
            <pc:docMk/>
            <pc:sldMk cId="3375396851" sldId="283"/>
            <ac:spMk id="4" creationId="{6626A2ED-08FE-FCAB-7DC0-010B5E9D295E}"/>
          </ac:spMkLst>
        </pc:spChg>
        <pc:spChg chg="del mod ord">
          <ac:chgData name="zafarmariam720@outlook.com" userId="ac63b56093b55329" providerId="LiveId" clId="{0E7867BC-9D1A-49AB-98B0-4B4C6C962542}" dt="2023-02-28T17:45:20.430" v="1226" actId="700"/>
          <ac:spMkLst>
            <pc:docMk/>
            <pc:sldMk cId="3375396851" sldId="283"/>
            <ac:spMk id="5" creationId="{28AE0B68-6020-3AA2-B145-E3635B08FDC1}"/>
          </ac:spMkLst>
        </pc:spChg>
        <pc:spChg chg="del mod ord">
          <ac:chgData name="zafarmariam720@outlook.com" userId="ac63b56093b55329" providerId="LiveId" clId="{0E7867BC-9D1A-49AB-98B0-4B4C6C962542}" dt="2023-02-28T17:45:20.430" v="1226" actId="700"/>
          <ac:spMkLst>
            <pc:docMk/>
            <pc:sldMk cId="3375396851" sldId="283"/>
            <ac:spMk id="6" creationId="{402701ED-AF46-52B6-4A0C-0BB62EA97DDA}"/>
          </ac:spMkLst>
        </pc:spChg>
        <pc:spChg chg="del mod ord">
          <ac:chgData name="zafarmariam720@outlook.com" userId="ac63b56093b55329" providerId="LiveId" clId="{0E7867BC-9D1A-49AB-98B0-4B4C6C962542}" dt="2023-02-28T17:45:20.430" v="1226" actId="700"/>
          <ac:spMkLst>
            <pc:docMk/>
            <pc:sldMk cId="3375396851" sldId="283"/>
            <ac:spMk id="7" creationId="{AAD622F4-4026-062F-FDFD-6BF7666CF68C}"/>
          </ac:spMkLst>
        </pc:spChg>
        <pc:spChg chg="del">
          <ac:chgData name="zafarmariam720@outlook.com" userId="ac63b56093b55329" providerId="LiveId" clId="{0E7867BC-9D1A-49AB-98B0-4B4C6C962542}" dt="2023-02-28T17:45:20.430" v="1226" actId="700"/>
          <ac:spMkLst>
            <pc:docMk/>
            <pc:sldMk cId="3375396851" sldId="283"/>
            <ac:spMk id="8" creationId="{22608F64-1CC2-A1E6-0EA8-B40AB38476CF}"/>
          </ac:spMkLst>
        </pc:spChg>
        <pc:spChg chg="del mod ord">
          <ac:chgData name="zafarmariam720@outlook.com" userId="ac63b56093b55329" providerId="LiveId" clId="{0E7867BC-9D1A-49AB-98B0-4B4C6C962542}" dt="2023-02-28T17:45:20.430" v="1226" actId="700"/>
          <ac:spMkLst>
            <pc:docMk/>
            <pc:sldMk cId="3375396851" sldId="283"/>
            <ac:spMk id="9" creationId="{26C9214B-C047-EA88-5D74-AFF578C0B389}"/>
          </ac:spMkLst>
        </pc:spChg>
        <pc:spChg chg="add del mod ord">
          <ac:chgData name="zafarmariam720@outlook.com" userId="ac63b56093b55329" providerId="LiveId" clId="{0E7867BC-9D1A-49AB-98B0-4B4C6C962542}" dt="2023-02-28T17:45:39.046" v="1230" actId="478"/>
          <ac:spMkLst>
            <pc:docMk/>
            <pc:sldMk cId="3375396851" sldId="283"/>
            <ac:spMk id="10" creationId="{0F267CA3-1770-AA56-43DE-11626A8AB9F5}"/>
          </ac:spMkLst>
        </pc:spChg>
        <pc:spChg chg="add del mod ord">
          <ac:chgData name="zafarmariam720@outlook.com" userId="ac63b56093b55329" providerId="LiveId" clId="{0E7867BC-9D1A-49AB-98B0-4B4C6C962542}" dt="2023-02-28T17:45:41.866" v="1231" actId="478"/>
          <ac:spMkLst>
            <pc:docMk/>
            <pc:sldMk cId="3375396851" sldId="283"/>
            <ac:spMk id="11" creationId="{B116ADD7-4823-3020-550F-5FC73210DF3B}"/>
          </ac:spMkLst>
        </pc:spChg>
        <pc:spChg chg="add mod ord">
          <ac:chgData name="zafarmariam720@outlook.com" userId="ac63b56093b55329" providerId="LiveId" clId="{0E7867BC-9D1A-49AB-98B0-4B4C6C962542}" dt="2023-02-28T19:48:42.105" v="1689" actId="115"/>
          <ac:spMkLst>
            <pc:docMk/>
            <pc:sldMk cId="3375396851" sldId="283"/>
            <ac:spMk id="12" creationId="{B6DC0BEB-EDD8-A6C1-3D33-EE1F5BD1E6FA}"/>
          </ac:spMkLst>
        </pc:spChg>
        <pc:spChg chg="add del mod ord">
          <ac:chgData name="zafarmariam720@outlook.com" userId="ac63b56093b55329" providerId="LiveId" clId="{0E7867BC-9D1A-49AB-98B0-4B4C6C962542}" dt="2023-02-28T17:45:35.382" v="1229" actId="478"/>
          <ac:spMkLst>
            <pc:docMk/>
            <pc:sldMk cId="3375396851" sldId="283"/>
            <ac:spMk id="13" creationId="{C7593CF5-35E6-6656-4D52-7DA75E90C68C}"/>
          </ac:spMkLst>
        </pc:spChg>
        <pc:spChg chg="add del mod ord">
          <ac:chgData name="zafarmariam720@outlook.com" userId="ac63b56093b55329" providerId="LiveId" clId="{0E7867BC-9D1A-49AB-98B0-4B4C6C962542}" dt="2023-02-28T17:45:31.253" v="1228" actId="478"/>
          <ac:spMkLst>
            <pc:docMk/>
            <pc:sldMk cId="3375396851" sldId="283"/>
            <ac:spMk id="14" creationId="{326E434B-FC07-AE4A-BF67-0CAD12FF098F}"/>
          </ac:spMkLst>
        </pc:spChg>
        <pc:spChg chg="add mod ord">
          <ac:chgData name="zafarmariam720@outlook.com" userId="ac63b56093b55329" providerId="LiveId" clId="{0E7867BC-9D1A-49AB-98B0-4B4C6C962542}" dt="2023-02-28T19:53:18.039" v="1704" actId="1076"/>
          <ac:spMkLst>
            <pc:docMk/>
            <pc:sldMk cId="3375396851" sldId="283"/>
            <ac:spMk id="15" creationId="{AFDF90DC-7544-FD70-19A7-6EB2CEDF2175}"/>
          </ac:spMkLst>
        </pc:spChg>
        <pc:spChg chg="add del mod ord">
          <ac:chgData name="zafarmariam720@outlook.com" userId="ac63b56093b55329" providerId="LiveId" clId="{0E7867BC-9D1A-49AB-98B0-4B4C6C962542}" dt="2023-02-28T19:52:48.136" v="1698" actId="478"/>
          <ac:spMkLst>
            <pc:docMk/>
            <pc:sldMk cId="3375396851" sldId="283"/>
            <ac:spMk id="16" creationId="{CAF0ADD7-D552-F561-9349-D1FD4BC309A7}"/>
          </ac:spMkLst>
        </pc:spChg>
        <pc:picChg chg="add mod modCrop">
          <ac:chgData name="zafarmariam720@outlook.com" userId="ac63b56093b55329" providerId="LiveId" clId="{0E7867BC-9D1A-49AB-98B0-4B4C6C962542}" dt="2023-02-28T19:56:22.709" v="1725" actId="1076"/>
          <ac:picMkLst>
            <pc:docMk/>
            <pc:sldMk cId="3375396851" sldId="283"/>
            <ac:picMk id="18" creationId="{3269483B-4948-C08D-8180-46B546B6F208}"/>
          </ac:picMkLst>
        </pc:picChg>
        <pc:picChg chg="add mod">
          <ac:chgData name="zafarmariam720@outlook.com" userId="ac63b56093b55329" providerId="LiveId" clId="{0E7867BC-9D1A-49AB-98B0-4B4C6C962542}" dt="2023-02-28T19:53:33.419" v="1709" actId="14100"/>
          <ac:picMkLst>
            <pc:docMk/>
            <pc:sldMk cId="3375396851" sldId="283"/>
            <ac:picMk id="6146" creationId="{9A5180F5-BD5F-5722-6F6F-EE2B683B2AC3}"/>
          </ac:picMkLst>
        </pc:picChg>
      </pc:sldChg>
      <pc:sldChg chg="addSp delSp modSp new mod">
        <pc:chgData name="zafarmariam720@outlook.com" userId="ac63b56093b55329" providerId="LiveId" clId="{0E7867BC-9D1A-49AB-98B0-4B4C6C962542}" dt="2023-02-28T19:46:27.260" v="1672" actId="115"/>
        <pc:sldMkLst>
          <pc:docMk/>
          <pc:sldMk cId="2357048036" sldId="284"/>
        </pc:sldMkLst>
        <pc:spChg chg="del mod">
          <ac:chgData name="zafarmariam720@outlook.com" userId="ac63b56093b55329" providerId="LiveId" clId="{0E7867BC-9D1A-49AB-98B0-4B4C6C962542}" dt="2023-02-28T16:47:25.317" v="784"/>
          <ac:spMkLst>
            <pc:docMk/>
            <pc:sldMk cId="2357048036" sldId="284"/>
            <ac:spMk id="2" creationId="{45287B44-62E5-3450-CD11-F5C3E393145D}"/>
          </ac:spMkLst>
        </pc:spChg>
        <pc:spChg chg="del">
          <ac:chgData name="zafarmariam720@outlook.com" userId="ac63b56093b55329" providerId="LiveId" clId="{0E7867BC-9D1A-49AB-98B0-4B4C6C962542}" dt="2023-02-28T16:45:40.702" v="772" actId="478"/>
          <ac:spMkLst>
            <pc:docMk/>
            <pc:sldMk cId="2357048036" sldId="284"/>
            <ac:spMk id="3" creationId="{79D8A77B-3564-7383-91FD-EED8A4D39592}"/>
          </ac:spMkLst>
        </pc:spChg>
        <pc:spChg chg="del">
          <ac:chgData name="zafarmariam720@outlook.com" userId="ac63b56093b55329" providerId="LiveId" clId="{0E7867BC-9D1A-49AB-98B0-4B4C6C962542}" dt="2023-02-28T16:45:32.939" v="771" actId="478"/>
          <ac:spMkLst>
            <pc:docMk/>
            <pc:sldMk cId="2357048036" sldId="284"/>
            <ac:spMk id="4" creationId="{453FFD93-A75E-CB74-B43C-76BFBA621FF4}"/>
          </ac:spMkLst>
        </pc:spChg>
        <pc:spChg chg="del">
          <ac:chgData name="zafarmariam720@outlook.com" userId="ac63b56093b55329" providerId="LiveId" clId="{0E7867BC-9D1A-49AB-98B0-4B4C6C962542}" dt="2023-02-28T16:45:43.978" v="773" actId="478"/>
          <ac:spMkLst>
            <pc:docMk/>
            <pc:sldMk cId="2357048036" sldId="284"/>
            <ac:spMk id="5" creationId="{797F9A7A-14D5-AF52-CD4A-BD3C3F94B01D}"/>
          </ac:spMkLst>
        </pc:spChg>
        <pc:spChg chg="del">
          <ac:chgData name="zafarmariam720@outlook.com" userId="ac63b56093b55329" providerId="LiveId" clId="{0E7867BC-9D1A-49AB-98B0-4B4C6C962542}" dt="2023-02-28T16:45:46.798" v="774" actId="478"/>
          <ac:spMkLst>
            <pc:docMk/>
            <pc:sldMk cId="2357048036" sldId="284"/>
            <ac:spMk id="6" creationId="{60EDCDBD-52DD-80F5-A168-6C690D45B209}"/>
          </ac:spMkLst>
        </pc:spChg>
        <pc:spChg chg="mod">
          <ac:chgData name="zafarmariam720@outlook.com" userId="ac63b56093b55329" providerId="LiveId" clId="{0E7867BC-9D1A-49AB-98B0-4B4C6C962542}" dt="2023-02-28T19:46:27.260" v="1672" actId="115"/>
          <ac:spMkLst>
            <pc:docMk/>
            <pc:sldMk cId="2357048036" sldId="284"/>
            <ac:spMk id="7" creationId="{534618CA-2FC1-2609-FE25-68DC70AEC7CF}"/>
          </ac:spMkLst>
        </pc:spChg>
        <pc:spChg chg="mod">
          <ac:chgData name="zafarmariam720@outlook.com" userId="ac63b56093b55329" providerId="LiveId" clId="{0E7867BC-9D1A-49AB-98B0-4B4C6C962542}" dt="2023-02-28T16:49:40.458" v="794" actId="1076"/>
          <ac:spMkLst>
            <pc:docMk/>
            <pc:sldMk cId="2357048036" sldId="284"/>
            <ac:spMk id="8" creationId="{01FA8430-D0EA-736B-0D06-0DFE51DA3E11}"/>
          </ac:spMkLst>
        </pc:spChg>
        <pc:spChg chg="add del mod">
          <ac:chgData name="zafarmariam720@outlook.com" userId="ac63b56093b55329" providerId="LiveId" clId="{0E7867BC-9D1A-49AB-98B0-4B4C6C962542}" dt="2023-02-28T16:49:11.149" v="790" actId="931"/>
          <ac:spMkLst>
            <pc:docMk/>
            <pc:sldMk cId="2357048036" sldId="284"/>
            <ac:spMk id="11" creationId="{5097F951-9BC3-9F97-B8B7-824A0C866F3C}"/>
          </ac:spMkLst>
        </pc:spChg>
        <pc:picChg chg="add del mod">
          <ac:chgData name="zafarmariam720@outlook.com" userId="ac63b56093b55329" providerId="LiveId" clId="{0E7867BC-9D1A-49AB-98B0-4B4C6C962542}" dt="2023-02-28T16:48:04.207" v="789" actId="21"/>
          <ac:picMkLst>
            <pc:docMk/>
            <pc:sldMk cId="2357048036" sldId="284"/>
            <ac:picMk id="9" creationId="{383020E4-50E7-35E6-19EE-6679EE21F62B}"/>
          </ac:picMkLst>
        </pc:picChg>
        <pc:picChg chg="add mod">
          <ac:chgData name="zafarmariam720@outlook.com" userId="ac63b56093b55329" providerId="LiveId" clId="{0E7867BC-9D1A-49AB-98B0-4B4C6C962542}" dt="2023-02-28T16:50:22.132" v="802" actId="14100"/>
          <ac:picMkLst>
            <pc:docMk/>
            <pc:sldMk cId="2357048036" sldId="284"/>
            <ac:picMk id="13" creationId="{CB81FEAE-8571-56AE-BE2A-F54CFE6ACB61}"/>
          </ac:picMkLst>
        </pc:picChg>
      </pc:sldChg>
      <pc:sldChg chg="addSp delSp modSp new mod">
        <pc:chgData name="zafarmariam720@outlook.com" userId="ac63b56093b55329" providerId="LiveId" clId="{0E7867BC-9D1A-49AB-98B0-4B4C6C962542}" dt="2023-03-01T04:16:45.162" v="1981" actId="20577"/>
        <pc:sldMkLst>
          <pc:docMk/>
          <pc:sldMk cId="2321904959" sldId="285"/>
        </pc:sldMkLst>
        <pc:spChg chg="del mod">
          <ac:chgData name="zafarmariam720@outlook.com" userId="ac63b56093b55329" providerId="LiveId" clId="{0E7867BC-9D1A-49AB-98B0-4B4C6C962542}" dt="2023-02-28T17:05:18.500" v="891" actId="931"/>
          <ac:spMkLst>
            <pc:docMk/>
            <pc:sldMk cId="2321904959" sldId="285"/>
            <ac:spMk id="2" creationId="{1D21789F-CEEC-DE90-AEC0-C6FCA7457FA2}"/>
          </ac:spMkLst>
        </pc:spChg>
        <pc:spChg chg="del mod">
          <ac:chgData name="zafarmariam720@outlook.com" userId="ac63b56093b55329" providerId="LiveId" clId="{0E7867BC-9D1A-49AB-98B0-4B4C6C962542}" dt="2023-03-01T04:15:34.104" v="1918" actId="478"/>
          <ac:spMkLst>
            <pc:docMk/>
            <pc:sldMk cId="2321904959" sldId="285"/>
            <ac:spMk id="3" creationId="{B57B17F6-0AD1-84C3-CDF3-3F5693F284DF}"/>
          </ac:spMkLst>
        </pc:spChg>
        <pc:spChg chg="del mod">
          <ac:chgData name="zafarmariam720@outlook.com" userId="ac63b56093b55329" providerId="LiveId" clId="{0E7867BC-9D1A-49AB-98B0-4B4C6C962542}" dt="2023-03-01T04:15:45.207" v="1920" actId="478"/>
          <ac:spMkLst>
            <pc:docMk/>
            <pc:sldMk cId="2321904959" sldId="285"/>
            <ac:spMk id="4" creationId="{83B318D4-B708-6443-971D-A0A38384D8C1}"/>
          </ac:spMkLst>
        </pc:spChg>
        <pc:spChg chg="mod">
          <ac:chgData name="zafarmariam720@outlook.com" userId="ac63b56093b55329" providerId="LiveId" clId="{0E7867BC-9D1A-49AB-98B0-4B4C6C962542}" dt="2023-02-28T17:00:44.836" v="845" actId="2711"/>
          <ac:spMkLst>
            <pc:docMk/>
            <pc:sldMk cId="2321904959" sldId="285"/>
            <ac:spMk id="5" creationId="{B271C161-135E-E68C-7FF1-0E9BD17E1118}"/>
          </ac:spMkLst>
        </pc:spChg>
        <pc:spChg chg="mod">
          <ac:chgData name="zafarmariam720@outlook.com" userId="ac63b56093b55329" providerId="LiveId" clId="{0E7867BC-9D1A-49AB-98B0-4B4C6C962542}" dt="2023-03-01T04:16:45.162" v="1981" actId="20577"/>
          <ac:spMkLst>
            <pc:docMk/>
            <pc:sldMk cId="2321904959" sldId="285"/>
            <ac:spMk id="6" creationId="{F1EDEC23-BEBB-B6C6-DA85-264D0FFF21CE}"/>
          </ac:spMkLst>
        </pc:spChg>
        <pc:spChg chg="mod">
          <ac:chgData name="zafarmariam720@outlook.com" userId="ac63b56093b55329" providerId="LiveId" clId="{0E7867BC-9D1A-49AB-98B0-4B4C6C962542}" dt="2023-02-28T19:46:08.740" v="1670" actId="403"/>
          <ac:spMkLst>
            <pc:docMk/>
            <pc:sldMk cId="2321904959" sldId="285"/>
            <ac:spMk id="7" creationId="{CD27CE5D-81E2-9B5F-7017-49B06CE57ECD}"/>
          </ac:spMkLst>
        </pc:spChg>
        <pc:spChg chg="mod">
          <ac:chgData name="zafarmariam720@outlook.com" userId="ac63b56093b55329" providerId="LiveId" clId="{0E7867BC-9D1A-49AB-98B0-4B4C6C962542}" dt="2023-02-28T16:54:46.987" v="829" actId="255"/>
          <ac:spMkLst>
            <pc:docMk/>
            <pc:sldMk cId="2321904959" sldId="285"/>
            <ac:spMk id="8" creationId="{51206F9E-32FA-CA45-7BFE-FFBD3A1CAA5D}"/>
          </ac:spMkLst>
        </pc:spChg>
        <pc:spChg chg="add del mod">
          <ac:chgData name="zafarmariam720@outlook.com" userId="ac63b56093b55329" providerId="LiveId" clId="{0E7867BC-9D1A-49AB-98B0-4B4C6C962542}" dt="2023-03-01T04:15:42.029" v="1919" actId="478"/>
          <ac:spMkLst>
            <pc:docMk/>
            <pc:sldMk cId="2321904959" sldId="285"/>
            <ac:spMk id="10" creationId="{327705E2-B961-2C54-7926-7E62DCBF2A6B}"/>
          </ac:spMkLst>
        </pc:spChg>
        <pc:picChg chg="add mod">
          <ac:chgData name="zafarmariam720@outlook.com" userId="ac63b56093b55329" providerId="LiveId" clId="{0E7867BC-9D1A-49AB-98B0-4B4C6C962542}" dt="2023-02-28T17:03:15.645" v="890" actId="1076"/>
          <ac:picMkLst>
            <pc:docMk/>
            <pc:sldMk cId="2321904959" sldId="285"/>
            <ac:picMk id="9" creationId="{9CD458B8-18AB-88D7-338C-FA07687F66A3}"/>
          </ac:picMkLst>
        </pc:picChg>
        <pc:picChg chg="add mod">
          <ac:chgData name="zafarmariam720@outlook.com" userId="ac63b56093b55329" providerId="LiveId" clId="{0E7867BC-9D1A-49AB-98B0-4B4C6C962542}" dt="2023-02-28T17:05:27.865" v="892" actId="1076"/>
          <ac:picMkLst>
            <pc:docMk/>
            <pc:sldMk cId="2321904959" sldId="285"/>
            <ac:picMk id="11" creationId="{7AA3F902-2E59-05C0-8E27-DFD05FE27DAB}"/>
          </ac:picMkLst>
        </pc:picChg>
      </pc:sldChg>
      <pc:sldChg chg="addSp delSp modSp new mod">
        <pc:chgData name="zafarmariam720@outlook.com" userId="ac63b56093b55329" providerId="LiveId" clId="{0E7867BC-9D1A-49AB-98B0-4B4C6C962542}" dt="2023-02-28T19:46:38.620" v="1673" actId="20577"/>
        <pc:sldMkLst>
          <pc:docMk/>
          <pc:sldMk cId="2288888339" sldId="286"/>
        </pc:sldMkLst>
        <pc:spChg chg="del mod">
          <ac:chgData name="zafarmariam720@outlook.com" userId="ac63b56093b55329" providerId="LiveId" clId="{0E7867BC-9D1A-49AB-98B0-4B4C6C962542}" dt="2023-02-28T17:11:44.214" v="916" actId="931"/>
          <ac:spMkLst>
            <pc:docMk/>
            <pc:sldMk cId="2288888339" sldId="286"/>
            <ac:spMk id="2" creationId="{E4E2FF1A-3E79-435B-1193-A413A4D4E14D}"/>
          </ac:spMkLst>
        </pc:spChg>
        <pc:spChg chg="mod">
          <ac:chgData name="zafarmariam720@outlook.com" userId="ac63b56093b55329" providerId="LiveId" clId="{0E7867BC-9D1A-49AB-98B0-4B4C6C962542}" dt="2023-02-28T19:46:38.620" v="1673" actId="20577"/>
          <ac:spMkLst>
            <pc:docMk/>
            <pc:sldMk cId="2288888339" sldId="286"/>
            <ac:spMk id="3" creationId="{232D9B75-94D9-5B09-D3C7-B3D65958C531}"/>
          </ac:spMkLst>
        </pc:spChg>
        <pc:spChg chg="mod">
          <ac:chgData name="zafarmariam720@outlook.com" userId="ac63b56093b55329" providerId="LiveId" clId="{0E7867BC-9D1A-49AB-98B0-4B4C6C962542}" dt="2023-02-28T17:09:56.235" v="911" actId="27636"/>
          <ac:spMkLst>
            <pc:docMk/>
            <pc:sldMk cId="2288888339" sldId="286"/>
            <ac:spMk id="4" creationId="{A3513711-3680-218A-80C4-159750E0A364}"/>
          </ac:spMkLst>
        </pc:spChg>
        <pc:spChg chg="del">
          <ac:chgData name="zafarmariam720@outlook.com" userId="ac63b56093b55329" providerId="LiveId" clId="{0E7867BC-9D1A-49AB-98B0-4B4C6C962542}" dt="2023-02-28T17:09:02.455" v="898" actId="478"/>
          <ac:spMkLst>
            <pc:docMk/>
            <pc:sldMk cId="2288888339" sldId="286"/>
            <ac:spMk id="5" creationId="{293649D0-9670-8C05-898C-3AB7FA0FEACE}"/>
          </ac:spMkLst>
        </pc:spChg>
        <pc:spChg chg="del">
          <ac:chgData name="zafarmariam720@outlook.com" userId="ac63b56093b55329" providerId="LiveId" clId="{0E7867BC-9D1A-49AB-98B0-4B4C6C962542}" dt="2023-02-28T17:09:05.635" v="899" actId="478"/>
          <ac:spMkLst>
            <pc:docMk/>
            <pc:sldMk cId="2288888339" sldId="286"/>
            <ac:spMk id="6" creationId="{36DE6620-62B7-EB8F-2CDB-B58FD40DFDF4}"/>
          </ac:spMkLst>
        </pc:spChg>
        <pc:spChg chg="del">
          <ac:chgData name="zafarmariam720@outlook.com" userId="ac63b56093b55329" providerId="LiveId" clId="{0E7867BC-9D1A-49AB-98B0-4B4C6C962542}" dt="2023-02-28T17:08:59.325" v="897" actId="478"/>
          <ac:spMkLst>
            <pc:docMk/>
            <pc:sldMk cId="2288888339" sldId="286"/>
            <ac:spMk id="7" creationId="{B3E1BEC3-0867-E2B8-5C19-4DE857056623}"/>
          </ac:spMkLst>
        </pc:spChg>
        <pc:spChg chg="del">
          <ac:chgData name="zafarmariam720@outlook.com" userId="ac63b56093b55329" providerId="LiveId" clId="{0E7867BC-9D1A-49AB-98B0-4B4C6C962542}" dt="2023-02-28T17:08:56.805" v="896" actId="478"/>
          <ac:spMkLst>
            <pc:docMk/>
            <pc:sldMk cId="2288888339" sldId="286"/>
            <ac:spMk id="8" creationId="{04395675-8EF6-DB47-C873-B4984E9FB815}"/>
          </ac:spMkLst>
        </pc:spChg>
        <pc:spChg chg="add mod">
          <ac:chgData name="zafarmariam720@outlook.com" userId="ac63b56093b55329" providerId="LiveId" clId="{0E7867BC-9D1A-49AB-98B0-4B4C6C962542}" dt="2023-02-28T17:10:29.531" v="914" actId="1076"/>
          <ac:spMkLst>
            <pc:docMk/>
            <pc:sldMk cId="2288888339" sldId="286"/>
            <ac:spMk id="9" creationId="{7CF4D873-E742-05C6-DB3A-3E36EEA0D15E}"/>
          </ac:spMkLst>
        </pc:spChg>
        <pc:picChg chg="add mod">
          <ac:chgData name="zafarmariam720@outlook.com" userId="ac63b56093b55329" providerId="LiveId" clId="{0E7867BC-9D1A-49AB-98B0-4B4C6C962542}" dt="2023-02-28T17:13:14.154" v="928" actId="14100"/>
          <ac:picMkLst>
            <pc:docMk/>
            <pc:sldMk cId="2288888339" sldId="286"/>
            <ac:picMk id="11" creationId="{CB3F7E30-AC7C-8904-D0E4-071B48D107F6}"/>
          </ac:picMkLst>
        </pc:picChg>
      </pc:sldChg>
      <pc:sldChg chg="addSp delSp modSp new del mod modClrScheme chgLayout">
        <pc:chgData name="zafarmariam720@outlook.com" userId="ac63b56093b55329" providerId="LiveId" clId="{0E7867BC-9D1A-49AB-98B0-4B4C6C962542}" dt="2023-02-28T17:27:06.739" v="989" actId="47"/>
        <pc:sldMkLst>
          <pc:docMk/>
          <pc:sldMk cId="1116167387" sldId="287"/>
        </pc:sldMkLst>
        <pc:spChg chg="del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2" creationId="{B13B0152-25B5-6D12-25D1-2E154DA305C9}"/>
          </ac:spMkLst>
        </pc:spChg>
        <pc:spChg chg="del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3" creationId="{80B94BC5-A3EF-4EA0-16B0-692FB4CBEBE8}"/>
          </ac:spMkLst>
        </pc:spChg>
        <pc:spChg chg="del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4" creationId="{E4001E28-7A3E-422B-B792-D3FBA94954E0}"/>
          </ac:spMkLst>
        </pc:spChg>
        <pc:spChg chg="del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5" creationId="{FF2E7D8B-C60F-593E-EE73-D9813A3E3BFC}"/>
          </ac:spMkLst>
        </pc:spChg>
        <pc:spChg chg="del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6" creationId="{73BCF7AC-7ABF-958F-83FB-E85592C40006}"/>
          </ac:spMkLst>
        </pc:spChg>
        <pc:spChg chg="del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7" creationId="{357F0E32-3441-DE7D-A764-FE643A14F03F}"/>
          </ac:spMkLst>
        </pc:spChg>
        <pc:spChg chg="del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8" creationId="{692811B8-D0E2-E014-625B-2EA10E96A8C1}"/>
          </ac:spMkLst>
        </pc:spChg>
        <pc:spChg chg="del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9" creationId="{2EC0BB16-CE4E-02CC-0816-2E0D6DFA6CA5}"/>
          </ac:spMkLst>
        </pc:spChg>
        <pc:spChg chg="add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10" creationId="{9AB3E499-6C2B-40FF-623D-D258B7634A52}"/>
          </ac:spMkLst>
        </pc:spChg>
        <pc:spChg chg="add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11" creationId="{91ADAF2A-FDDA-9E0D-8021-2BB313EE9BD0}"/>
          </ac:spMkLst>
        </pc:spChg>
        <pc:spChg chg="add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12" creationId="{5F2F2C8B-F8B8-8905-0AEF-D0E10BF45DD5}"/>
          </ac:spMkLst>
        </pc:spChg>
        <pc:spChg chg="add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13" creationId="{A66823B6-B2FC-AF57-5036-8473E0B647EB}"/>
          </ac:spMkLst>
        </pc:spChg>
        <pc:spChg chg="add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14" creationId="{6D60FA38-1CCC-8BAF-376E-027CC80E9982}"/>
          </ac:spMkLst>
        </pc:spChg>
        <pc:spChg chg="add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15" creationId="{DB9EEE6C-D981-D846-76C9-D5C0FDCD33EE}"/>
          </ac:spMkLst>
        </pc:spChg>
        <pc:spChg chg="add mod ord">
          <ac:chgData name="zafarmariam720@outlook.com" userId="ac63b56093b55329" providerId="LiveId" clId="{0E7867BC-9D1A-49AB-98B0-4B4C6C962542}" dt="2023-02-28T17:19:55.523" v="988" actId="700"/>
          <ac:spMkLst>
            <pc:docMk/>
            <pc:sldMk cId="1116167387" sldId="287"/>
            <ac:spMk id="16" creationId="{B94ACCF8-D976-990A-2BCE-36B1E96113EB}"/>
          </ac:spMkLst>
        </pc:spChg>
      </pc:sldChg>
      <pc:sldChg chg="addSp delSp modSp new mod modClrScheme chgLayout">
        <pc:chgData name="zafarmariam720@outlook.com" userId="ac63b56093b55329" providerId="LiveId" clId="{0E7867BC-9D1A-49AB-98B0-4B4C6C962542}" dt="2023-02-28T19:47:02.927" v="1675" actId="115"/>
        <pc:sldMkLst>
          <pc:docMk/>
          <pc:sldMk cId="2833592904" sldId="287"/>
        </pc:sldMkLst>
        <pc:spChg chg="del mod ord">
          <ac:chgData name="zafarmariam720@outlook.com" userId="ac63b56093b55329" providerId="LiveId" clId="{0E7867BC-9D1A-49AB-98B0-4B4C6C962542}" dt="2023-02-28T17:28:08.308" v="991" actId="700"/>
          <ac:spMkLst>
            <pc:docMk/>
            <pc:sldMk cId="2833592904" sldId="287"/>
            <ac:spMk id="2" creationId="{11C8D3DD-9BE6-00F8-CF4F-04547A45D1FA}"/>
          </ac:spMkLst>
        </pc:spChg>
        <pc:spChg chg="del mod ord">
          <ac:chgData name="zafarmariam720@outlook.com" userId="ac63b56093b55329" providerId="LiveId" clId="{0E7867BC-9D1A-49AB-98B0-4B4C6C962542}" dt="2023-02-28T17:28:08.308" v="991" actId="700"/>
          <ac:spMkLst>
            <pc:docMk/>
            <pc:sldMk cId="2833592904" sldId="287"/>
            <ac:spMk id="3" creationId="{277D8D84-C592-F2D2-271B-4CE4088C28B9}"/>
          </ac:spMkLst>
        </pc:spChg>
        <pc:spChg chg="del mod ord">
          <ac:chgData name="zafarmariam720@outlook.com" userId="ac63b56093b55329" providerId="LiveId" clId="{0E7867BC-9D1A-49AB-98B0-4B4C6C962542}" dt="2023-02-28T17:28:08.308" v="991" actId="700"/>
          <ac:spMkLst>
            <pc:docMk/>
            <pc:sldMk cId="2833592904" sldId="287"/>
            <ac:spMk id="4" creationId="{BDC2BFF3-1FB9-7C90-E9EA-FBCFAC373018}"/>
          </ac:spMkLst>
        </pc:spChg>
        <pc:spChg chg="del mod ord">
          <ac:chgData name="zafarmariam720@outlook.com" userId="ac63b56093b55329" providerId="LiveId" clId="{0E7867BC-9D1A-49AB-98B0-4B4C6C962542}" dt="2023-02-28T17:28:08.308" v="991" actId="700"/>
          <ac:spMkLst>
            <pc:docMk/>
            <pc:sldMk cId="2833592904" sldId="287"/>
            <ac:spMk id="5" creationId="{0EFA0561-5531-7396-2348-43459863D6B3}"/>
          </ac:spMkLst>
        </pc:spChg>
        <pc:spChg chg="del mod ord">
          <ac:chgData name="zafarmariam720@outlook.com" userId="ac63b56093b55329" providerId="LiveId" clId="{0E7867BC-9D1A-49AB-98B0-4B4C6C962542}" dt="2023-02-28T17:28:08.308" v="991" actId="700"/>
          <ac:spMkLst>
            <pc:docMk/>
            <pc:sldMk cId="2833592904" sldId="287"/>
            <ac:spMk id="6" creationId="{9F209C46-5777-4729-EB4F-E05E6AA82DF9}"/>
          </ac:spMkLst>
        </pc:spChg>
        <pc:spChg chg="del mod ord">
          <ac:chgData name="zafarmariam720@outlook.com" userId="ac63b56093b55329" providerId="LiveId" clId="{0E7867BC-9D1A-49AB-98B0-4B4C6C962542}" dt="2023-02-28T17:28:08.308" v="991" actId="700"/>
          <ac:spMkLst>
            <pc:docMk/>
            <pc:sldMk cId="2833592904" sldId="287"/>
            <ac:spMk id="7" creationId="{6419BC66-6EB8-4581-C72F-62116427DE3E}"/>
          </ac:spMkLst>
        </pc:spChg>
        <pc:spChg chg="del mod ord">
          <ac:chgData name="zafarmariam720@outlook.com" userId="ac63b56093b55329" providerId="LiveId" clId="{0E7867BC-9D1A-49AB-98B0-4B4C6C962542}" dt="2023-02-28T17:28:08.308" v="991" actId="700"/>
          <ac:spMkLst>
            <pc:docMk/>
            <pc:sldMk cId="2833592904" sldId="287"/>
            <ac:spMk id="8" creationId="{7A56BEE8-3A12-565C-776D-3F8792FA9CB1}"/>
          </ac:spMkLst>
        </pc:spChg>
        <pc:spChg chg="add del mod ord">
          <ac:chgData name="zafarmariam720@outlook.com" userId="ac63b56093b55329" providerId="LiveId" clId="{0E7867BC-9D1A-49AB-98B0-4B4C6C962542}" dt="2023-02-28T17:28:57.100" v="996" actId="478"/>
          <ac:spMkLst>
            <pc:docMk/>
            <pc:sldMk cId="2833592904" sldId="287"/>
            <ac:spMk id="9" creationId="{A62F18EC-00F4-47D7-C1BA-F3CC88C4CED7}"/>
          </ac:spMkLst>
        </pc:spChg>
        <pc:spChg chg="add del mod ord">
          <ac:chgData name="zafarmariam720@outlook.com" userId="ac63b56093b55329" providerId="LiveId" clId="{0E7867BC-9D1A-49AB-98B0-4B4C6C962542}" dt="2023-02-28T17:29:00.638" v="997" actId="478"/>
          <ac:spMkLst>
            <pc:docMk/>
            <pc:sldMk cId="2833592904" sldId="287"/>
            <ac:spMk id="10" creationId="{6F48BA91-1B75-BEFB-2B81-5262B0232DB7}"/>
          </ac:spMkLst>
        </pc:spChg>
        <pc:spChg chg="add del mod ord">
          <ac:chgData name="zafarmariam720@outlook.com" userId="ac63b56093b55329" providerId="LiveId" clId="{0E7867BC-9D1A-49AB-98B0-4B4C6C962542}" dt="2023-02-28T17:28:47.628" v="994" actId="478"/>
          <ac:spMkLst>
            <pc:docMk/>
            <pc:sldMk cId="2833592904" sldId="287"/>
            <ac:spMk id="11" creationId="{F05A4A07-292C-2704-F80B-1DF81BD22F67}"/>
          </ac:spMkLst>
        </pc:spChg>
        <pc:spChg chg="add del mod ord">
          <ac:chgData name="zafarmariam720@outlook.com" userId="ac63b56093b55329" providerId="LiveId" clId="{0E7867BC-9D1A-49AB-98B0-4B4C6C962542}" dt="2023-02-28T17:28:54.218" v="995" actId="478"/>
          <ac:spMkLst>
            <pc:docMk/>
            <pc:sldMk cId="2833592904" sldId="287"/>
            <ac:spMk id="12" creationId="{7710A42D-CD84-EC27-0AEC-533E20BDD7B4}"/>
          </ac:spMkLst>
        </pc:spChg>
        <pc:spChg chg="add del mod ord">
          <ac:chgData name="zafarmariam720@outlook.com" userId="ac63b56093b55329" providerId="LiveId" clId="{0E7867BC-9D1A-49AB-98B0-4B4C6C962542}" dt="2023-02-28T17:28:39.994" v="993" actId="478"/>
          <ac:spMkLst>
            <pc:docMk/>
            <pc:sldMk cId="2833592904" sldId="287"/>
            <ac:spMk id="13" creationId="{DB0483D8-0BD1-AE5A-0AEF-04D3355E2E68}"/>
          </ac:spMkLst>
        </pc:spChg>
        <pc:spChg chg="add mod ord">
          <ac:chgData name="zafarmariam720@outlook.com" userId="ac63b56093b55329" providerId="LiveId" clId="{0E7867BC-9D1A-49AB-98B0-4B4C6C962542}" dt="2023-02-28T19:47:02.927" v="1675" actId="115"/>
          <ac:spMkLst>
            <pc:docMk/>
            <pc:sldMk cId="2833592904" sldId="287"/>
            <ac:spMk id="14" creationId="{B10F7912-6E0F-7ECC-FD1B-52301C379D59}"/>
          </ac:spMkLst>
        </pc:spChg>
        <pc:spChg chg="add del mod ord">
          <ac:chgData name="zafarmariam720@outlook.com" userId="ac63b56093b55329" providerId="LiveId" clId="{0E7867BC-9D1A-49AB-98B0-4B4C6C962542}" dt="2023-02-28T17:31:46.250" v="1033" actId="478"/>
          <ac:spMkLst>
            <pc:docMk/>
            <pc:sldMk cId="2833592904" sldId="287"/>
            <ac:spMk id="15" creationId="{FFD64CBA-E86D-B2E9-6DAF-D670A99EA333}"/>
          </ac:spMkLst>
        </pc:spChg>
        <pc:spChg chg="add del">
          <ac:chgData name="zafarmariam720@outlook.com" userId="ac63b56093b55329" providerId="LiveId" clId="{0E7867BC-9D1A-49AB-98B0-4B4C6C962542}" dt="2023-02-28T17:36:20.887" v="1129"/>
          <ac:spMkLst>
            <pc:docMk/>
            <pc:sldMk cId="2833592904" sldId="287"/>
            <ac:spMk id="16" creationId="{13E9FA55-3677-5B45-0FEB-AF9CB5F575DF}"/>
          </ac:spMkLst>
        </pc:spChg>
        <pc:spChg chg="add del">
          <ac:chgData name="zafarmariam720@outlook.com" userId="ac63b56093b55329" providerId="LiveId" clId="{0E7867BC-9D1A-49AB-98B0-4B4C6C962542}" dt="2023-02-28T17:36:28.843" v="1132"/>
          <ac:spMkLst>
            <pc:docMk/>
            <pc:sldMk cId="2833592904" sldId="287"/>
            <ac:spMk id="17" creationId="{56AD5257-6880-D703-77DC-528B4153CB75}"/>
          </ac:spMkLst>
        </pc:spChg>
      </pc:sldChg>
      <pc:sldChg chg="addSp delSp modSp new mod">
        <pc:chgData name="zafarmariam720@outlook.com" userId="ac63b56093b55329" providerId="LiveId" clId="{0E7867BC-9D1A-49AB-98B0-4B4C6C962542}" dt="2023-02-28T18:26:44.527" v="1392" actId="14100"/>
        <pc:sldMkLst>
          <pc:docMk/>
          <pc:sldMk cId="3377777716" sldId="288"/>
        </pc:sldMkLst>
        <pc:spChg chg="mod">
          <ac:chgData name="zafarmariam720@outlook.com" userId="ac63b56093b55329" providerId="LiveId" clId="{0E7867BC-9D1A-49AB-98B0-4B4C6C962542}" dt="2023-02-28T18:23:04.682" v="1384" actId="14100"/>
          <ac:spMkLst>
            <pc:docMk/>
            <pc:sldMk cId="3377777716" sldId="288"/>
            <ac:spMk id="2" creationId="{97FA87F4-94E3-3329-991D-567E7C159813}"/>
          </ac:spMkLst>
        </pc:spChg>
        <pc:spChg chg="del">
          <ac:chgData name="zafarmariam720@outlook.com" userId="ac63b56093b55329" providerId="LiveId" clId="{0E7867BC-9D1A-49AB-98B0-4B4C6C962542}" dt="2023-02-28T18:22:56.862" v="1382" actId="478"/>
          <ac:spMkLst>
            <pc:docMk/>
            <pc:sldMk cId="3377777716" sldId="288"/>
            <ac:spMk id="3" creationId="{F5AA18E1-A08F-4741-2BAA-0C1DE1330F16}"/>
          </ac:spMkLst>
        </pc:spChg>
        <pc:spChg chg="del">
          <ac:chgData name="zafarmariam720@outlook.com" userId="ac63b56093b55329" providerId="LiveId" clId="{0E7867BC-9D1A-49AB-98B0-4B4C6C962542}" dt="2023-02-28T18:23:00.497" v="1383" actId="478"/>
          <ac:spMkLst>
            <pc:docMk/>
            <pc:sldMk cId="3377777716" sldId="288"/>
            <ac:spMk id="4" creationId="{C7746015-40BF-2509-A593-F3125B3712D2}"/>
          </ac:spMkLst>
        </pc:spChg>
        <pc:spChg chg="del">
          <ac:chgData name="zafarmariam720@outlook.com" userId="ac63b56093b55329" providerId="LiveId" clId="{0E7867BC-9D1A-49AB-98B0-4B4C6C962542}" dt="2023-02-28T18:22:49.447" v="1380" actId="478"/>
          <ac:spMkLst>
            <pc:docMk/>
            <pc:sldMk cId="3377777716" sldId="288"/>
            <ac:spMk id="5" creationId="{2AEF6D77-CC59-4C53-D8C7-FCBD8D96E146}"/>
          </ac:spMkLst>
        </pc:spChg>
        <pc:spChg chg="del">
          <ac:chgData name="zafarmariam720@outlook.com" userId="ac63b56093b55329" providerId="LiveId" clId="{0E7867BC-9D1A-49AB-98B0-4B4C6C962542}" dt="2023-02-28T18:22:52.461" v="1381" actId="478"/>
          <ac:spMkLst>
            <pc:docMk/>
            <pc:sldMk cId="3377777716" sldId="288"/>
            <ac:spMk id="6" creationId="{C9BB94BD-EE8B-D4E7-FAEE-A77C8E7C3E56}"/>
          </ac:spMkLst>
        </pc:spChg>
        <pc:spChg chg="del">
          <ac:chgData name="zafarmariam720@outlook.com" userId="ac63b56093b55329" providerId="LiveId" clId="{0E7867BC-9D1A-49AB-98B0-4B4C6C962542}" dt="2023-02-28T18:22:42.280" v="1378" actId="478"/>
          <ac:spMkLst>
            <pc:docMk/>
            <pc:sldMk cId="3377777716" sldId="288"/>
            <ac:spMk id="7" creationId="{66F7D371-DA6A-F40E-5E91-CE8198CC697F}"/>
          </ac:spMkLst>
        </pc:spChg>
        <pc:spChg chg="del">
          <ac:chgData name="zafarmariam720@outlook.com" userId="ac63b56093b55329" providerId="LiveId" clId="{0E7867BC-9D1A-49AB-98B0-4B4C6C962542}" dt="2023-02-28T18:22:45.386" v="1379" actId="478"/>
          <ac:spMkLst>
            <pc:docMk/>
            <pc:sldMk cId="3377777716" sldId="288"/>
            <ac:spMk id="8" creationId="{2C21175B-DE2C-D36D-E5EF-ADDA195A2203}"/>
          </ac:spMkLst>
        </pc:spChg>
        <pc:spChg chg="add del mod">
          <ac:chgData name="zafarmariam720@outlook.com" userId="ac63b56093b55329" providerId="LiveId" clId="{0E7867BC-9D1A-49AB-98B0-4B4C6C962542}" dt="2023-02-28T18:25:40.761" v="1387" actId="478"/>
          <ac:spMkLst>
            <pc:docMk/>
            <pc:sldMk cId="3377777716" sldId="288"/>
            <ac:spMk id="10" creationId="{5944BC56-63F6-7426-67CB-2C1C02380B8F}"/>
          </ac:spMkLst>
        </pc:spChg>
        <pc:picChg chg="add mod">
          <ac:chgData name="zafarmariam720@outlook.com" userId="ac63b56093b55329" providerId="LiveId" clId="{0E7867BC-9D1A-49AB-98B0-4B4C6C962542}" dt="2023-02-28T18:26:44.527" v="1392" actId="14100"/>
          <ac:picMkLst>
            <pc:docMk/>
            <pc:sldMk cId="3377777716" sldId="288"/>
            <ac:picMk id="4098" creationId="{F0CBED7C-8715-7A55-2161-870E81B889E9}"/>
          </ac:picMkLst>
        </pc:picChg>
      </pc:sldChg>
      <pc:sldChg chg="addSp delSp modSp new mod modClrScheme chgLayout">
        <pc:chgData name="zafarmariam720@outlook.com" userId="ac63b56093b55329" providerId="LiveId" clId="{0E7867BC-9D1A-49AB-98B0-4B4C6C962542}" dt="2023-02-28T20:14:21.456" v="1886" actId="20577"/>
        <pc:sldMkLst>
          <pc:docMk/>
          <pc:sldMk cId="1094229515" sldId="289"/>
        </pc:sldMkLst>
        <pc:spChg chg="del mod ord">
          <ac:chgData name="zafarmariam720@outlook.com" userId="ac63b56093b55329" providerId="LiveId" clId="{0E7867BC-9D1A-49AB-98B0-4B4C6C962542}" dt="2023-02-28T20:04:53.748" v="1763" actId="700"/>
          <ac:spMkLst>
            <pc:docMk/>
            <pc:sldMk cId="1094229515" sldId="289"/>
            <ac:spMk id="2" creationId="{083F504F-4FEE-1117-5ACA-70593DC88CCC}"/>
          </ac:spMkLst>
        </pc:spChg>
        <pc:spChg chg="del mod ord">
          <ac:chgData name="zafarmariam720@outlook.com" userId="ac63b56093b55329" providerId="LiveId" clId="{0E7867BC-9D1A-49AB-98B0-4B4C6C962542}" dt="2023-02-28T20:04:53.748" v="1763" actId="700"/>
          <ac:spMkLst>
            <pc:docMk/>
            <pc:sldMk cId="1094229515" sldId="289"/>
            <ac:spMk id="3" creationId="{FD4E9E55-2747-2CE3-7BC6-9EA43C90290C}"/>
          </ac:spMkLst>
        </pc:spChg>
        <pc:spChg chg="del mod ord">
          <ac:chgData name="zafarmariam720@outlook.com" userId="ac63b56093b55329" providerId="LiveId" clId="{0E7867BC-9D1A-49AB-98B0-4B4C6C962542}" dt="2023-02-28T20:04:53.748" v="1763" actId="700"/>
          <ac:spMkLst>
            <pc:docMk/>
            <pc:sldMk cId="1094229515" sldId="289"/>
            <ac:spMk id="4" creationId="{712645E1-D4A7-3E77-18C7-D426B44CA4F4}"/>
          </ac:spMkLst>
        </pc:spChg>
        <pc:spChg chg="del mod ord">
          <ac:chgData name="zafarmariam720@outlook.com" userId="ac63b56093b55329" providerId="LiveId" clId="{0E7867BC-9D1A-49AB-98B0-4B4C6C962542}" dt="2023-02-28T20:04:53.748" v="1763" actId="700"/>
          <ac:spMkLst>
            <pc:docMk/>
            <pc:sldMk cId="1094229515" sldId="289"/>
            <ac:spMk id="5" creationId="{C5A55EA2-E519-6DF4-3757-A8C463AF147F}"/>
          </ac:spMkLst>
        </pc:spChg>
        <pc:spChg chg="del mod ord">
          <ac:chgData name="zafarmariam720@outlook.com" userId="ac63b56093b55329" providerId="LiveId" clId="{0E7867BC-9D1A-49AB-98B0-4B4C6C962542}" dt="2023-02-28T20:04:53.748" v="1763" actId="700"/>
          <ac:spMkLst>
            <pc:docMk/>
            <pc:sldMk cId="1094229515" sldId="289"/>
            <ac:spMk id="6" creationId="{8FE9DE1A-C50E-2194-99F1-A0D19ED66851}"/>
          </ac:spMkLst>
        </pc:spChg>
        <pc:spChg chg="del mod ord">
          <ac:chgData name="zafarmariam720@outlook.com" userId="ac63b56093b55329" providerId="LiveId" clId="{0E7867BC-9D1A-49AB-98B0-4B4C6C962542}" dt="2023-02-28T20:04:53.748" v="1763" actId="700"/>
          <ac:spMkLst>
            <pc:docMk/>
            <pc:sldMk cId="1094229515" sldId="289"/>
            <ac:spMk id="7" creationId="{AD121FF9-6F8D-1E15-4FF7-078DE9064A1D}"/>
          </ac:spMkLst>
        </pc:spChg>
        <pc:spChg chg="del mod ord">
          <ac:chgData name="zafarmariam720@outlook.com" userId="ac63b56093b55329" providerId="LiveId" clId="{0E7867BC-9D1A-49AB-98B0-4B4C6C962542}" dt="2023-02-28T20:04:53.748" v="1763" actId="700"/>
          <ac:spMkLst>
            <pc:docMk/>
            <pc:sldMk cId="1094229515" sldId="289"/>
            <ac:spMk id="8" creationId="{C178B078-6B84-44BD-E7AD-34585FBC8A10}"/>
          </ac:spMkLst>
        </pc:spChg>
        <pc:spChg chg="add mod ord">
          <ac:chgData name="zafarmariam720@outlook.com" userId="ac63b56093b55329" providerId="LiveId" clId="{0E7867BC-9D1A-49AB-98B0-4B4C6C962542}" dt="2023-02-28T20:14:21.456" v="1886" actId="20577"/>
          <ac:spMkLst>
            <pc:docMk/>
            <pc:sldMk cId="1094229515" sldId="289"/>
            <ac:spMk id="9" creationId="{F4293350-89CF-6CF4-DF6C-E4D46A9F284F}"/>
          </ac:spMkLst>
        </pc:spChg>
        <pc:spChg chg="add del mod ord">
          <ac:chgData name="zafarmariam720@outlook.com" userId="ac63b56093b55329" providerId="LiveId" clId="{0E7867BC-9D1A-49AB-98B0-4B4C6C962542}" dt="2023-02-28T20:05:13.058" v="1768" actId="478"/>
          <ac:spMkLst>
            <pc:docMk/>
            <pc:sldMk cId="1094229515" sldId="289"/>
            <ac:spMk id="10" creationId="{8207BF45-2B3D-5006-8341-6855D2ACACC5}"/>
          </ac:spMkLst>
        </pc:spChg>
        <pc:spChg chg="add del mod ord">
          <ac:chgData name="zafarmariam720@outlook.com" userId="ac63b56093b55329" providerId="LiveId" clId="{0E7867BC-9D1A-49AB-98B0-4B4C6C962542}" dt="2023-02-28T20:05:19.748" v="1770" actId="478"/>
          <ac:spMkLst>
            <pc:docMk/>
            <pc:sldMk cId="1094229515" sldId="289"/>
            <ac:spMk id="11" creationId="{E6F14888-0156-9662-5A1E-3FE59D3DD5BC}"/>
          </ac:spMkLst>
        </pc:spChg>
        <pc:spChg chg="add del mod ord">
          <ac:chgData name="zafarmariam720@outlook.com" userId="ac63b56093b55329" providerId="LiveId" clId="{0E7867BC-9D1A-49AB-98B0-4B4C6C962542}" dt="2023-02-28T20:05:06.578" v="1766" actId="478"/>
          <ac:spMkLst>
            <pc:docMk/>
            <pc:sldMk cId="1094229515" sldId="289"/>
            <ac:spMk id="12" creationId="{8849B18E-F70E-2A2C-81E3-036728E260BB}"/>
          </ac:spMkLst>
        </pc:spChg>
        <pc:spChg chg="add del mod ord">
          <ac:chgData name="zafarmariam720@outlook.com" userId="ac63b56093b55329" providerId="LiveId" clId="{0E7867BC-9D1A-49AB-98B0-4B4C6C962542}" dt="2023-02-28T20:05:17.078" v="1769" actId="478"/>
          <ac:spMkLst>
            <pc:docMk/>
            <pc:sldMk cId="1094229515" sldId="289"/>
            <ac:spMk id="13" creationId="{5B0EC346-C13A-F1B2-2B04-3FCE845A94DE}"/>
          </ac:spMkLst>
        </pc:spChg>
        <pc:spChg chg="add del mod ord">
          <ac:chgData name="zafarmariam720@outlook.com" userId="ac63b56093b55329" providerId="LiveId" clId="{0E7867BC-9D1A-49AB-98B0-4B4C6C962542}" dt="2023-02-28T20:05:02.778" v="1765" actId="478"/>
          <ac:spMkLst>
            <pc:docMk/>
            <pc:sldMk cId="1094229515" sldId="289"/>
            <ac:spMk id="14" creationId="{1E0E9F8C-E9DB-628D-7CE1-DFAD1CDA35DE}"/>
          </ac:spMkLst>
        </pc:spChg>
        <pc:spChg chg="add del mod ord">
          <ac:chgData name="zafarmariam720@outlook.com" userId="ac63b56093b55329" providerId="LiveId" clId="{0E7867BC-9D1A-49AB-98B0-4B4C6C962542}" dt="2023-02-28T20:05:00.300" v="1764" actId="478"/>
          <ac:spMkLst>
            <pc:docMk/>
            <pc:sldMk cId="1094229515" sldId="289"/>
            <ac:spMk id="15" creationId="{B7BFC8D4-E806-16DF-0722-EC25C6F63AAA}"/>
          </ac:spMkLst>
        </pc:spChg>
        <pc:spChg chg="add del mod ord">
          <ac:chgData name="zafarmariam720@outlook.com" userId="ac63b56093b55329" providerId="LiveId" clId="{0E7867BC-9D1A-49AB-98B0-4B4C6C962542}" dt="2023-02-28T20:05:09.810" v="1767" actId="478"/>
          <ac:spMkLst>
            <pc:docMk/>
            <pc:sldMk cId="1094229515" sldId="289"/>
            <ac:spMk id="16" creationId="{6846050D-945F-52A8-ADC1-02A4C2CEE0A5}"/>
          </ac:spMkLst>
        </pc:spChg>
        <pc:spChg chg="add mod">
          <ac:chgData name="zafarmariam720@outlook.com" userId="ac63b56093b55329" providerId="LiveId" clId="{0E7867BC-9D1A-49AB-98B0-4B4C6C962542}" dt="2023-02-28T20:12:34.876" v="1859" actId="1076"/>
          <ac:spMkLst>
            <pc:docMk/>
            <pc:sldMk cId="1094229515" sldId="289"/>
            <ac:spMk id="25" creationId="{36DDAF08-C038-6A87-E893-6816D9C5F0AB}"/>
          </ac:spMkLst>
        </pc:spChg>
        <pc:picChg chg="add mod modCrop">
          <ac:chgData name="zafarmariam720@outlook.com" userId="ac63b56093b55329" providerId="LiveId" clId="{0E7867BC-9D1A-49AB-98B0-4B4C6C962542}" dt="2023-02-28T20:11:30.477" v="1824" actId="1076"/>
          <ac:picMkLst>
            <pc:docMk/>
            <pc:sldMk cId="1094229515" sldId="289"/>
            <ac:picMk id="18" creationId="{386FB3B8-2EC2-FF49-879A-529AF49DA566}"/>
          </ac:picMkLst>
        </pc:picChg>
        <pc:picChg chg="add mod modCrop">
          <ac:chgData name="zafarmariam720@outlook.com" userId="ac63b56093b55329" providerId="LiveId" clId="{0E7867BC-9D1A-49AB-98B0-4B4C6C962542}" dt="2023-02-28T20:11:23.733" v="1821" actId="14100"/>
          <ac:picMkLst>
            <pc:docMk/>
            <pc:sldMk cId="1094229515" sldId="289"/>
            <ac:picMk id="20" creationId="{CD8BBC15-43CF-3271-E2CE-81584DD32D34}"/>
          </ac:picMkLst>
        </pc:picChg>
        <pc:picChg chg="add del mod modCrop">
          <ac:chgData name="zafarmariam720@outlook.com" userId="ac63b56093b55329" providerId="LiveId" clId="{0E7867BC-9D1A-49AB-98B0-4B4C6C962542}" dt="2023-02-28T20:08:29.247" v="1790" actId="478"/>
          <ac:picMkLst>
            <pc:docMk/>
            <pc:sldMk cId="1094229515" sldId="289"/>
            <ac:picMk id="22" creationId="{E9B46150-C7BC-38F7-D5BC-596AD98FED40}"/>
          </ac:picMkLst>
        </pc:picChg>
        <pc:picChg chg="add mod modCrop">
          <ac:chgData name="zafarmariam720@outlook.com" userId="ac63b56093b55329" providerId="LiveId" clId="{0E7867BC-9D1A-49AB-98B0-4B4C6C962542}" dt="2023-02-28T20:10:29.838" v="1808" actId="14100"/>
          <ac:picMkLst>
            <pc:docMk/>
            <pc:sldMk cId="1094229515" sldId="289"/>
            <ac:picMk id="24" creationId="{CC571776-A4E2-12B6-BC51-351FBFDE503E}"/>
          </ac:picMkLst>
        </pc:picChg>
        <pc:picChg chg="add mod">
          <ac:chgData name="zafarmariam720@outlook.com" userId="ac63b56093b55329" providerId="LiveId" clId="{0E7867BC-9D1A-49AB-98B0-4B4C6C962542}" dt="2023-02-28T20:13:35.554" v="1861" actId="1076"/>
          <ac:picMkLst>
            <pc:docMk/>
            <pc:sldMk cId="1094229515" sldId="289"/>
            <ac:picMk id="27" creationId="{90DC8CB3-4F92-F63A-66E2-5E496BF87FD2}"/>
          </ac:picMkLst>
        </pc:picChg>
        <pc:picChg chg="add del mod">
          <ac:chgData name="zafarmariam720@outlook.com" userId="ac63b56093b55329" providerId="LiveId" clId="{0E7867BC-9D1A-49AB-98B0-4B4C6C962542}" dt="2023-02-28T20:14:04.787" v="1864" actId="478"/>
          <ac:picMkLst>
            <pc:docMk/>
            <pc:sldMk cId="1094229515" sldId="289"/>
            <ac:picMk id="29" creationId="{C101B6A3-B45C-E5F5-722A-7360A6FA108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9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Bahnschrift Condensed" panose="020B0502040204020203" pitchFamily="34" charset="0"/>
              </a:rPr>
              <a:t>Netflix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We want to entertain the world</a:t>
            </a: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20674" b="20674"/>
          <a:stretch/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50C0-A744-4D4E-B2C1-5909321880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Our 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At Netflix, we want to entertain the world. Whatever your taste, and no matter where you live, we give you access to best-in-class TV series, documentaries, feature films and mobile games. Our members control what they want to watch, when they want it, in one simple subscription.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06BF8-0BE2-31EA-D310-4D962BF3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301" y="4382367"/>
            <a:ext cx="1698978" cy="8729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6235E4-7391-16EE-9EA5-04EA035BBD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77038" y="3575303"/>
            <a:ext cx="7065256" cy="872911"/>
          </a:xfrm>
        </p:spPr>
        <p:txBody>
          <a:bodyPr/>
          <a:lstStyle/>
          <a:p>
            <a:r>
              <a:rPr lang="en-US" sz="4400" u="sng" dirty="0">
                <a:latin typeface="Bauhaus 93" panose="04030905020B02020C02" pitchFamily="82" charset="0"/>
              </a:rPr>
              <a:t>NETFLIX DATA ANALYSIS:</a:t>
            </a:r>
            <a:endParaRPr lang="en-IN" sz="4400" u="sng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E346722-5AA5-5AFB-97CE-3B0AB4E1A0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-290" t="3490" r="-103" b="6024"/>
          <a:stretch/>
        </p:blipFill>
        <p:spPr>
          <a:xfrm>
            <a:off x="3227942" y="2305279"/>
            <a:ext cx="6830458" cy="490250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5FD4A0-CC8C-683D-1BFE-A30565868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u="sng" dirty="0">
                <a:latin typeface="Algerian" panose="04020705040A02060702" pitchFamily="82" charset="0"/>
              </a:rPr>
              <a:t>Data reading: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8ED410-6240-78E4-6ACB-002D49B0C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It is the data that we need to load for starting any of the ML project. With respect to data, the most common format of data for ML projects is CSV (comma-separated values). Basically, CSV is a simple file format which is used to store tabular data (number and text) such as a spreadsheet in plain text.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F625F-A9DC-F5BE-425D-6C64879E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989" y="7302556"/>
            <a:ext cx="2615411" cy="262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012A56-9E2E-ACF6-43EA-3FF5C0C5F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092" y="564616"/>
            <a:ext cx="2396673" cy="3497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B1EE43-8097-998E-F207-7C9A35B0A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092" y="1122336"/>
            <a:ext cx="1927511" cy="31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1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FDF90DC-7544-FD70-19A7-6EB2CEDF21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3220" y="5184207"/>
            <a:ext cx="4543079" cy="20543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 Condensed" panose="020B0502040204020203" pitchFamily="34" charset="0"/>
              </a:rPr>
              <a:t>Data visualization is a graphical representation of quantitative information and data by using visual elements like graphs, charts, and maps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6DC0BEB-EDD8-A6C1-3D33-EE1F5BD1E6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3220" y="4453129"/>
            <a:ext cx="7425368" cy="655173"/>
          </a:xfrm>
        </p:spPr>
        <p:txBody>
          <a:bodyPr/>
          <a:lstStyle/>
          <a:p>
            <a:r>
              <a:rPr lang="en-US" sz="3200" u="sng" dirty="0">
                <a:solidFill>
                  <a:schemeClr val="bg2">
                    <a:lumMod val="90000"/>
                  </a:schemeClr>
                </a:solidFill>
                <a:latin typeface="Forte" panose="03060902040502070203" pitchFamily="66" charset="0"/>
              </a:rPr>
              <a:t>DATA VISUALIZATION:</a:t>
            </a:r>
            <a:endParaRPr lang="en-IN" sz="3200" u="sng" dirty="0">
              <a:solidFill>
                <a:schemeClr val="bg2">
                  <a:lumMod val="90000"/>
                </a:schemeClr>
              </a:solidFill>
              <a:latin typeface="Forte" panose="03060902040502070203" pitchFamily="66" charset="0"/>
            </a:endParaRPr>
          </a:p>
        </p:txBody>
      </p:sp>
      <p:pic>
        <p:nvPicPr>
          <p:cNvPr id="6146" name="Picture 2" descr="Quantifying Netflix's Catalog Quality + Subtraction.com">
            <a:extLst>
              <a:ext uri="{FF2B5EF4-FFF2-40B4-BE49-F238E27FC236}">
                <a16:creationId xmlns:a16="http://schemas.microsoft.com/office/drawing/2014/main" id="{9A5180F5-BD5F-5722-6F6F-EE2B683B2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" r="3282" b="7689"/>
          <a:stretch/>
        </p:blipFill>
        <p:spPr bwMode="auto">
          <a:xfrm>
            <a:off x="4876800" y="3708400"/>
            <a:ext cx="5038380" cy="370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69483B-4948-C08D-8180-46B546B6F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7" t="30486" r="29419" b="30241"/>
          <a:stretch/>
        </p:blipFill>
        <p:spPr>
          <a:xfrm>
            <a:off x="1316516" y="355601"/>
            <a:ext cx="7425368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9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4293350-89CF-6CF4-DF6C-E4D46A9F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4080342"/>
            <a:ext cx="2461577" cy="2333158"/>
          </a:xfrm>
        </p:spPr>
        <p:txBody>
          <a:bodyPr/>
          <a:lstStyle/>
          <a:p>
            <a:r>
              <a:rPr lang="en-IN" sz="3200" dirty="0">
                <a:latin typeface="Broadway" panose="04040905080B02020502" pitchFamily="82" charset="0"/>
              </a:rPr>
              <a:t>Other python functions: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6FB3B8-2EC2-FF49-879A-529AF49DA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 t="15719" r="48634" b="53080"/>
          <a:stretch/>
        </p:blipFill>
        <p:spPr>
          <a:xfrm>
            <a:off x="4828788" y="290278"/>
            <a:ext cx="5026412" cy="25037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8BBC15-43CF-3271-E2CE-81584DD32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7" t="16910" r="57701" b="44762"/>
          <a:stretch/>
        </p:blipFill>
        <p:spPr>
          <a:xfrm>
            <a:off x="203200" y="290278"/>
            <a:ext cx="4191000" cy="24860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571776-A4E2-12B6-BC51-351FBFDE5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8" t="14406" r="54672" b="30247"/>
          <a:stretch/>
        </p:blipFill>
        <p:spPr>
          <a:xfrm>
            <a:off x="0" y="3352800"/>
            <a:ext cx="4673600" cy="4419600"/>
          </a:xfrm>
          <a:prstGeom prst="rect">
            <a:avLst/>
          </a:prstGeom>
        </p:spPr>
      </p:pic>
      <p:sp>
        <p:nvSpPr>
          <p:cNvPr id="25" name="object 4">
            <a:extLst>
              <a:ext uri="{FF2B5EF4-FFF2-40B4-BE49-F238E27FC236}">
                <a16:creationId xmlns:a16="http://schemas.microsoft.com/office/drawing/2014/main" id="{36DDAF08-C038-6A87-E893-6816D9C5F0AB}"/>
              </a:ext>
            </a:extLst>
          </p:cNvPr>
          <p:cNvSpPr/>
          <p:nvPr/>
        </p:nvSpPr>
        <p:spPr>
          <a:xfrm>
            <a:off x="7443470" y="7137952"/>
            <a:ext cx="2614930" cy="344170"/>
          </a:xfrm>
          <a:custGeom>
            <a:avLst/>
            <a:gdLst/>
            <a:ahLst/>
            <a:cxnLst/>
            <a:rect l="l" t="t" r="r" b="b"/>
            <a:pathLst>
              <a:path w="2614930" h="344170">
                <a:moveTo>
                  <a:pt x="2614800" y="0"/>
                </a:moveTo>
                <a:lnTo>
                  <a:pt x="0" y="0"/>
                </a:lnTo>
                <a:lnTo>
                  <a:pt x="0" y="344100"/>
                </a:lnTo>
                <a:lnTo>
                  <a:pt x="2614800" y="344100"/>
                </a:lnTo>
                <a:lnTo>
                  <a:pt x="2614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90DC8CB3-4F92-F63A-66E2-5E496BF87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7000" y="6083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2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24A8BBB-DBBF-6BA4-CC12-EBBCAF355DB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7328" t="33413" r="7328" b="20970"/>
          <a:stretch/>
        </p:blipFill>
        <p:spPr>
          <a:xfrm>
            <a:off x="2973575" y="2293693"/>
            <a:ext cx="7194994" cy="4360496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9408D5-2C6D-6BA9-01AD-96D6ACB344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599" y="2952520"/>
            <a:ext cx="2893612" cy="4263528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TensorFlow is basically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a software library for numerical computation using data flow graphs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where: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nodes in the graph represent mathematical operations. edges in the graph represent the multidimensional data arrays (called tensors) communicated between them.</a:t>
            </a:r>
            <a:endParaRPr lang="en-IN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54F4933-F241-C2B6-2741-22E77A7679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599" y="1530776"/>
            <a:ext cx="2933241" cy="1421744"/>
          </a:xfrm>
        </p:spPr>
        <p:txBody>
          <a:bodyPr/>
          <a:lstStyle/>
          <a:p>
            <a:r>
              <a:rPr lang="en-US" sz="3600" dirty="0">
                <a:latin typeface="Broadway" panose="04040905080B02020502" pitchFamily="82" charset="0"/>
              </a:rPr>
              <a:t>TENSOR FLOW</a:t>
            </a:r>
            <a:r>
              <a:rPr lang="en-IN" sz="3600" dirty="0">
                <a:latin typeface="Broadway" panose="04040905080B02020502" pitchFamily="82" charset="0"/>
              </a:rPr>
              <a:t>:</a:t>
            </a:r>
            <a:endParaRPr lang="en-US" sz="3600" dirty="0">
              <a:latin typeface="Broadway" panose="04040905080B02020502" pitchFamily="82" charset="0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17CD3DBB-B5E7-2E1C-8441-DF2DD029CDF9}"/>
              </a:ext>
            </a:extLst>
          </p:cNvPr>
          <p:cNvSpPr/>
          <p:nvPr/>
        </p:nvSpPr>
        <p:spPr>
          <a:xfrm>
            <a:off x="7443470" y="838557"/>
            <a:ext cx="2614930" cy="315595"/>
          </a:xfrm>
          <a:custGeom>
            <a:avLst/>
            <a:gdLst/>
            <a:ahLst/>
            <a:cxnLst/>
            <a:rect l="l" t="t" r="r" b="b"/>
            <a:pathLst>
              <a:path w="2614929" h="315595">
                <a:moveTo>
                  <a:pt x="2614800" y="0"/>
                </a:moveTo>
                <a:lnTo>
                  <a:pt x="0" y="0"/>
                </a:lnTo>
                <a:lnTo>
                  <a:pt x="0" y="315599"/>
                </a:lnTo>
                <a:lnTo>
                  <a:pt x="2614800" y="315599"/>
                </a:lnTo>
                <a:lnTo>
                  <a:pt x="2614800" y="0"/>
                </a:lnTo>
                <a:close/>
              </a:path>
            </a:pathLst>
          </a:custGeom>
          <a:solidFill>
            <a:srgbClr val="455A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61A4F0F4-34BD-F406-5C26-C1ADF3C8DC03}"/>
              </a:ext>
            </a:extLst>
          </p:cNvPr>
          <p:cNvSpPr/>
          <p:nvPr/>
        </p:nvSpPr>
        <p:spPr>
          <a:xfrm>
            <a:off x="7443470" y="306817"/>
            <a:ext cx="2614930" cy="344170"/>
          </a:xfrm>
          <a:custGeom>
            <a:avLst/>
            <a:gdLst/>
            <a:ahLst/>
            <a:cxnLst/>
            <a:rect l="l" t="t" r="r" b="b"/>
            <a:pathLst>
              <a:path w="2614930" h="344170">
                <a:moveTo>
                  <a:pt x="2614800" y="0"/>
                </a:moveTo>
                <a:lnTo>
                  <a:pt x="0" y="0"/>
                </a:lnTo>
                <a:lnTo>
                  <a:pt x="0" y="344100"/>
                </a:lnTo>
                <a:lnTo>
                  <a:pt x="2614800" y="344100"/>
                </a:lnTo>
                <a:lnTo>
                  <a:pt x="2614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76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B3F7E30-AC7C-8904-D0E4-071B48D107F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0" y="-30810"/>
            <a:ext cx="10205750" cy="356867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9B75-94D9-5B09-D3C7-B3D65958C5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IN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13711-3680-218A-80C4-159750E0A3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9631496" cy="339111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this project,</a:t>
            </a:r>
          </a:p>
          <a:p>
            <a:pPr algn="just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First we have imported different type of python module.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Then after getting the output of dataset ,we have cleaned the dataset that whether the dataset has any null value or duplicate value or not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Then we have done data preprocessing before doing data visualization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Data visualization ,we have done it through different kind of data plotting ,also by using 3d plotting.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Thus by this following steps we observe different kind of plotting and by comparing different kind of labelled data and we have plotted it </a:t>
            </a:r>
            <a:r>
              <a:rPr lang="en-US" sz="1500" dirty="0"/>
              <a:t>.</a:t>
            </a:r>
          </a:p>
          <a:p>
            <a:endParaRPr lang="en-IN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CF4D873-E742-05C6-DB3A-3E36EEA0D15E}"/>
              </a:ext>
            </a:extLst>
          </p:cNvPr>
          <p:cNvSpPr/>
          <p:nvPr/>
        </p:nvSpPr>
        <p:spPr>
          <a:xfrm>
            <a:off x="6600825" y="3645258"/>
            <a:ext cx="3457575" cy="334718"/>
          </a:xfrm>
          <a:custGeom>
            <a:avLst/>
            <a:gdLst/>
            <a:ahLst/>
            <a:cxnLst/>
            <a:rect l="l" t="t" r="r" b="b"/>
            <a:pathLst>
              <a:path w="3457575" h="131444">
                <a:moveTo>
                  <a:pt x="3457500" y="0"/>
                </a:moveTo>
                <a:lnTo>
                  <a:pt x="0" y="0"/>
                </a:lnTo>
                <a:lnTo>
                  <a:pt x="0" y="131400"/>
                </a:lnTo>
                <a:lnTo>
                  <a:pt x="3457500" y="131400"/>
                </a:lnTo>
                <a:lnTo>
                  <a:pt x="3457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888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AA3F902-2E59-05C0-8E27-DFD05FE27DA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0305" r="10305"/>
          <a:stretch>
            <a:fillRect/>
          </a:stretch>
        </p:blipFill>
        <p:spPr>
          <a:xfrm>
            <a:off x="3352800" y="0"/>
            <a:ext cx="6705600" cy="4419601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71C161-135E-E68C-7FF1-0E9BD17E111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CONTRIBUTION:</a:t>
            </a:r>
            <a:endParaRPr lang="en-IN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EDEC23-BEBB-B6C6-DA85-264D0FFF2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7" y="5216093"/>
            <a:ext cx="6338143" cy="2451293"/>
          </a:xfrm>
        </p:spPr>
        <p:txBody>
          <a:bodyPr>
            <a:normAutofit/>
          </a:bodyPr>
          <a:lstStyle/>
          <a:p>
            <a:r>
              <a:rPr lang="en-US" sz="2000" dirty="0"/>
              <a:t>1.</a:t>
            </a:r>
            <a:r>
              <a:rPr lang="en-US" sz="2800" dirty="0">
                <a:latin typeface="Agency FB" panose="020B0503020202020204" pitchFamily="34" charset="0"/>
              </a:rPr>
              <a:t>Mariam Zafar(11900121113)</a:t>
            </a:r>
            <a:endParaRPr lang="en-US" sz="2000" dirty="0"/>
          </a:p>
          <a:p>
            <a:r>
              <a:rPr lang="en-US" sz="2000" dirty="0"/>
              <a:t>2.</a:t>
            </a:r>
            <a:r>
              <a:rPr lang="en-US" sz="2400" dirty="0"/>
              <a:t>Rinky Kumari(11900121086)</a:t>
            </a:r>
            <a:endParaRPr lang="en-US" sz="2000" dirty="0"/>
          </a:p>
          <a:p>
            <a:r>
              <a:rPr lang="en-US" sz="2000" dirty="0"/>
              <a:t>3.</a:t>
            </a:r>
            <a:r>
              <a:rPr lang="en-US" sz="2400" dirty="0"/>
              <a:t>Shreya Sah(11900121130)</a:t>
            </a:r>
          </a:p>
          <a:p>
            <a:r>
              <a:rPr lang="en-US" sz="2000" dirty="0"/>
              <a:t>4</a:t>
            </a:r>
            <a:r>
              <a:rPr lang="en-US" sz="1600" dirty="0"/>
              <a:t>.</a:t>
            </a:r>
            <a:r>
              <a:rPr lang="en-US" sz="2400" dirty="0"/>
              <a:t>Swagata Dey(11900121087)</a:t>
            </a: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27CE5D-81E2-9B5F-7017-49B06CE57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920920"/>
            <a:ext cx="2893612" cy="996780"/>
          </a:xfrm>
        </p:spPr>
        <p:txBody>
          <a:bodyPr/>
          <a:lstStyle/>
          <a:p>
            <a:r>
              <a:rPr lang="en-IN" sz="3600" strike="sngStrike" dirty="0">
                <a:latin typeface="Tw Cen MT Condensed Extra Bold" panose="020B0803020202020204" pitchFamily="34" charset="0"/>
                <a:cs typeface="Times New Roman" panose="02020603050405020304" pitchFamily="18" charset="0"/>
              </a:rPr>
              <a:t>RESULTS</a:t>
            </a:r>
            <a:endParaRPr lang="en-IN" sz="3600" strike="sngStrike" dirty="0">
              <a:latin typeface="Tw Cen MT Condensed Extra Bold" panose="020B0803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206F9E-32FA-CA45-7BFE-FFBD3A1CA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sz="3200" dirty="0"/>
              <a:t>Project name : NETFLIX DATA ANALYSIS [Group 1X]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D458B8-18AB-88D7-338C-FA07687F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68" y="7332077"/>
            <a:ext cx="3456732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0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4618CA-2FC1-2609-FE25-68DC70AEC7C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5029" y="4710042"/>
            <a:ext cx="2893612" cy="404672"/>
          </a:xfrm>
        </p:spPr>
        <p:txBody>
          <a:bodyPr/>
          <a:lstStyle/>
          <a:p>
            <a:r>
              <a:rPr lang="en-US" sz="3200" u="sng" dirty="0">
                <a:latin typeface="Viner Hand ITC" panose="03070502030502020203" pitchFamily="66" charset="0"/>
              </a:rPr>
              <a:t>Conclusion:</a:t>
            </a:r>
            <a:endParaRPr lang="en-IN" sz="3200" u="sng" dirty="0">
              <a:latin typeface="Viner Hand ITC" panose="03070502030502020203" pitchFamily="66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FA8430-D0EA-736B-0D06-0DFE51DA3E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727" y="5334479"/>
            <a:ext cx="9760945" cy="1892587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BDC1C6"/>
                </a:solidFill>
                <a:effectLst/>
                <a:latin typeface="Bell MT" panose="02020503060305020303" pitchFamily="18" charset="0"/>
              </a:rPr>
              <a:t>Netflix uses AI-powered algorithms to make predictions based on the user's watch history, search history, demographics, ratings, and preferences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Bell MT" panose="02020503060305020303" pitchFamily="18" charset="0"/>
              </a:rPr>
              <a:t>. These predictions shows with 80% accuracy what the user might be interested in seeing next.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B81FEAE-8571-56AE-BE2A-F54CFE6ACB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058399" cy="4490277"/>
          </a:xfrm>
        </p:spPr>
      </p:pic>
    </p:spTree>
    <p:extLst>
      <p:ext uri="{BB962C8B-B14F-4D97-AF65-F5344CB8AC3E}">
        <p14:creationId xmlns:p14="http://schemas.microsoft.com/office/powerpoint/2010/main" val="235704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7FA87F4-94E3-3329-991D-567E7C1598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7772400"/>
          </a:xfrm>
        </p:spPr>
      </p:sp>
      <p:pic>
        <p:nvPicPr>
          <p:cNvPr id="4098" name="Picture 2" descr="Jhaneen Jones - ThankYou Netflix Project Submission">
            <a:extLst>
              <a:ext uri="{FF2B5EF4-FFF2-40B4-BE49-F238E27FC236}">
                <a16:creationId xmlns:a16="http://schemas.microsoft.com/office/drawing/2014/main" id="{F0CBED7C-8715-7A55-2161-870E81B88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0"/>
          <a:stretch/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77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490" r="16490"/>
          <a:stretch/>
        </p:blipFill>
        <p:spPr>
          <a:xfrm>
            <a:off x="0" y="0"/>
            <a:ext cx="3342882" cy="3329078"/>
          </a:xfr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3735427"/>
            <a:ext cx="2804477" cy="3866920"/>
          </a:xfrm>
        </p:spPr>
        <p:txBody>
          <a:bodyPr>
            <a:normAutofit/>
          </a:bodyPr>
          <a:lstStyle/>
          <a:p>
            <a:r>
              <a:rPr lang="en-US" sz="1600" dirty="0"/>
              <a:t>Machine learning is a branch of artificial intelligence (AI) and computer science which focuses on the use of data and algorithms to imitate the way that humans learn, gradually improving its accuracy.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53497" y="237735"/>
            <a:ext cx="2939863" cy="533446"/>
          </a:xfrm>
        </p:spPr>
        <p:txBody>
          <a:bodyPr/>
          <a:lstStyle/>
          <a:p>
            <a:r>
              <a:rPr lang="en-US" b="1" i="1" dirty="0"/>
              <a:t>Three types of ML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D12705-AB70-40E3-A13F-B36B09C89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7760" y="936434"/>
            <a:ext cx="2895600" cy="318742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Supervised Learning</a:t>
            </a:r>
          </a:p>
          <a:p>
            <a:pPr marL="457200" indent="-457200">
              <a:buAutoNum type="arabicPeriod"/>
            </a:pPr>
            <a:r>
              <a:rPr lang="en-US" sz="2000" dirty="0"/>
              <a:t>Unsupervised Learning</a:t>
            </a:r>
          </a:p>
          <a:p>
            <a:pPr marL="457200" indent="-457200">
              <a:buAutoNum type="arabicPeriod"/>
            </a:pPr>
            <a:r>
              <a:rPr lang="en-US" sz="2000" dirty="0"/>
              <a:t>Reinforcement Learning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B99DC04-3520-4C11-90E0-A4F0438ED3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6197" r="16197"/>
          <a:stretch/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F4B8A9C-45CD-4CD3-9835-7B75C8E7D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12214" r="12214"/>
          <a:stretch/>
        </p:blipFill>
        <p:spPr>
          <a:xfrm>
            <a:off x="6703975" y="0"/>
            <a:ext cx="3354425" cy="3329078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C64EB9-E6EA-45AD-9476-BDDE899850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2615" y="3470313"/>
            <a:ext cx="2887103" cy="3866921"/>
          </a:xfrm>
        </p:spPr>
        <p:txBody>
          <a:bodyPr/>
          <a:lstStyle/>
          <a:p>
            <a:r>
              <a:rPr lang="en-US" sz="1200" dirty="0"/>
              <a:t>o What is </a:t>
            </a:r>
            <a:r>
              <a:rPr lang="en-US" sz="1200" b="1" i="1" dirty="0"/>
              <a:t>supervised Learning?</a:t>
            </a:r>
            <a:endParaRPr lang="en-US" sz="1200" dirty="0"/>
          </a:p>
          <a:p>
            <a:r>
              <a:rPr lang="en-US" sz="1200" dirty="0"/>
              <a:t>O Makes Machine Learn Explicitly</a:t>
            </a:r>
          </a:p>
          <a:p>
            <a:r>
              <a:rPr lang="en-US" sz="1200" dirty="0"/>
              <a:t>o Data with Clearly defined Output is given</a:t>
            </a:r>
          </a:p>
          <a:p>
            <a:r>
              <a:rPr lang="en-US" sz="1200" dirty="0"/>
              <a:t>o Direct feedback is given</a:t>
            </a:r>
          </a:p>
          <a:p>
            <a:r>
              <a:rPr lang="en-US" sz="1200" dirty="0"/>
              <a:t>o Predicts outcome/future</a:t>
            </a:r>
          </a:p>
          <a:p>
            <a:r>
              <a:rPr lang="en-US" sz="1200" dirty="0"/>
              <a:t>o Resolves Classification and Regression Problems</a:t>
            </a:r>
          </a:p>
          <a:p>
            <a:endParaRPr lang="en-US" sz="1200" dirty="0"/>
          </a:p>
          <a:p>
            <a:r>
              <a:rPr lang="en-US" sz="1200" dirty="0"/>
              <a:t>o What is </a:t>
            </a:r>
            <a:r>
              <a:rPr lang="en-US" sz="1200" b="1" i="1" dirty="0"/>
              <a:t>Unsupervised Learning?</a:t>
            </a:r>
          </a:p>
          <a:p>
            <a:r>
              <a:rPr lang="en-US" sz="1200" dirty="0"/>
              <a:t>o Machine Understands the data (Identifies Patterns/ Structures)</a:t>
            </a:r>
          </a:p>
          <a:p>
            <a:r>
              <a:rPr lang="en-US" sz="1200" dirty="0"/>
              <a:t>o Evaluation is Qualitative or Indirect</a:t>
            </a:r>
          </a:p>
          <a:p>
            <a:r>
              <a:rPr lang="en-US" sz="1200" dirty="0"/>
              <a:t>o Does not Predict/Find anything Specific</a:t>
            </a:r>
          </a:p>
        </p:txBody>
      </p:sp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2704561A-EBDC-4554-AB63-6E7F0AD34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TV Shows &amp; Movies</a:t>
            </a:r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id="{84AA5B14-11B0-4875-B1F5-69DBF1E46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Planes and Pricing</a:t>
            </a:r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E9C5F90-E573-43D7-AC40-5AD946F4D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Netflix is a subscription-based streaming service that allows our members to watch TV shows and movies on an internet-connected device. </a:t>
            </a:r>
          </a:p>
          <a:p>
            <a:r>
              <a:rPr lang="en-US" sz="1400" dirty="0"/>
              <a:t>  Depending on your plan, you can also download TV shows and movies to your iOS, Android, or Windows 10 device and watch without an internet connection.</a:t>
            </a:r>
          </a:p>
          <a:p>
            <a:r>
              <a:rPr lang="en-US" sz="1400" dirty="0"/>
              <a:t>If you're already a member and would like to learn more about using Netflix, visit Getting started with Netflix.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7328" r="7328"/>
          <a:stretch/>
        </p:blipFill>
        <p:spPr/>
      </p:pic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10886A2-18AD-4F58-A88D-0836A93378A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188890BB-2976-4D42-B9BB-FE40645D12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52801" y="5216093"/>
            <a:ext cx="3709011" cy="2556307"/>
          </a:xfrm>
        </p:spPr>
        <p:txBody>
          <a:bodyPr>
            <a:noAutofit/>
          </a:bodyPr>
          <a:lstStyle/>
          <a:p>
            <a:r>
              <a:rPr lang="en-US" sz="1400" dirty="0"/>
              <a:t>To start watching Netflix:</a:t>
            </a:r>
          </a:p>
          <a:p>
            <a:pPr marL="228600" indent="-228600">
              <a:buAutoNum type="arabicPeriod"/>
            </a:pPr>
            <a:r>
              <a:rPr lang="en-US" sz="1400" dirty="0"/>
              <a:t>Visit netflix.com/signup.</a:t>
            </a:r>
          </a:p>
          <a:p>
            <a:pPr marL="228600" indent="-228600">
              <a:buAutoNum type="arabicPeriod"/>
            </a:pPr>
            <a:r>
              <a:rPr lang="en-US" sz="1400" dirty="0"/>
              <a:t>Choose a plan.</a:t>
            </a:r>
          </a:p>
          <a:p>
            <a:pPr marL="228600" indent="-228600">
              <a:buAutoNum type="arabicPeriod"/>
            </a:pPr>
            <a:r>
              <a:rPr lang="en-US" sz="1400" dirty="0"/>
              <a:t>Create an account by entering your email address and creating a password.</a:t>
            </a:r>
          </a:p>
          <a:p>
            <a:pPr marL="228600" indent="-228600">
              <a:buAutoNum type="arabicPeriod"/>
            </a:pPr>
            <a:r>
              <a:rPr lang="en-US" sz="1400" dirty="0"/>
              <a:t>Enter a payment method.</a:t>
            </a:r>
          </a:p>
          <a:p>
            <a:r>
              <a:rPr lang="en-US" sz="1600" dirty="0"/>
              <a:t>As a Netflix member, you are charged once a month on the date you signed up.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1719-7A26-A0D0-3193-DA453C6E44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2800" dirty="0">
                <a:latin typeface="Tw Cen MT Condensed Extra Bold" panose="020B0803020202020204" pitchFamily="34" charset="0"/>
              </a:rPr>
              <a:t>What is Netflix?</a:t>
            </a:r>
          </a:p>
        </p:txBody>
      </p:sp>
    </p:spTree>
    <p:extLst>
      <p:ext uri="{BB962C8B-B14F-4D97-AF65-F5344CB8AC3E}">
        <p14:creationId xmlns:p14="http://schemas.microsoft.com/office/powerpoint/2010/main" val="42447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EA985A-0BD1-14E6-5997-53B187FF66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0278" y="4627084"/>
            <a:ext cx="6354502" cy="296590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303133"/>
                </a:solidFill>
                <a:effectLst/>
                <a:latin typeface="Bell MT" panose="02020503060305020303" pitchFamily="18" charset="0"/>
              </a:rPr>
              <a:t>Setting up the work environment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i="0" dirty="0">
                <a:solidFill>
                  <a:srgbClr val="303133"/>
                </a:solidFill>
                <a:effectLst/>
                <a:latin typeface="Bell MT" panose="02020503060305020303" pitchFamily="18" charset="0"/>
              </a:rPr>
              <a:t>Deciding what to write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i="0" dirty="0">
                <a:solidFill>
                  <a:srgbClr val="303133"/>
                </a:solidFill>
                <a:effectLst/>
                <a:latin typeface="Bell MT" panose="02020503060305020303" pitchFamily="18" charset="0"/>
              </a:rPr>
              <a:t>Compiler Errors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i="0" dirty="0">
                <a:solidFill>
                  <a:srgbClr val="303133"/>
                </a:solidFill>
                <a:effectLst/>
                <a:latin typeface="Bell MT" panose="02020503060305020303" pitchFamily="18" charset="0"/>
              </a:rPr>
              <a:t>Debugging the 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46ADB8-76CB-198F-7FCA-6FD5CC0DBF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240" y="3703899"/>
            <a:ext cx="2774971" cy="3147581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ernard MT Condensed" panose="02050806060905020404" pitchFamily="18" charset="0"/>
              </a:rPr>
              <a:t>Challenges </a:t>
            </a:r>
          </a:p>
          <a:p>
            <a:r>
              <a:rPr lang="en-IN" sz="4800" dirty="0">
                <a:latin typeface="Bernard MT Condensed" panose="02050806060905020404" pitchFamily="18" charset="0"/>
              </a:rPr>
              <a:t>Faced :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A41AF58-8E2F-6084-B78D-D0A4D6431129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568"/>
          <a:stretch>
            <a:fillRect/>
          </a:stretch>
        </p:blipFill>
        <p:spPr bwMode="auto">
          <a:xfrm>
            <a:off x="3352800" y="12910"/>
            <a:ext cx="6705600" cy="386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4366EB3-B4E7-B9F7-58E2-0F9962EDBCD5}"/>
              </a:ext>
            </a:extLst>
          </p:cNvPr>
          <p:cNvSpPr/>
          <p:nvPr/>
        </p:nvSpPr>
        <p:spPr>
          <a:xfrm>
            <a:off x="25399" y="7239000"/>
            <a:ext cx="3238501" cy="353992"/>
          </a:xfrm>
          <a:custGeom>
            <a:avLst/>
            <a:gdLst/>
            <a:ahLst/>
            <a:cxnLst/>
            <a:rect l="l" t="t" r="r" b="b"/>
            <a:pathLst>
              <a:path w="2614929" h="260350">
                <a:moveTo>
                  <a:pt x="2614800" y="0"/>
                </a:moveTo>
                <a:lnTo>
                  <a:pt x="0" y="0"/>
                </a:lnTo>
                <a:lnTo>
                  <a:pt x="0" y="259799"/>
                </a:lnTo>
                <a:lnTo>
                  <a:pt x="2614800" y="259799"/>
                </a:lnTo>
                <a:lnTo>
                  <a:pt x="2614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82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0383983-5549-8F41-3D6D-F6E0F33A5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6777" y="5133562"/>
            <a:ext cx="1339739" cy="201115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33F3AE-FF71-A4D4-80B7-77115CE19B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0482" y="206494"/>
            <a:ext cx="5541484" cy="367970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Brush Script MT" panose="03060802040406070304" pitchFamily="66" charset="0"/>
              </a:rPr>
              <a:t>Limited Regional Selections.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Brush Script MT" panose="03060802040406070304" pitchFamily="66" charset="0"/>
              </a:rPr>
              <a:t>Netflix Has an Outdated Library.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Brush Script MT" panose="03060802040406070304" pitchFamily="66" charset="0"/>
              </a:rPr>
              <a:t>Internet Requirements.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Brush Script MT" panose="03060802040406070304" pitchFamily="66" charset="0"/>
              </a:rPr>
              <a:t>Data Cap Consumption.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Brush Script MT" panose="03060802040406070304" pitchFamily="66" charset="0"/>
              </a:rPr>
              <a:t>No Ownership of Media.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Brush Script MT" panose="03060802040406070304" pitchFamily="66" charset="0"/>
              </a:rPr>
              <a:t>Subscription Value.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Brush Script MT" panose="03060802040406070304" pitchFamily="66" charset="0"/>
              </a:rPr>
              <a:t>Loss of Channel Surfing.</a:t>
            </a:r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63B049-A4A6-D299-42B3-D66942BE42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600" dirty="0">
                <a:latin typeface="Berlin Sans FB Demi" panose="020E0802020502020306" pitchFamily="34" charset="0"/>
              </a:rPr>
              <a:t>Problem</a:t>
            </a:r>
          </a:p>
          <a:p>
            <a:r>
              <a:rPr lang="en-US" sz="3600" dirty="0">
                <a:latin typeface="Berlin Sans FB Demi" panose="020E0802020502020306" pitchFamily="34" charset="0"/>
              </a:rPr>
              <a:t>Faced while using Netflix:</a:t>
            </a:r>
          </a:p>
          <a:p>
            <a:endParaRPr lang="en-IN" dirty="0"/>
          </a:p>
        </p:txBody>
      </p:sp>
      <p:pic>
        <p:nvPicPr>
          <p:cNvPr id="2050" name="Picture 2" descr="Netflix: How to Solve the Most Common Download Errors in a Few Minutes -  The Storiest">
            <a:extLst>
              <a:ext uri="{FF2B5EF4-FFF2-40B4-BE49-F238E27FC236}">
                <a16:creationId xmlns:a16="http://schemas.microsoft.com/office/drawing/2014/main" id="{D15E620F-136C-B038-33A0-E4D61F4F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128" y="4221252"/>
            <a:ext cx="6709272" cy="355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84AB32EC-65E5-EC21-91FF-DA29657FFC97}"/>
              </a:ext>
            </a:extLst>
          </p:cNvPr>
          <p:cNvSpPr/>
          <p:nvPr/>
        </p:nvSpPr>
        <p:spPr>
          <a:xfrm>
            <a:off x="2105" y="354784"/>
            <a:ext cx="3120107" cy="350236"/>
          </a:xfrm>
          <a:custGeom>
            <a:avLst/>
            <a:gdLst/>
            <a:ahLst/>
            <a:cxnLst/>
            <a:rect l="l" t="t" r="r" b="b"/>
            <a:pathLst>
              <a:path w="2614929" h="260350">
                <a:moveTo>
                  <a:pt x="2614800" y="0"/>
                </a:moveTo>
                <a:lnTo>
                  <a:pt x="0" y="0"/>
                </a:lnTo>
                <a:lnTo>
                  <a:pt x="0" y="259799"/>
                </a:lnTo>
                <a:lnTo>
                  <a:pt x="2614800" y="259799"/>
                </a:lnTo>
                <a:lnTo>
                  <a:pt x="2614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0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35A574-EC9F-4321-9CA3-5D765C30B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64998" y="951949"/>
            <a:ext cx="2864802" cy="350575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roadway" panose="04040905080B02020502" pitchFamily="82" charset="0"/>
              </a:rPr>
              <a:t>Solution </a:t>
            </a:r>
          </a:p>
          <a:p>
            <a:r>
              <a:rPr lang="en-US" sz="3600" dirty="0">
                <a:latin typeface="Broadway" panose="04040905080B02020502" pitchFamily="82" charset="0"/>
              </a:rPr>
              <a:t>Approach:</a:t>
            </a:r>
          </a:p>
        </p:txBody>
      </p:sp>
      <p:pic>
        <p:nvPicPr>
          <p:cNvPr id="7" name="Picture Placeholder 6" descr="pen drawing line graph">
            <a:extLst>
              <a:ext uri="{FF2B5EF4-FFF2-40B4-BE49-F238E27FC236}">
                <a16:creationId xmlns:a16="http://schemas.microsoft.com/office/drawing/2014/main" id="{1E006552-A299-4408-9F54-B196F5056E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457663-49C5-4FE7-93F7-6D408078AC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2975" y="3886200"/>
            <a:ext cx="6346825" cy="4813300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720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Download Your Netflix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720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Familiarize Yourself with the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720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Load Your Data in any python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720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Preparing the Data for Analysis (Ex: </a:t>
            </a:r>
            <a:r>
              <a:rPr lang="en-US" sz="7200" i="0" dirty="0" err="1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Colab,anaconda,IDLE</a:t>
            </a:r>
            <a:r>
              <a:rPr lang="en-US" sz="720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720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Converting Strings to Datetime and </a:t>
            </a:r>
            <a:r>
              <a:rPr lang="en-US" sz="7200" i="0" dirty="0" err="1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Timedelta</a:t>
            </a:r>
            <a:r>
              <a:rPr lang="en-US" sz="720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in Pandas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720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Filtering Strings by Substring in pandas Using </a:t>
            </a:r>
            <a:r>
              <a:rPr lang="en-US" sz="7200" i="0" dirty="0" err="1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str.contains</a:t>
            </a:r>
            <a:endParaRPr lang="en-US" sz="7200" i="0" dirty="0">
              <a:solidFill>
                <a:srgbClr val="000000"/>
              </a:solidFill>
              <a:effectLst/>
              <a:latin typeface="Baskerville Old Face" panose="02020602080505020303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720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Filtering Out Short Durations Using </a:t>
            </a:r>
            <a:r>
              <a:rPr lang="en-US" sz="7200" i="0" dirty="0" err="1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Timedelta</a:t>
            </a:r>
            <a:endParaRPr lang="en-US" sz="7200" i="0" dirty="0">
              <a:solidFill>
                <a:srgbClr val="000000"/>
              </a:solidFill>
              <a:effectLst/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7200" i="0" dirty="0" err="1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Analyzing</a:t>
            </a:r>
            <a:r>
              <a:rPr lang="en-IN" sz="720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the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b="1" i="0" dirty="0">
              <a:solidFill>
                <a:srgbClr val="000000"/>
              </a:solidFill>
              <a:effectLst/>
              <a:latin typeface="Baskerville Old Face" panose="02020602080505020303" pitchFamily="18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SSP Local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b="1" i="0" dirty="0">
              <a:solidFill>
                <a:srgbClr val="000000"/>
              </a:solidFill>
              <a:effectLst/>
              <a:latin typeface="SSP Local"/>
            </a:endParaRP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E91546C-ED2E-BB3B-9DE7-C2B32543B77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/>
          <a:srcRect l="26803" t="31044" r="2207"/>
          <a:stretch/>
        </p:blipFill>
        <p:spPr>
          <a:xfrm>
            <a:off x="8951" y="4457700"/>
            <a:ext cx="3347024" cy="3314699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BC74E1DA-3AAB-9ED3-EEC6-562C22929B85}"/>
              </a:ext>
            </a:extLst>
          </p:cNvPr>
          <p:cNvSpPr/>
          <p:nvPr/>
        </p:nvSpPr>
        <p:spPr>
          <a:xfrm>
            <a:off x="7443470" y="380449"/>
            <a:ext cx="2614930" cy="344170"/>
          </a:xfrm>
          <a:custGeom>
            <a:avLst/>
            <a:gdLst/>
            <a:ahLst/>
            <a:cxnLst/>
            <a:rect l="l" t="t" r="r" b="b"/>
            <a:pathLst>
              <a:path w="2614930" h="344170">
                <a:moveTo>
                  <a:pt x="2614800" y="0"/>
                </a:moveTo>
                <a:lnTo>
                  <a:pt x="0" y="0"/>
                </a:lnTo>
                <a:lnTo>
                  <a:pt x="0" y="344100"/>
                </a:lnTo>
                <a:lnTo>
                  <a:pt x="2614800" y="344100"/>
                </a:lnTo>
                <a:lnTo>
                  <a:pt x="2614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A469AB4-71A7-8118-7E7F-A907E10E4191}"/>
              </a:ext>
            </a:extLst>
          </p:cNvPr>
          <p:cNvSpPr/>
          <p:nvPr/>
        </p:nvSpPr>
        <p:spPr>
          <a:xfrm>
            <a:off x="8951" y="3366742"/>
            <a:ext cx="3347023" cy="358084"/>
          </a:xfrm>
          <a:custGeom>
            <a:avLst/>
            <a:gdLst/>
            <a:ahLst/>
            <a:cxnLst/>
            <a:rect l="l" t="t" r="r" b="b"/>
            <a:pathLst>
              <a:path w="2614929" h="260350">
                <a:moveTo>
                  <a:pt x="2614800" y="0"/>
                </a:moveTo>
                <a:lnTo>
                  <a:pt x="0" y="0"/>
                </a:lnTo>
                <a:lnTo>
                  <a:pt x="0" y="259799"/>
                </a:lnTo>
                <a:lnTo>
                  <a:pt x="2614800" y="259799"/>
                </a:lnTo>
                <a:lnTo>
                  <a:pt x="2614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5" name="Graphic 14" descr="Streetlight">
            <a:extLst>
              <a:ext uri="{FF2B5EF4-FFF2-40B4-BE49-F238E27FC236}">
                <a16:creationId xmlns:a16="http://schemas.microsoft.com/office/drawing/2014/main" id="{BC9CF064-2CD0-D504-B881-2B810A4E7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862" y="2356402"/>
            <a:ext cx="96313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2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CFB522-835F-D18A-263F-BBA41E913C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791" y="1762699"/>
            <a:ext cx="9620480" cy="5789364"/>
          </a:xfrm>
        </p:spPr>
        <p:txBody>
          <a:bodyPr>
            <a:normAutofit/>
          </a:bodyPr>
          <a:lstStyle/>
          <a:p>
            <a:r>
              <a:rPr lang="en-IN" sz="1400" b="1" dirty="0">
                <a:solidFill>
                  <a:srgbClr val="00B0F0"/>
                </a:solidFill>
                <a:latin typeface="Engravers MT" panose="02090707080505020304" pitchFamily="18" charset="0"/>
              </a:rPr>
              <a:t>import warnings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 messages are typically issued in situations where it is useful to alert the user of some condition in a program, where that condition (normally) doesn’t warrant raising an exception and terminating the program.</a:t>
            </a:r>
            <a:endParaRPr lang="en-I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sz="1400" b="1" dirty="0">
              <a:solidFill>
                <a:srgbClr val="00B0F0"/>
              </a:solidFill>
              <a:latin typeface="Engravers MT" panose="02090707080505020304" pitchFamily="18" charset="0"/>
            </a:endParaRPr>
          </a:p>
          <a:p>
            <a:r>
              <a:rPr lang="en-IN" sz="1400" b="1" dirty="0">
                <a:solidFill>
                  <a:srgbClr val="00B0F0"/>
                </a:solidFill>
                <a:latin typeface="Engravers MT" panose="02090707080505020304" pitchFamily="18" charset="0"/>
              </a:rPr>
              <a:t>import NumPy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NumPy is a Python library used for working with arrays. It also has functions for working in domain of linear algebra, Fourier transform, and matrices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b="1" dirty="0">
              <a:solidFill>
                <a:srgbClr val="00B0F0"/>
              </a:solidFill>
              <a:latin typeface="Engravers MT" panose="02090707080505020304" pitchFamily="18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Engravers MT" panose="02090707080505020304" pitchFamily="18" charset="0"/>
              </a:rPr>
              <a:t>import pandas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Pandas is a game changer, and it is one of the most popular and commonly used tools in data analytics. Pandas is that it takes data from a CSV or TSV file or a SQL database and generates a Python object with rows and columns called a data frame, which looks remarkably similar to a table in statistics tools like Excel. Working with this is far more convenient than dealing with lists and/or dictionaries.</a:t>
            </a:r>
          </a:p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61DD3AF-7C55-C370-7041-E41A568C3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638979"/>
            <a:ext cx="8956713" cy="1972018"/>
          </a:xfrm>
        </p:spPr>
        <p:txBody>
          <a:bodyPr>
            <a:normAutofit/>
          </a:bodyPr>
          <a:lstStyle/>
          <a:p>
            <a:r>
              <a:rPr lang="en-IN" sz="5400" u="sng" dirty="0">
                <a:solidFill>
                  <a:schemeClr val="tx1"/>
                </a:solidFill>
                <a:latin typeface="Eras Demi ITC" panose="020B0805030504020804" pitchFamily="34" charset="0"/>
              </a:rPr>
              <a:t>Libraries Used:</a:t>
            </a:r>
          </a:p>
        </p:txBody>
      </p:sp>
    </p:spTree>
    <p:extLst>
      <p:ext uri="{BB962C8B-B14F-4D97-AF65-F5344CB8AC3E}">
        <p14:creationId xmlns:p14="http://schemas.microsoft.com/office/powerpoint/2010/main" val="164438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10F7912-6E0F-7ECC-FD1B-52301C379D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341523"/>
            <a:ext cx="9576412" cy="7136963"/>
          </a:xfrm>
        </p:spPr>
        <p:txBody>
          <a:bodyPr>
            <a:normAutofit/>
          </a:bodyPr>
          <a:lstStyle/>
          <a:p>
            <a:endParaRPr lang="en-IN" sz="1200" b="1" dirty="0">
              <a:solidFill>
                <a:srgbClr val="00B0F0"/>
              </a:solidFill>
              <a:latin typeface="Engravers MT" panose="02090707080505020304" pitchFamily="18" charset="0"/>
            </a:endParaRPr>
          </a:p>
          <a:p>
            <a:r>
              <a:rPr lang="en-IN" sz="2800" b="1" u="sng" dirty="0">
                <a:solidFill>
                  <a:schemeClr val="tx1"/>
                </a:solidFill>
                <a:latin typeface="Engravers MT" panose="02090707080505020304" pitchFamily="18" charset="0"/>
              </a:rPr>
              <a:t>Libraries used:</a:t>
            </a:r>
          </a:p>
          <a:p>
            <a:endParaRPr lang="en-IN" sz="1200" b="1" dirty="0">
              <a:solidFill>
                <a:srgbClr val="00B0F0"/>
              </a:solidFill>
              <a:latin typeface="Engravers MT" panose="02090707080505020304" pitchFamily="18" charset="0"/>
            </a:endParaRPr>
          </a:p>
          <a:p>
            <a:r>
              <a:rPr lang="en-IN" sz="1200" b="1" dirty="0">
                <a:solidFill>
                  <a:srgbClr val="00B0F0"/>
                </a:solidFill>
                <a:latin typeface="Engravers MT" panose="02090707080505020304" pitchFamily="18" charset="0"/>
              </a:rPr>
              <a:t>import matplotlib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 is a python library used to create 2D graphs and plots by using python scripts. It has a module named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pyplot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which makes things easy for plotting by providing feature to control line styles, font properties, formatting axes etc.</a:t>
            </a:r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b="1" dirty="0">
              <a:solidFill>
                <a:srgbClr val="00B0F0"/>
              </a:solidFill>
              <a:latin typeface="Engravers MT" panose="02090707080505020304" pitchFamily="18" charset="0"/>
              <a:cs typeface="Times New Roman" panose="02020603050405020304" pitchFamily="18" charset="0"/>
            </a:endParaRPr>
          </a:p>
          <a:p>
            <a:r>
              <a:rPr lang="en-IN" sz="1200" b="1" dirty="0">
                <a:solidFill>
                  <a:srgbClr val="00B0F0"/>
                </a:solidFill>
                <a:latin typeface="Engravers MT" panose="02090707080505020304" pitchFamily="18" charset="0"/>
                <a:cs typeface="Times New Roman" panose="02020603050405020304" pitchFamily="18" charset="0"/>
              </a:rPr>
              <a:t>import seaborn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import seaborn portion of the code tells Python to bring the Seaborn library into your current environment. The 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portion of the code then tells Python to give Seaborn the alias of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allows you to use Seaborn functions by simply typing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sns.function_name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seaborn.function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400" dirty="0">
                <a:solidFill>
                  <a:srgbClr val="00B0F0"/>
                </a:solidFill>
                <a:latin typeface="Engravers MT" panose="02090707080505020304" pitchFamily="18" charset="0"/>
              </a:rPr>
              <a:t>Import </a:t>
            </a:r>
            <a:r>
              <a:rPr lang="en-IN" sz="1400" dirty="0" err="1">
                <a:solidFill>
                  <a:srgbClr val="00B0F0"/>
                </a:solidFill>
                <a:latin typeface="Engravers MT" panose="02090707080505020304" pitchFamily="18" charset="0"/>
              </a:rPr>
              <a:t>Tensorflow</a:t>
            </a:r>
            <a:endParaRPr lang="en-IN" sz="1400" dirty="0">
              <a:solidFill>
                <a:srgbClr val="00B0F0"/>
              </a:solidFill>
              <a:latin typeface="Engravers MT" panose="02090707080505020304" pitchFamily="18" charset="0"/>
            </a:endParaRP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You can use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tf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. function 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to make graphs out of your programs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. It is a transformation tool that creates Python-independent dataflow graphs out of your Python code. This will help you create performant and portable models, and it is required to use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SavedModel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.</a:t>
            </a:r>
            <a:endParaRPr lang="en-IN" sz="1050" dirty="0"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7D7D5C-5289-BE4F-D79F-EA108761F3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2599" y="0"/>
            <a:ext cx="8684046" cy="2247441"/>
          </a:xfrm>
        </p:spPr>
        <p:txBody>
          <a:bodyPr>
            <a:normAutofit fontScale="77500" lnSpcReduction="20000"/>
          </a:bodyPr>
          <a:lstStyle/>
          <a:p>
            <a:r>
              <a:rPr lang="en-US" sz="4000" u="sng" dirty="0">
                <a:solidFill>
                  <a:schemeClr val="tx1"/>
                </a:solidFill>
                <a:latin typeface="Berlin Sans FB Demi" panose="020E0802020502020306" pitchFamily="34" charset="0"/>
              </a:rPr>
              <a:t>Datasets:</a:t>
            </a:r>
          </a:p>
          <a:p>
            <a:r>
              <a:rPr lang="en-US" sz="220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The data </a:t>
            </a:r>
            <a:r>
              <a:rPr lang="en-US" sz="2200" spc="1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we </a:t>
            </a:r>
            <a:r>
              <a:rPr lang="en-US" sz="2200" spc="-1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have </a:t>
            </a:r>
            <a:r>
              <a:rPr lang="en-US" sz="2200" spc="-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used </a:t>
            </a:r>
            <a:r>
              <a:rPr lang="en-US" sz="2200" spc="1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in this </a:t>
            </a:r>
            <a:r>
              <a:rPr lang="en-US" sz="2200" spc="1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project </a:t>
            </a:r>
            <a:r>
              <a:rPr lang="en-US" sz="2200" spc="-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was </a:t>
            </a:r>
            <a:r>
              <a:rPr lang="en-US" sz="2200" spc="1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in </a:t>
            </a:r>
            <a:r>
              <a:rPr lang="en-US" sz="2200" spc="10" dirty="0" err="1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csv.file</a:t>
            </a:r>
            <a:r>
              <a:rPr lang="en-US" sz="2200" spc="-1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. </a:t>
            </a:r>
            <a:r>
              <a:rPr lang="en-US" sz="2200" spc="-2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It </a:t>
            </a:r>
            <a:r>
              <a:rPr lang="en-US" sz="2200" spc="-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was </a:t>
            </a:r>
            <a:r>
              <a:rPr lang="en-US" sz="2200" spc="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taken </a:t>
            </a:r>
            <a:r>
              <a:rPr lang="en-US" sz="2200" spc="1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from </a:t>
            </a:r>
            <a:r>
              <a:rPr lang="en-US" sz="2200" spc="2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Kaggle.</a:t>
            </a:r>
            <a:r>
              <a:rPr lang="en-US" sz="2200" spc="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com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-13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.</a:t>
            </a:r>
            <a:r>
              <a:rPr lang="en-US" sz="2200" spc="-17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The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dataset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consists</a:t>
            </a:r>
            <a:r>
              <a:rPr lang="en-US" sz="2200" spc="-16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2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of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4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7789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2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rows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-1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and</a:t>
            </a:r>
            <a:r>
              <a:rPr lang="en-US" sz="2200" spc="-16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4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11 </a:t>
            </a:r>
            <a:r>
              <a:rPr lang="en-US" sz="220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columns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3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with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no</a:t>
            </a:r>
            <a:r>
              <a:rPr lang="en-US" sz="2200" spc="-16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1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null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-2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values.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2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Column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data </a:t>
            </a:r>
            <a:r>
              <a:rPr lang="en-US" sz="2200" spc="-42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1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consist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2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of</a:t>
            </a:r>
            <a:r>
              <a:rPr lang="en-US" sz="2200" spc="-16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independent</a:t>
            </a:r>
            <a:r>
              <a:rPr lang="en-US" sz="2200" spc="-16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-1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Features.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The</a:t>
            </a:r>
            <a:r>
              <a:rPr lang="en-US" sz="2200" spc="-16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independent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1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features</a:t>
            </a:r>
            <a:r>
              <a:rPr lang="en-US" sz="2200" spc="-16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1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contain</a:t>
            </a:r>
            <a:r>
              <a:rPr lang="en-US" sz="2200" spc="-16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1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both</a:t>
            </a:r>
            <a:r>
              <a:rPr lang="en-US" sz="2200" spc="-16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1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categorical</a:t>
            </a:r>
            <a:r>
              <a:rPr lang="en-US" sz="2200" spc="-16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-1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and</a:t>
            </a:r>
            <a:r>
              <a:rPr lang="en-US" sz="2200" spc="-16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1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numeric </a:t>
            </a:r>
            <a:r>
              <a:rPr lang="en-US" sz="2200" spc="-425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n-US" sz="2200" spc="-20" dirty="0">
                <a:solidFill>
                  <a:schemeClr val="tx1"/>
                </a:solidFill>
                <a:latin typeface="Viner Hand ITC" panose="03070502030502020203" pitchFamily="66" charset="0"/>
                <a:cs typeface="Tahoma"/>
              </a:rPr>
              <a:t>values.</a:t>
            </a:r>
            <a:endParaRPr lang="en-US" sz="2200" dirty="0">
              <a:solidFill>
                <a:schemeClr val="tx1"/>
              </a:solidFill>
              <a:latin typeface="Viner Hand ITC" panose="03070502030502020203" pitchFamily="66" charset="0"/>
              <a:cs typeface="Tahoma"/>
            </a:endParaRPr>
          </a:p>
          <a:p>
            <a:endParaRPr lang="en-IN" sz="4000" dirty="0">
              <a:latin typeface="Berlin Sans FB Demi" panose="020E0802020502020306" pitchFamily="34" charset="0"/>
            </a:endParaRP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D683076B-5789-28A1-2136-BA680A84056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4436" b="5696"/>
          <a:stretch/>
        </p:blipFill>
        <p:spPr>
          <a:xfrm>
            <a:off x="68781" y="2247441"/>
            <a:ext cx="9920837" cy="5497417"/>
          </a:xfrm>
        </p:spPr>
      </p:pic>
    </p:spTree>
    <p:extLst>
      <p:ext uri="{BB962C8B-B14F-4D97-AF65-F5344CB8AC3E}">
        <p14:creationId xmlns:p14="http://schemas.microsoft.com/office/powerpoint/2010/main" val="216197251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4074874_win32_fixed.potx" id="{DAA13DBD-D743-4511-9495-C93B03B2D86B}" vid="{58DD7D1C-2ECA-4A72-AB5B-E38DEE6F3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brochure</Template>
  <TotalTime>513</TotalTime>
  <Words>1139</Words>
  <Application>Microsoft Office PowerPoint</Application>
  <PresentationFormat>Custom</PresentationFormat>
  <Paragraphs>112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42" baseType="lpstr">
      <vt:lpstr>Agency FB</vt:lpstr>
      <vt:lpstr>Algerian</vt:lpstr>
      <vt:lpstr>Arial</vt:lpstr>
      <vt:lpstr>Arial</vt:lpstr>
      <vt:lpstr>Bahnschrift Condensed</vt:lpstr>
      <vt:lpstr>Baskerville Old Face</vt:lpstr>
      <vt:lpstr>Bauhaus 93</vt:lpstr>
      <vt:lpstr>Bell MT</vt:lpstr>
      <vt:lpstr>Berlin Sans FB Demi</vt:lpstr>
      <vt:lpstr>Bernard MT Condensed</vt:lpstr>
      <vt:lpstr>Broadway</vt:lpstr>
      <vt:lpstr>Brush Script MT</vt:lpstr>
      <vt:lpstr>Calibri</vt:lpstr>
      <vt:lpstr>Cascadia Mono SemiBold</vt:lpstr>
      <vt:lpstr>Century Gothic</vt:lpstr>
      <vt:lpstr>Engravers MT</vt:lpstr>
      <vt:lpstr>Eras Demi ITC</vt:lpstr>
      <vt:lpstr>Forte</vt:lpstr>
      <vt:lpstr>Gill Sans MT</vt:lpstr>
      <vt:lpstr>SSP Local</vt:lpstr>
      <vt:lpstr>Times New Roman</vt:lpstr>
      <vt:lpstr>Tw Cen MT Condensed Extra Bold</vt:lpstr>
      <vt:lpstr>Viner Hand ITC</vt:lpstr>
      <vt:lpstr>Wingdings</vt:lpstr>
      <vt:lpstr>2_Custom Design</vt:lpstr>
      <vt:lpstr>Netflix</vt:lpstr>
      <vt:lpstr> </vt:lpstr>
      <vt:lpstr>TV Shows &amp; Movies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python functions: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</dc:title>
  <dc:creator>zafarmariam720@outlook.com</dc:creator>
  <cp:lastModifiedBy>zafarmariam720@outlook.com</cp:lastModifiedBy>
  <cp:revision>2</cp:revision>
  <dcterms:created xsi:type="dcterms:W3CDTF">2023-02-27T05:54:01Z</dcterms:created>
  <dcterms:modified xsi:type="dcterms:W3CDTF">2023-03-01T04:17:15Z</dcterms:modified>
</cp:coreProperties>
</file>