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Inter"/>
      <p:regular r:id="rId38"/>
      <p:bold r:id="rId39"/>
      <p:italic r:id="rId40"/>
      <p:boldItalic r:id="rId41"/>
    </p:embeddedFont>
    <p:embeddedFont>
      <p:font typeface="Montserrat Medium"/>
      <p:regular r:id="rId42"/>
      <p:bold r:id="rId43"/>
      <p:italic r:id="rId44"/>
      <p:boldItalic r:id="rId45"/>
    </p:embeddedFont>
    <p:embeddedFont>
      <p:font typeface="Fira Sans Extra Condense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italic.fntdata"/><Relationship Id="rId42" Type="http://schemas.openxmlformats.org/officeDocument/2006/relationships/font" Target="fonts/MontserratMedium-regular.fntdata"/><Relationship Id="rId41" Type="http://schemas.openxmlformats.org/officeDocument/2006/relationships/font" Target="fonts/Inter-boldItalic.fntdata"/><Relationship Id="rId44" Type="http://schemas.openxmlformats.org/officeDocument/2006/relationships/font" Target="fonts/MontserratMedium-italic.fntdata"/><Relationship Id="rId43" Type="http://schemas.openxmlformats.org/officeDocument/2006/relationships/font" Target="fonts/MontserratMedium-bold.fntdata"/><Relationship Id="rId46" Type="http://schemas.openxmlformats.org/officeDocument/2006/relationships/font" Target="fonts/FiraSansExtraCondensed-regular.fntdata"/><Relationship Id="rId45" Type="http://schemas.openxmlformats.org/officeDocument/2006/relationships/font" Target="fonts/Montserrat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-italic.fntdata"/><Relationship Id="rId47" Type="http://schemas.openxmlformats.org/officeDocument/2006/relationships/font" Target="fonts/FiraSansExtraCondensed-bold.fntdata"/><Relationship Id="rId49" Type="http://schemas.openxmlformats.org/officeDocument/2006/relationships/font" Target="fonts/FiraSansExtra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33" Type="http://schemas.openxmlformats.org/officeDocument/2006/relationships/font" Target="fonts/MontserratSemiBold-boldItalic.fntdata"/><Relationship Id="rId32" Type="http://schemas.openxmlformats.org/officeDocument/2006/relationships/font" Target="fonts/MontserratSemiBold-italic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Inter-bold.fntdata"/><Relationship Id="rId38" Type="http://schemas.openxmlformats.org/officeDocument/2006/relationships/font" Target="fonts/Inter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a5868fc0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a5868fc0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a5868fc0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2a5868fc0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a5868fc0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a5868fc0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a5868fc0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a5868fc0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de95a381e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de95a381e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a5868fc0f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a5868fc0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a5868fc0f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a5868fc0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a5868fc0f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a5868fc0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a5868fc0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a5868fc0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a5868fc0f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a5868fc0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e95a381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e95a381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06bb2032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06bb2032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2c3d74cee9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2c3d74cee9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0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2c3d74cee9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2c3d74cee9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2c3d74cee9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2c3d74cee9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c24c716c4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c24c716c4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1b6cc432ef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1b6cc432ef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de95a381e3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de95a381e3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5868fc0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5868fc0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c24c716c4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c24c716c4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a5868fc0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a5868fc0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5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b="1" sz="24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pos="5478">
          <p15:clr>
            <a:srgbClr val="E46962"/>
          </p15:clr>
        </p15:guide>
        <p15:guide id="3" orient="horz" pos="259">
          <p15:clr>
            <a:srgbClr val="E46962"/>
          </p15:clr>
        </p15:guide>
        <p15:guide id="4" orient="horz" pos="2984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3A1uf1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it.ly/3A1uf1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3A1uf1Q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it.ly/3A1uf1Q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it.ly/3A1uf1Q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.ly/3A1uf1Q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it.ly/3A1uf1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it.ly/3A1uf1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bit.ly/3A1uf1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it.ly/3A1uf1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Infographics</a:t>
            </a:r>
            <a:endParaRPr/>
          </a:p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3" name="Google Shape;53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16"/>
          <p:cNvSpPr/>
          <p:nvPr/>
        </p:nvSpPr>
        <p:spPr>
          <a:xfrm>
            <a:off x="5710647" y="866846"/>
            <a:ext cx="957300" cy="957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ncorpo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6"/>
          <p:cNvSpPr/>
          <p:nvPr/>
        </p:nvSpPr>
        <p:spPr>
          <a:xfrm>
            <a:off x="5829309" y="985620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6"/>
          <p:cNvSpPr/>
          <p:nvPr/>
        </p:nvSpPr>
        <p:spPr>
          <a:xfrm>
            <a:off x="5680550" y="710675"/>
            <a:ext cx="467100" cy="46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7107628" y="1513978"/>
            <a:ext cx="957300" cy="95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7226290" y="1632751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7077531" y="1357807"/>
            <a:ext cx="467100" cy="46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7101985" y="1456494"/>
            <a:ext cx="41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6"/>
          <p:cNvSpPr txBox="1"/>
          <p:nvPr/>
        </p:nvSpPr>
        <p:spPr>
          <a:xfrm>
            <a:off x="5698952" y="809362"/>
            <a:ext cx="41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2" name="Google Shape;62;p16"/>
          <p:cNvGrpSpPr/>
          <p:nvPr/>
        </p:nvGrpSpPr>
        <p:grpSpPr>
          <a:xfrm>
            <a:off x="7386247" y="1791514"/>
            <a:ext cx="400264" cy="402351"/>
            <a:chOff x="6192532" y="2674743"/>
            <a:chExt cx="450038" cy="452436"/>
          </a:xfrm>
        </p:grpSpPr>
        <p:sp>
          <p:nvSpPr>
            <p:cNvPr id="63" name="Google Shape;63;p16"/>
            <p:cNvSpPr/>
            <p:nvPr/>
          </p:nvSpPr>
          <p:spPr>
            <a:xfrm>
              <a:off x="6192532" y="2674743"/>
              <a:ext cx="450038" cy="452436"/>
            </a:xfrm>
            <a:custGeom>
              <a:rect b="b" l="l" r="r" t="t"/>
              <a:pathLst>
                <a:path extrusionOk="0" h="603248" w="600051">
                  <a:moveTo>
                    <a:pt x="599146" y="213061"/>
                  </a:moveTo>
                  <a:cubicBezTo>
                    <a:pt x="597659" y="210038"/>
                    <a:pt x="594584" y="208122"/>
                    <a:pt x="591216" y="208122"/>
                  </a:cubicBezTo>
                  <a:lnTo>
                    <a:pt x="500557" y="208122"/>
                  </a:lnTo>
                  <a:cubicBezTo>
                    <a:pt x="504239" y="199901"/>
                    <a:pt x="509286" y="192302"/>
                    <a:pt x="515421" y="185796"/>
                  </a:cubicBezTo>
                  <a:cubicBezTo>
                    <a:pt x="534771" y="165273"/>
                    <a:pt x="545428" y="138435"/>
                    <a:pt x="545428" y="110225"/>
                  </a:cubicBezTo>
                  <a:cubicBezTo>
                    <a:pt x="545428" y="90753"/>
                    <a:pt x="540272" y="71602"/>
                    <a:pt x="530517" y="54845"/>
                  </a:cubicBezTo>
                  <a:cubicBezTo>
                    <a:pt x="528062" y="50628"/>
                    <a:pt x="522655" y="49197"/>
                    <a:pt x="518434" y="51654"/>
                  </a:cubicBezTo>
                  <a:cubicBezTo>
                    <a:pt x="514218" y="54110"/>
                    <a:pt x="512788" y="59519"/>
                    <a:pt x="515244" y="63737"/>
                  </a:cubicBezTo>
                  <a:cubicBezTo>
                    <a:pt x="523428" y="77797"/>
                    <a:pt x="527754" y="93871"/>
                    <a:pt x="527754" y="110225"/>
                  </a:cubicBezTo>
                  <a:cubicBezTo>
                    <a:pt x="527754" y="133910"/>
                    <a:pt x="518807" y="156442"/>
                    <a:pt x="502561" y="173671"/>
                  </a:cubicBezTo>
                  <a:cubicBezTo>
                    <a:pt x="493307" y="183487"/>
                    <a:pt x="486085" y="195333"/>
                    <a:pt x="481530" y="208122"/>
                  </a:cubicBezTo>
                  <a:lnTo>
                    <a:pt x="452111" y="208122"/>
                  </a:lnTo>
                  <a:cubicBezTo>
                    <a:pt x="449373" y="208122"/>
                    <a:pt x="446788" y="209392"/>
                    <a:pt x="445115" y="211560"/>
                  </a:cubicBezTo>
                  <a:lnTo>
                    <a:pt x="444038" y="212957"/>
                  </a:lnTo>
                  <a:lnTo>
                    <a:pt x="444038" y="145020"/>
                  </a:lnTo>
                  <a:cubicBezTo>
                    <a:pt x="451877" y="141600"/>
                    <a:pt x="457370" y="133774"/>
                    <a:pt x="457370" y="124689"/>
                  </a:cubicBezTo>
                  <a:cubicBezTo>
                    <a:pt x="457370" y="119808"/>
                    <a:pt x="453414" y="115852"/>
                    <a:pt x="448533" y="115852"/>
                  </a:cubicBezTo>
                  <a:cubicBezTo>
                    <a:pt x="443651" y="115852"/>
                    <a:pt x="439696" y="119808"/>
                    <a:pt x="439696" y="124689"/>
                  </a:cubicBezTo>
                  <a:cubicBezTo>
                    <a:pt x="439696" y="127168"/>
                    <a:pt x="437679" y="129184"/>
                    <a:pt x="435201" y="129184"/>
                  </a:cubicBezTo>
                  <a:cubicBezTo>
                    <a:pt x="432723" y="129184"/>
                    <a:pt x="430706" y="127167"/>
                    <a:pt x="430706" y="124689"/>
                  </a:cubicBezTo>
                  <a:cubicBezTo>
                    <a:pt x="430706" y="119808"/>
                    <a:pt x="426751" y="115852"/>
                    <a:pt x="421870" y="115852"/>
                  </a:cubicBezTo>
                  <a:cubicBezTo>
                    <a:pt x="416988" y="115852"/>
                    <a:pt x="413033" y="119808"/>
                    <a:pt x="413033" y="124689"/>
                  </a:cubicBezTo>
                  <a:cubicBezTo>
                    <a:pt x="413033" y="133774"/>
                    <a:pt x="418526" y="141600"/>
                    <a:pt x="426365" y="145020"/>
                  </a:cubicBezTo>
                  <a:lnTo>
                    <a:pt x="426365" y="235860"/>
                  </a:lnTo>
                  <a:lnTo>
                    <a:pt x="408114" y="259511"/>
                  </a:lnTo>
                  <a:lnTo>
                    <a:pt x="391118" y="242992"/>
                  </a:lnTo>
                  <a:cubicBezTo>
                    <a:pt x="391175" y="242898"/>
                    <a:pt x="391230" y="242803"/>
                    <a:pt x="391284" y="242708"/>
                  </a:cubicBezTo>
                  <a:lnTo>
                    <a:pt x="399038" y="229279"/>
                  </a:lnTo>
                  <a:cubicBezTo>
                    <a:pt x="403694" y="221214"/>
                    <a:pt x="403800" y="211135"/>
                    <a:pt x="399314" y="202974"/>
                  </a:cubicBezTo>
                  <a:lnTo>
                    <a:pt x="391657" y="189047"/>
                  </a:lnTo>
                  <a:cubicBezTo>
                    <a:pt x="390919" y="187705"/>
                    <a:pt x="390529" y="186186"/>
                    <a:pt x="390529" y="184653"/>
                  </a:cubicBezTo>
                  <a:lnTo>
                    <a:pt x="390529" y="142374"/>
                  </a:lnTo>
                  <a:cubicBezTo>
                    <a:pt x="390529" y="140841"/>
                    <a:pt x="390919" y="139321"/>
                    <a:pt x="391657" y="137980"/>
                  </a:cubicBezTo>
                  <a:lnTo>
                    <a:pt x="399314" y="124054"/>
                  </a:lnTo>
                  <a:cubicBezTo>
                    <a:pt x="403800" y="115892"/>
                    <a:pt x="403694" y="105814"/>
                    <a:pt x="399038" y="97749"/>
                  </a:cubicBezTo>
                  <a:lnTo>
                    <a:pt x="391284" y="84319"/>
                  </a:lnTo>
                  <a:cubicBezTo>
                    <a:pt x="386627" y="76253"/>
                    <a:pt x="377951" y="71123"/>
                    <a:pt x="368641" y="70929"/>
                  </a:cubicBezTo>
                  <a:lnTo>
                    <a:pt x="352756" y="70597"/>
                  </a:lnTo>
                  <a:cubicBezTo>
                    <a:pt x="352382" y="70588"/>
                    <a:pt x="352009" y="70557"/>
                    <a:pt x="351639" y="70504"/>
                  </a:cubicBezTo>
                  <a:cubicBezTo>
                    <a:pt x="366301" y="39789"/>
                    <a:pt x="396620" y="19357"/>
                    <a:pt x="430801" y="17778"/>
                  </a:cubicBezTo>
                  <a:cubicBezTo>
                    <a:pt x="453609" y="16732"/>
                    <a:pt x="475877" y="24034"/>
                    <a:pt x="493510" y="38358"/>
                  </a:cubicBezTo>
                  <a:cubicBezTo>
                    <a:pt x="497297" y="41436"/>
                    <a:pt x="502863" y="40860"/>
                    <a:pt x="505941" y="37070"/>
                  </a:cubicBezTo>
                  <a:cubicBezTo>
                    <a:pt x="509017" y="33282"/>
                    <a:pt x="508442" y="27718"/>
                    <a:pt x="504653" y="24640"/>
                  </a:cubicBezTo>
                  <a:cubicBezTo>
                    <a:pt x="483649" y="7572"/>
                    <a:pt x="457127" y="-1136"/>
                    <a:pt x="429986" y="119"/>
                  </a:cubicBezTo>
                  <a:cubicBezTo>
                    <a:pt x="389503" y="1989"/>
                    <a:pt x="353575" y="26030"/>
                    <a:pt x="336008" y="62227"/>
                  </a:cubicBezTo>
                  <a:lnTo>
                    <a:pt x="311770" y="48233"/>
                  </a:lnTo>
                  <a:cubicBezTo>
                    <a:pt x="310443" y="47467"/>
                    <a:pt x="309321" y="46369"/>
                    <a:pt x="308527" y="45058"/>
                  </a:cubicBezTo>
                  <a:lnTo>
                    <a:pt x="300295" y="31466"/>
                  </a:lnTo>
                  <a:cubicBezTo>
                    <a:pt x="295471" y="23500"/>
                    <a:pt x="286690" y="18551"/>
                    <a:pt x="277377" y="18551"/>
                  </a:cubicBezTo>
                  <a:lnTo>
                    <a:pt x="261868" y="18551"/>
                  </a:lnTo>
                  <a:cubicBezTo>
                    <a:pt x="252556" y="18551"/>
                    <a:pt x="243774" y="23500"/>
                    <a:pt x="238951" y="31466"/>
                  </a:cubicBezTo>
                  <a:lnTo>
                    <a:pt x="230720" y="45058"/>
                  </a:lnTo>
                  <a:cubicBezTo>
                    <a:pt x="229924" y="46368"/>
                    <a:pt x="228803" y="47467"/>
                    <a:pt x="227477" y="48233"/>
                  </a:cubicBezTo>
                  <a:lnTo>
                    <a:pt x="195999" y="66405"/>
                  </a:lnTo>
                  <a:lnTo>
                    <a:pt x="165236" y="35642"/>
                  </a:lnTo>
                  <a:cubicBezTo>
                    <a:pt x="159097" y="29504"/>
                    <a:pt x="150935" y="26123"/>
                    <a:pt x="142254" y="26123"/>
                  </a:cubicBezTo>
                  <a:cubicBezTo>
                    <a:pt x="133572" y="26123"/>
                    <a:pt x="125410" y="29504"/>
                    <a:pt x="119270" y="35642"/>
                  </a:cubicBezTo>
                  <a:lnTo>
                    <a:pt x="34011" y="120902"/>
                  </a:lnTo>
                  <a:cubicBezTo>
                    <a:pt x="21339" y="133574"/>
                    <a:pt x="21339" y="154194"/>
                    <a:pt x="34011" y="166868"/>
                  </a:cubicBezTo>
                  <a:lnTo>
                    <a:pt x="75265" y="208122"/>
                  </a:lnTo>
                  <a:lnTo>
                    <a:pt x="8837" y="208122"/>
                  </a:lnTo>
                  <a:cubicBezTo>
                    <a:pt x="5240" y="208122"/>
                    <a:pt x="2002" y="210303"/>
                    <a:pt x="649" y="213636"/>
                  </a:cubicBezTo>
                  <a:cubicBezTo>
                    <a:pt x="-703" y="216968"/>
                    <a:pt x="98" y="220788"/>
                    <a:pt x="2678" y="223296"/>
                  </a:cubicBezTo>
                  <a:lnTo>
                    <a:pt x="57402" y="276484"/>
                  </a:lnTo>
                  <a:lnTo>
                    <a:pt x="57402" y="562178"/>
                  </a:lnTo>
                  <a:cubicBezTo>
                    <a:pt x="57402" y="584825"/>
                    <a:pt x="75826" y="603249"/>
                    <a:pt x="98471" y="603249"/>
                  </a:cubicBezTo>
                  <a:lnTo>
                    <a:pt x="134059" y="603249"/>
                  </a:lnTo>
                  <a:cubicBezTo>
                    <a:pt x="138941" y="603249"/>
                    <a:pt x="142896" y="599293"/>
                    <a:pt x="142896" y="594412"/>
                  </a:cubicBezTo>
                  <a:cubicBezTo>
                    <a:pt x="142896" y="589531"/>
                    <a:pt x="138941" y="585575"/>
                    <a:pt x="134059" y="585575"/>
                  </a:cubicBezTo>
                  <a:lnTo>
                    <a:pt x="98471" y="585575"/>
                  </a:lnTo>
                  <a:cubicBezTo>
                    <a:pt x="85571" y="585575"/>
                    <a:pt x="75075" y="575080"/>
                    <a:pt x="75075" y="562178"/>
                  </a:cubicBezTo>
                  <a:lnTo>
                    <a:pt x="75075" y="281586"/>
                  </a:lnTo>
                  <a:lnTo>
                    <a:pt x="400222" y="281586"/>
                  </a:lnTo>
                  <a:lnTo>
                    <a:pt x="400222" y="585575"/>
                  </a:lnTo>
                  <a:lnTo>
                    <a:pt x="169390" y="585575"/>
                  </a:lnTo>
                  <a:cubicBezTo>
                    <a:pt x="164508" y="585575"/>
                    <a:pt x="160553" y="589531"/>
                    <a:pt x="160553" y="594412"/>
                  </a:cubicBezTo>
                  <a:cubicBezTo>
                    <a:pt x="160553" y="599293"/>
                    <a:pt x="164508" y="603249"/>
                    <a:pt x="169390" y="603249"/>
                  </a:cubicBezTo>
                  <a:lnTo>
                    <a:pt x="515930" y="603249"/>
                  </a:lnTo>
                  <a:cubicBezTo>
                    <a:pt x="538576" y="603249"/>
                    <a:pt x="557000" y="584824"/>
                    <a:pt x="557000" y="562178"/>
                  </a:cubicBezTo>
                  <a:lnTo>
                    <a:pt x="557000" y="551307"/>
                  </a:lnTo>
                  <a:cubicBezTo>
                    <a:pt x="557000" y="546425"/>
                    <a:pt x="553045" y="542470"/>
                    <a:pt x="548163" y="542470"/>
                  </a:cubicBezTo>
                  <a:cubicBezTo>
                    <a:pt x="543282" y="542470"/>
                    <a:pt x="539327" y="546425"/>
                    <a:pt x="539327" y="551307"/>
                  </a:cubicBezTo>
                  <a:lnTo>
                    <a:pt x="539327" y="562178"/>
                  </a:lnTo>
                  <a:cubicBezTo>
                    <a:pt x="539327" y="575080"/>
                    <a:pt x="528831" y="585575"/>
                    <a:pt x="515930" y="585575"/>
                  </a:cubicBezTo>
                  <a:lnTo>
                    <a:pt x="417894" y="585575"/>
                  </a:lnTo>
                  <a:lnTo>
                    <a:pt x="417894" y="281586"/>
                  </a:lnTo>
                  <a:lnTo>
                    <a:pt x="539327" y="281586"/>
                  </a:lnTo>
                  <a:lnTo>
                    <a:pt x="539327" y="515975"/>
                  </a:lnTo>
                  <a:cubicBezTo>
                    <a:pt x="539327" y="520857"/>
                    <a:pt x="543282" y="524812"/>
                    <a:pt x="548163" y="524812"/>
                  </a:cubicBezTo>
                  <a:cubicBezTo>
                    <a:pt x="553045" y="524812"/>
                    <a:pt x="557000" y="520857"/>
                    <a:pt x="557000" y="515975"/>
                  </a:cubicBezTo>
                  <a:lnTo>
                    <a:pt x="557000" y="275763"/>
                  </a:lnTo>
                  <a:lnTo>
                    <a:pt x="598211" y="222358"/>
                  </a:lnTo>
                  <a:cubicBezTo>
                    <a:pt x="600269" y="219690"/>
                    <a:pt x="600632" y="216085"/>
                    <a:pt x="599146" y="213061"/>
                  </a:cubicBezTo>
                  <a:close/>
                  <a:moveTo>
                    <a:pt x="236315" y="63537"/>
                  </a:moveTo>
                  <a:cubicBezTo>
                    <a:pt x="240211" y="61285"/>
                    <a:pt x="243503" y="58063"/>
                    <a:pt x="245834" y="54213"/>
                  </a:cubicBezTo>
                  <a:lnTo>
                    <a:pt x="254066" y="40619"/>
                  </a:lnTo>
                  <a:cubicBezTo>
                    <a:pt x="255708" y="37908"/>
                    <a:pt x="258698" y="36224"/>
                    <a:pt x="261867" y="36224"/>
                  </a:cubicBezTo>
                  <a:lnTo>
                    <a:pt x="277376" y="36224"/>
                  </a:lnTo>
                  <a:cubicBezTo>
                    <a:pt x="280545" y="36224"/>
                    <a:pt x="283536" y="37909"/>
                    <a:pt x="285177" y="40620"/>
                  </a:cubicBezTo>
                  <a:lnTo>
                    <a:pt x="293409" y="54212"/>
                  </a:lnTo>
                  <a:cubicBezTo>
                    <a:pt x="295741" y="58063"/>
                    <a:pt x="299032" y="61288"/>
                    <a:pt x="302930" y="63538"/>
                  </a:cubicBezTo>
                  <a:lnTo>
                    <a:pt x="339546" y="84678"/>
                  </a:lnTo>
                  <a:cubicBezTo>
                    <a:pt x="343444" y="86926"/>
                    <a:pt x="347880" y="88165"/>
                    <a:pt x="352382" y="88261"/>
                  </a:cubicBezTo>
                  <a:lnTo>
                    <a:pt x="368271" y="88593"/>
                  </a:lnTo>
                  <a:cubicBezTo>
                    <a:pt x="371438" y="88660"/>
                    <a:pt x="374392" y="90406"/>
                    <a:pt x="375978" y="93151"/>
                  </a:cubicBezTo>
                  <a:lnTo>
                    <a:pt x="383732" y="106581"/>
                  </a:lnTo>
                  <a:cubicBezTo>
                    <a:pt x="385318" y="109326"/>
                    <a:pt x="385353" y="112757"/>
                    <a:pt x="383826" y="115535"/>
                  </a:cubicBezTo>
                  <a:lnTo>
                    <a:pt x="376168" y="129464"/>
                  </a:lnTo>
                  <a:cubicBezTo>
                    <a:pt x="374001" y="133408"/>
                    <a:pt x="372854" y="137871"/>
                    <a:pt x="372854" y="142370"/>
                  </a:cubicBezTo>
                  <a:lnTo>
                    <a:pt x="372854" y="184650"/>
                  </a:lnTo>
                  <a:cubicBezTo>
                    <a:pt x="372854" y="189149"/>
                    <a:pt x="374001" y="193613"/>
                    <a:pt x="376168" y="197557"/>
                  </a:cubicBezTo>
                  <a:lnTo>
                    <a:pt x="383825" y="211484"/>
                  </a:lnTo>
                  <a:cubicBezTo>
                    <a:pt x="385352" y="214261"/>
                    <a:pt x="385317" y="217693"/>
                    <a:pt x="383731" y="220438"/>
                  </a:cubicBezTo>
                  <a:lnTo>
                    <a:pt x="378046" y="230286"/>
                  </a:lnTo>
                  <a:lnTo>
                    <a:pt x="357813" y="210621"/>
                  </a:lnTo>
                  <a:cubicBezTo>
                    <a:pt x="356164" y="209018"/>
                    <a:pt x="353955" y="208121"/>
                    <a:pt x="351654" y="208121"/>
                  </a:cubicBezTo>
                  <a:lnTo>
                    <a:pt x="313004" y="208121"/>
                  </a:lnTo>
                  <a:cubicBezTo>
                    <a:pt x="323734" y="197683"/>
                    <a:pt x="330717" y="183412"/>
                    <a:pt x="331720" y="167535"/>
                  </a:cubicBezTo>
                  <a:cubicBezTo>
                    <a:pt x="332850" y="149645"/>
                    <a:pt x="326252" y="132140"/>
                    <a:pt x="313620" y="119507"/>
                  </a:cubicBezTo>
                  <a:cubicBezTo>
                    <a:pt x="300989" y="106874"/>
                    <a:pt x="283482" y="100283"/>
                    <a:pt x="265594" y="101410"/>
                  </a:cubicBezTo>
                  <a:cubicBezTo>
                    <a:pt x="234452" y="103377"/>
                    <a:pt x="209486" y="128344"/>
                    <a:pt x="207518" y="159485"/>
                  </a:cubicBezTo>
                  <a:cubicBezTo>
                    <a:pt x="206369" y="177666"/>
                    <a:pt x="213203" y="195451"/>
                    <a:pt x="226235" y="208121"/>
                  </a:cubicBezTo>
                  <a:lnTo>
                    <a:pt x="157263" y="208121"/>
                  </a:lnTo>
                  <a:lnTo>
                    <a:pt x="163070" y="197560"/>
                  </a:lnTo>
                  <a:cubicBezTo>
                    <a:pt x="165239" y="193616"/>
                    <a:pt x="166385" y="189152"/>
                    <a:pt x="166385" y="184650"/>
                  </a:cubicBezTo>
                  <a:lnTo>
                    <a:pt x="166385" y="142370"/>
                  </a:lnTo>
                  <a:cubicBezTo>
                    <a:pt x="166385" y="137870"/>
                    <a:pt x="165239" y="133405"/>
                    <a:pt x="163071" y="129462"/>
                  </a:cubicBezTo>
                  <a:lnTo>
                    <a:pt x="155415" y="115535"/>
                  </a:lnTo>
                  <a:cubicBezTo>
                    <a:pt x="153888" y="112758"/>
                    <a:pt x="153923" y="109326"/>
                    <a:pt x="155509" y="106581"/>
                  </a:cubicBezTo>
                  <a:lnTo>
                    <a:pt x="163263" y="93150"/>
                  </a:lnTo>
                  <a:cubicBezTo>
                    <a:pt x="164847" y="90406"/>
                    <a:pt x="167801" y="88659"/>
                    <a:pt x="170971" y="88593"/>
                  </a:cubicBezTo>
                  <a:lnTo>
                    <a:pt x="186863" y="88261"/>
                  </a:lnTo>
                  <a:cubicBezTo>
                    <a:pt x="191360" y="88165"/>
                    <a:pt x="195797" y="86926"/>
                    <a:pt x="199696" y="84676"/>
                  </a:cubicBezTo>
                  <a:close/>
                  <a:moveTo>
                    <a:pt x="238115" y="195016"/>
                  </a:moveTo>
                  <a:cubicBezTo>
                    <a:pt x="229071" y="185971"/>
                    <a:pt x="224348" y="173427"/>
                    <a:pt x="225160" y="160600"/>
                  </a:cubicBezTo>
                  <a:cubicBezTo>
                    <a:pt x="226566" y="138320"/>
                    <a:pt x="244429" y="120457"/>
                    <a:pt x="266711" y="119049"/>
                  </a:cubicBezTo>
                  <a:cubicBezTo>
                    <a:pt x="279546" y="118238"/>
                    <a:pt x="292085" y="122965"/>
                    <a:pt x="301127" y="132006"/>
                  </a:cubicBezTo>
                  <a:cubicBezTo>
                    <a:pt x="310173" y="141051"/>
                    <a:pt x="314895" y="153594"/>
                    <a:pt x="314085" y="166422"/>
                  </a:cubicBezTo>
                  <a:cubicBezTo>
                    <a:pt x="312678" y="188702"/>
                    <a:pt x="294815" y="206565"/>
                    <a:pt x="272534" y="207974"/>
                  </a:cubicBezTo>
                  <a:cubicBezTo>
                    <a:pt x="259720" y="208793"/>
                    <a:pt x="247162" y="204062"/>
                    <a:pt x="238115" y="195016"/>
                  </a:cubicBezTo>
                  <a:close/>
                  <a:moveTo>
                    <a:pt x="46508" y="154372"/>
                  </a:moveTo>
                  <a:cubicBezTo>
                    <a:pt x="40726" y="148589"/>
                    <a:pt x="40726" y="139181"/>
                    <a:pt x="46508" y="133401"/>
                  </a:cubicBezTo>
                  <a:lnTo>
                    <a:pt x="131768" y="48141"/>
                  </a:lnTo>
                  <a:cubicBezTo>
                    <a:pt x="137548" y="42358"/>
                    <a:pt x="146956" y="42358"/>
                    <a:pt x="152739" y="48141"/>
                  </a:cubicBezTo>
                  <a:lnTo>
                    <a:pt x="175423" y="70824"/>
                  </a:lnTo>
                  <a:lnTo>
                    <a:pt x="170603" y="70925"/>
                  </a:lnTo>
                  <a:cubicBezTo>
                    <a:pt x="161292" y="71120"/>
                    <a:pt x="152614" y="76252"/>
                    <a:pt x="147959" y="84316"/>
                  </a:cubicBezTo>
                  <a:lnTo>
                    <a:pt x="140205" y="97745"/>
                  </a:lnTo>
                  <a:cubicBezTo>
                    <a:pt x="135549" y="105810"/>
                    <a:pt x="135443" y="115889"/>
                    <a:pt x="139929" y="124050"/>
                  </a:cubicBezTo>
                  <a:lnTo>
                    <a:pt x="147585" y="137978"/>
                  </a:lnTo>
                  <a:cubicBezTo>
                    <a:pt x="148324" y="139320"/>
                    <a:pt x="148714" y="140840"/>
                    <a:pt x="148714" y="142372"/>
                  </a:cubicBezTo>
                  <a:lnTo>
                    <a:pt x="148714" y="184651"/>
                  </a:lnTo>
                  <a:cubicBezTo>
                    <a:pt x="148714" y="186183"/>
                    <a:pt x="148324" y="187701"/>
                    <a:pt x="147585" y="189045"/>
                  </a:cubicBezTo>
                  <a:lnTo>
                    <a:pt x="139929" y="202971"/>
                  </a:lnTo>
                  <a:cubicBezTo>
                    <a:pt x="139029" y="204609"/>
                    <a:pt x="138306" y="206339"/>
                    <a:pt x="137766" y="208122"/>
                  </a:cubicBezTo>
                  <a:lnTo>
                    <a:pt x="100260" y="208122"/>
                  </a:lnTo>
                  <a:close/>
                  <a:moveTo>
                    <a:pt x="69824" y="263912"/>
                  </a:moveTo>
                  <a:lnTo>
                    <a:pt x="30607" y="225795"/>
                  </a:lnTo>
                  <a:lnTo>
                    <a:pt x="348069" y="225795"/>
                  </a:lnTo>
                  <a:lnTo>
                    <a:pt x="387287" y="263912"/>
                  </a:lnTo>
                  <a:close/>
                  <a:moveTo>
                    <a:pt x="543822" y="263912"/>
                  </a:moveTo>
                  <a:lnTo>
                    <a:pt x="427039" y="263912"/>
                  </a:lnTo>
                  <a:lnTo>
                    <a:pt x="456453" y="225795"/>
                  </a:lnTo>
                  <a:lnTo>
                    <a:pt x="573235" y="225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>
              <a:off x="6266521" y="3076313"/>
              <a:ext cx="26527" cy="13255"/>
            </a:xfrm>
            <a:custGeom>
              <a:rect b="b" l="l" r="r" t="t"/>
              <a:pathLst>
                <a:path extrusionOk="0" h="17673" w="35369">
                  <a:moveTo>
                    <a:pt x="265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532" y="17673"/>
                  </a:lnTo>
                  <a:cubicBezTo>
                    <a:pt x="31414" y="17673"/>
                    <a:pt x="35369" y="13718"/>
                    <a:pt x="35369" y="8837"/>
                  </a:cubicBezTo>
                  <a:cubicBezTo>
                    <a:pt x="35369" y="3955"/>
                    <a:pt x="31413" y="0"/>
                    <a:pt x="26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6299698" y="3076313"/>
              <a:ext cx="101678" cy="13255"/>
            </a:xfrm>
            <a:custGeom>
              <a:rect b="b" l="l" r="r" t="t"/>
              <a:pathLst>
                <a:path extrusionOk="0" h="17673" w="135571">
                  <a:moveTo>
                    <a:pt x="135571" y="8837"/>
                  </a:moveTo>
                  <a:cubicBezTo>
                    <a:pt x="135571" y="3955"/>
                    <a:pt x="131616" y="0"/>
                    <a:pt x="12673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26733" y="17673"/>
                  </a:lnTo>
                  <a:cubicBezTo>
                    <a:pt x="131615" y="17673"/>
                    <a:pt x="135571" y="13717"/>
                    <a:pt x="135571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6266521" y="3055689"/>
              <a:ext cx="26527" cy="13255"/>
            </a:xfrm>
            <a:custGeom>
              <a:rect b="b" l="l" r="r" t="t"/>
              <a:pathLst>
                <a:path extrusionOk="0" h="17673" w="35369">
                  <a:moveTo>
                    <a:pt x="265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532" y="17673"/>
                  </a:lnTo>
                  <a:cubicBezTo>
                    <a:pt x="31414" y="17673"/>
                    <a:pt x="35369" y="13718"/>
                    <a:pt x="35369" y="8837"/>
                  </a:cubicBezTo>
                  <a:cubicBezTo>
                    <a:pt x="35369" y="3955"/>
                    <a:pt x="31413" y="0"/>
                    <a:pt x="26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6299698" y="3055689"/>
              <a:ext cx="101677" cy="13255"/>
            </a:xfrm>
            <a:custGeom>
              <a:rect b="b" l="l" r="r" t="t"/>
              <a:pathLst>
                <a:path extrusionOk="0" h="17673" w="135569">
                  <a:moveTo>
                    <a:pt x="8837" y="17673"/>
                  </a:moveTo>
                  <a:lnTo>
                    <a:pt x="126733" y="17673"/>
                  </a:lnTo>
                  <a:cubicBezTo>
                    <a:pt x="131615" y="17673"/>
                    <a:pt x="135570" y="13718"/>
                    <a:pt x="135570" y="8837"/>
                  </a:cubicBezTo>
                  <a:cubicBezTo>
                    <a:pt x="135570" y="3955"/>
                    <a:pt x="131615" y="0"/>
                    <a:pt x="12673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16"/>
          <p:cNvGrpSpPr/>
          <p:nvPr/>
        </p:nvGrpSpPr>
        <p:grpSpPr>
          <a:xfrm>
            <a:off x="6003487" y="1163767"/>
            <a:ext cx="402397" cy="363582"/>
            <a:chOff x="6924697" y="2696541"/>
            <a:chExt cx="452436" cy="408841"/>
          </a:xfrm>
        </p:grpSpPr>
        <p:sp>
          <p:nvSpPr>
            <p:cNvPr id="69" name="Google Shape;69;p16"/>
            <p:cNvSpPr/>
            <p:nvPr/>
          </p:nvSpPr>
          <p:spPr>
            <a:xfrm>
              <a:off x="6955633" y="2734356"/>
              <a:ext cx="140791" cy="80932"/>
            </a:xfrm>
            <a:custGeom>
              <a:rect b="b" l="l" r="r" t="t"/>
              <a:pathLst>
                <a:path extrusionOk="0" h="107909" w="187721">
                  <a:moveTo>
                    <a:pt x="17673" y="8837"/>
                  </a:move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99073"/>
                  </a:lnTo>
                  <a:cubicBezTo>
                    <a:pt x="0" y="103955"/>
                    <a:pt x="3955" y="107910"/>
                    <a:pt x="8837" y="107910"/>
                  </a:cubicBezTo>
                  <a:lnTo>
                    <a:pt x="178885" y="107910"/>
                  </a:lnTo>
                  <a:cubicBezTo>
                    <a:pt x="183766" y="107910"/>
                    <a:pt x="187722" y="103955"/>
                    <a:pt x="187722" y="99073"/>
                  </a:cubicBezTo>
                  <a:cubicBezTo>
                    <a:pt x="187722" y="94192"/>
                    <a:pt x="183766" y="90237"/>
                    <a:pt x="178885" y="90237"/>
                  </a:cubicBezTo>
                  <a:lnTo>
                    <a:pt x="17673" y="902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6980991" y="2761677"/>
              <a:ext cx="13255" cy="27915"/>
            </a:xfrm>
            <a:custGeom>
              <a:rect b="b" l="l" r="r" t="t"/>
              <a:pathLst>
                <a:path extrusionOk="0" h="37220" w="17673">
                  <a:moveTo>
                    <a:pt x="17673" y="28383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8383"/>
                  </a:lnTo>
                  <a:cubicBezTo>
                    <a:pt x="0" y="33265"/>
                    <a:pt x="3955" y="37220"/>
                    <a:pt x="8837" y="37220"/>
                  </a:cubicBezTo>
                  <a:cubicBezTo>
                    <a:pt x="13718" y="37220"/>
                    <a:pt x="17673" y="33264"/>
                    <a:pt x="17673" y="28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7008255" y="2745000"/>
              <a:ext cx="13255" cy="44592"/>
            </a:xfrm>
            <a:custGeom>
              <a:rect b="b" l="l" r="r" t="t"/>
              <a:pathLst>
                <a:path extrusionOk="0" h="59456" w="17673">
                  <a:moveTo>
                    <a:pt x="17673" y="50620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50620"/>
                  </a:lnTo>
                  <a:cubicBezTo>
                    <a:pt x="0" y="55501"/>
                    <a:pt x="3955" y="59457"/>
                    <a:pt x="8837" y="59457"/>
                  </a:cubicBezTo>
                  <a:cubicBezTo>
                    <a:pt x="13718" y="59457"/>
                    <a:pt x="17673" y="55500"/>
                    <a:pt x="17673" y="50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7035517" y="2753338"/>
              <a:ext cx="13255" cy="36253"/>
            </a:xfrm>
            <a:custGeom>
              <a:rect b="b" l="l" r="r" t="t"/>
              <a:pathLst>
                <a:path extrusionOk="0" h="48337" w="17673">
                  <a:moveTo>
                    <a:pt x="17673" y="39502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39501"/>
                  </a:lnTo>
                  <a:cubicBezTo>
                    <a:pt x="0" y="44382"/>
                    <a:pt x="3955" y="48338"/>
                    <a:pt x="8837" y="48338"/>
                  </a:cubicBezTo>
                  <a:cubicBezTo>
                    <a:pt x="13718" y="48338"/>
                    <a:pt x="17673" y="44382"/>
                    <a:pt x="17673" y="3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7062780" y="2728323"/>
              <a:ext cx="13255" cy="61270"/>
            </a:xfrm>
            <a:custGeom>
              <a:rect b="b" l="l" r="r" t="t"/>
              <a:pathLst>
                <a:path extrusionOk="0" h="81693" w="17673">
                  <a:moveTo>
                    <a:pt x="17673" y="72857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72857"/>
                  </a:lnTo>
                  <a:cubicBezTo>
                    <a:pt x="0" y="77738"/>
                    <a:pt x="3955" y="81693"/>
                    <a:pt x="8837" y="81693"/>
                  </a:cubicBezTo>
                  <a:cubicBezTo>
                    <a:pt x="13718" y="81693"/>
                    <a:pt x="17673" y="77737"/>
                    <a:pt x="17673" y="72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>
              <a:off x="7090260" y="2895150"/>
              <a:ext cx="121308" cy="13255"/>
            </a:xfrm>
            <a:custGeom>
              <a:rect b="b" l="l" r="r" t="t"/>
              <a:pathLst>
                <a:path extrusionOk="0" h="17673" w="161744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152907" y="17673"/>
                  </a:lnTo>
                  <a:cubicBezTo>
                    <a:pt x="157789" y="17673"/>
                    <a:pt x="161744" y="13718"/>
                    <a:pt x="161744" y="8837"/>
                  </a:cubicBezTo>
                  <a:cubicBezTo>
                    <a:pt x="161744" y="3955"/>
                    <a:pt x="157789" y="0"/>
                    <a:pt x="152907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7232436" y="2727327"/>
              <a:ext cx="85513" cy="98018"/>
            </a:xfrm>
            <a:custGeom>
              <a:rect b="b" l="l" r="r" t="t"/>
              <a:pathLst>
                <a:path extrusionOk="0" h="130691" w="114018">
                  <a:moveTo>
                    <a:pt x="35530" y="8835"/>
                  </a:moveTo>
                  <a:lnTo>
                    <a:pt x="35530" y="26167"/>
                  </a:lnTo>
                  <a:cubicBezTo>
                    <a:pt x="15285" y="30276"/>
                    <a:pt x="0" y="48212"/>
                    <a:pt x="0" y="69652"/>
                  </a:cubicBezTo>
                  <a:cubicBezTo>
                    <a:pt x="0" y="94118"/>
                    <a:pt x="19904" y="114020"/>
                    <a:pt x="44367" y="114020"/>
                  </a:cubicBezTo>
                  <a:cubicBezTo>
                    <a:pt x="49405" y="114020"/>
                    <a:pt x="54383" y="113164"/>
                    <a:pt x="59089" y="111509"/>
                  </a:cubicBezTo>
                  <a:lnTo>
                    <a:pt x="67981" y="126388"/>
                  </a:lnTo>
                  <a:cubicBezTo>
                    <a:pt x="69184" y="128399"/>
                    <a:pt x="71135" y="129851"/>
                    <a:pt x="73407" y="130423"/>
                  </a:cubicBezTo>
                  <a:cubicBezTo>
                    <a:pt x="75669" y="130995"/>
                    <a:pt x="78084" y="130645"/>
                    <a:pt x="80099" y="129440"/>
                  </a:cubicBezTo>
                  <a:cubicBezTo>
                    <a:pt x="101022" y="116936"/>
                    <a:pt x="114019" y="94026"/>
                    <a:pt x="114019" y="69652"/>
                  </a:cubicBezTo>
                  <a:cubicBezTo>
                    <a:pt x="114019" y="31245"/>
                    <a:pt x="82772" y="0"/>
                    <a:pt x="44367" y="0"/>
                  </a:cubicBezTo>
                  <a:cubicBezTo>
                    <a:pt x="39487" y="-1"/>
                    <a:pt x="35530" y="3954"/>
                    <a:pt x="35530" y="8835"/>
                  </a:cubicBezTo>
                  <a:close/>
                  <a:moveTo>
                    <a:pt x="49704" y="95808"/>
                  </a:moveTo>
                  <a:cubicBezTo>
                    <a:pt x="47957" y="96164"/>
                    <a:pt x="46169" y="96346"/>
                    <a:pt x="44367" y="96346"/>
                  </a:cubicBezTo>
                  <a:cubicBezTo>
                    <a:pt x="29648" y="96346"/>
                    <a:pt x="17673" y="84370"/>
                    <a:pt x="17673" y="69651"/>
                  </a:cubicBezTo>
                  <a:cubicBezTo>
                    <a:pt x="17673" y="58027"/>
                    <a:pt x="25142" y="48114"/>
                    <a:pt x="35530" y="44458"/>
                  </a:cubicBezTo>
                  <a:lnTo>
                    <a:pt x="35530" y="69651"/>
                  </a:lnTo>
                  <a:cubicBezTo>
                    <a:pt x="35530" y="71246"/>
                    <a:pt x="35963" y="72814"/>
                    <a:pt x="36782" y="74184"/>
                  </a:cubicBezTo>
                  <a:close/>
                  <a:moveTo>
                    <a:pt x="53204" y="18424"/>
                  </a:moveTo>
                  <a:cubicBezTo>
                    <a:pt x="77670" y="22632"/>
                    <a:pt x="96346" y="44002"/>
                    <a:pt x="96346" y="69652"/>
                  </a:cubicBezTo>
                  <a:cubicBezTo>
                    <a:pt x="96346" y="84856"/>
                    <a:pt x="89567" y="99298"/>
                    <a:pt x="78225" y="109079"/>
                  </a:cubicBezTo>
                  <a:lnTo>
                    <a:pt x="53204" y="67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6924697" y="2696541"/>
              <a:ext cx="452436" cy="408841"/>
            </a:xfrm>
            <a:custGeom>
              <a:rect b="b" l="l" r="r" t="t"/>
              <a:pathLst>
                <a:path extrusionOk="0" h="545121" w="603248">
                  <a:moveTo>
                    <a:pt x="594412" y="75739"/>
                  </a:moveTo>
                  <a:cubicBezTo>
                    <a:pt x="599294" y="75739"/>
                    <a:pt x="603249" y="71783"/>
                    <a:pt x="603249" y="66902"/>
                  </a:cubicBezTo>
                  <a:lnTo>
                    <a:pt x="603249" y="23159"/>
                  </a:lnTo>
                  <a:cubicBezTo>
                    <a:pt x="603249" y="10388"/>
                    <a:pt x="592860" y="0"/>
                    <a:pt x="580090" y="0"/>
                  </a:cubicBezTo>
                  <a:lnTo>
                    <a:pt x="354567" y="0"/>
                  </a:lnTo>
                  <a:cubicBezTo>
                    <a:pt x="341797" y="0"/>
                    <a:pt x="331407" y="10388"/>
                    <a:pt x="331407" y="23159"/>
                  </a:cubicBezTo>
                  <a:lnTo>
                    <a:pt x="331407" y="192036"/>
                  </a:lnTo>
                  <a:lnTo>
                    <a:pt x="271843" y="192036"/>
                  </a:lnTo>
                  <a:lnTo>
                    <a:pt x="271843" y="23159"/>
                  </a:lnTo>
                  <a:cubicBezTo>
                    <a:pt x="271843" y="10388"/>
                    <a:pt x="261454" y="0"/>
                    <a:pt x="248683" y="0"/>
                  </a:cubicBezTo>
                  <a:lnTo>
                    <a:pt x="119228" y="0"/>
                  </a:lnTo>
                  <a:cubicBezTo>
                    <a:pt x="114347" y="0"/>
                    <a:pt x="110391" y="3955"/>
                    <a:pt x="110391" y="8837"/>
                  </a:cubicBezTo>
                  <a:cubicBezTo>
                    <a:pt x="110391" y="13718"/>
                    <a:pt x="114347" y="17673"/>
                    <a:pt x="119228" y="17673"/>
                  </a:cubicBezTo>
                  <a:lnTo>
                    <a:pt x="248682" y="17673"/>
                  </a:lnTo>
                  <a:cubicBezTo>
                    <a:pt x="251707" y="17673"/>
                    <a:pt x="254169" y="20135"/>
                    <a:pt x="254169" y="23159"/>
                  </a:cubicBezTo>
                  <a:lnTo>
                    <a:pt x="254169" y="192036"/>
                  </a:lnTo>
                  <a:lnTo>
                    <a:pt x="97569" y="192036"/>
                  </a:lnTo>
                  <a:cubicBezTo>
                    <a:pt x="78014" y="192036"/>
                    <a:pt x="62104" y="207946"/>
                    <a:pt x="62104" y="227501"/>
                  </a:cubicBezTo>
                  <a:lnTo>
                    <a:pt x="62104" y="311943"/>
                  </a:lnTo>
                  <a:lnTo>
                    <a:pt x="23159" y="311943"/>
                  </a:lnTo>
                  <a:cubicBezTo>
                    <a:pt x="20135" y="311943"/>
                    <a:pt x="17673" y="309481"/>
                    <a:pt x="17673" y="306456"/>
                  </a:cubicBezTo>
                  <a:lnTo>
                    <a:pt x="17673" y="23159"/>
                  </a:lnTo>
                  <a:cubicBezTo>
                    <a:pt x="17673" y="20135"/>
                    <a:pt x="20135" y="17673"/>
                    <a:pt x="23159" y="17673"/>
                  </a:cubicBezTo>
                  <a:lnTo>
                    <a:pt x="83897" y="17673"/>
                  </a:lnTo>
                  <a:cubicBezTo>
                    <a:pt x="88778" y="17673"/>
                    <a:pt x="92733" y="13718"/>
                    <a:pt x="92733" y="8837"/>
                  </a:cubicBezTo>
                  <a:cubicBezTo>
                    <a:pt x="92733" y="3955"/>
                    <a:pt x="88778" y="0"/>
                    <a:pt x="83897" y="0"/>
                  </a:cubicBezTo>
                  <a:lnTo>
                    <a:pt x="23159" y="0"/>
                  </a:lnTo>
                  <a:cubicBezTo>
                    <a:pt x="10388" y="0"/>
                    <a:pt x="0" y="10388"/>
                    <a:pt x="0" y="23159"/>
                  </a:cubicBezTo>
                  <a:lnTo>
                    <a:pt x="0" y="306455"/>
                  </a:lnTo>
                  <a:cubicBezTo>
                    <a:pt x="0" y="319225"/>
                    <a:pt x="10388" y="329615"/>
                    <a:pt x="23159" y="329615"/>
                  </a:cubicBezTo>
                  <a:lnTo>
                    <a:pt x="62104" y="329615"/>
                  </a:lnTo>
                  <a:lnTo>
                    <a:pt x="62104" y="509656"/>
                  </a:lnTo>
                  <a:cubicBezTo>
                    <a:pt x="62104" y="529211"/>
                    <a:pt x="78014" y="545120"/>
                    <a:pt x="97569" y="545120"/>
                  </a:cubicBezTo>
                  <a:lnTo>
                    <a:pt x="138931" y="545120"/>
                  </a:lnTo>
                  <a:cubicBezTo>
                    <a:pt x="143813" y="545120"/>
                    <a:pt x="147768" y="541165"/>
                    <a:pt x="147768" y="536283"/>
                  </a:cubicBezTo>
                  <a:cubicBezTo>
                    <a:pt x="147768" y="531402"/>
                    <a:pt x="143813" y="527447"/>
                    <a:pt x="138931" y="527447"/>
                  </a:cubicBezTo>
                  <a:lnTo>
                    <a:pt x="97569" y="527447"/>
                  </a:lnTo>
                  <a:cubicBezTo>
                    <a:pt x="87759" y="527447"/>
                    <a:pt x="79777" y="519467"/>
                    <a:pt x="79777" y="509656"/>
                  </a:cubicBezTo>
                  <a:lnTo>
                    <a:pt x="79777" y="289929"/>
                  </a:lnTo>
                  <a:lnTo>
                    <a:pt x="108148" y="345559"/>
                  </a:lnTo>
                  <a:cubicBezTo>
                    <a:pt x="117058" y="363030"/>
                    <a:pt x="134778" y="373884"/>
                    <a:pt x="154390" y="373884"/>
                  </a:cubicBezTo>
                  <a:lnTo>
                    <a:pt x="269346" y="373884"/>
                  </a:lnTo>
                  <a:lnTo>
                    <a:pt x="269346" y="392764"/>
                  </a:lnTo>
                  <a:cubicBezTo>
                    <a:pt x="269346" y="403564"/>
                    <a:pt x="278132" y="412350"/>
                    <a:pt x="288932" y="412350"/>
                  </a:cubicBezTo>
                  <a:lnTo>
                    <a:pt x="314316" y="412350"/>
                  </a:lnTo>
                  <a:cubicBezTo>
                    <a:pt x="325115" y="412350"/>
                    <a:pt x="333901" y="403564"/>
                    <a:pt x="333901" y="392764"/>
                  </a:cubicBezTo>
                  <a:lnTo>
                    <a:pt x="333901" y="373884"/>
                  </a:lnTo>
                  <a:lnTo>
                    <a:pt x="448857" y="373884"/>
                  </a:lnTo>
                  <a:cubicBezTo>
                    <a:pt x="468470" y="373884"/>
                    <a:pt x="486190" y="363030"/>
                    <a:pt x="495100" y="345559"/>
                  </a:cubicBezTo>
                  <a:lnTo>
                    <a:pt x="523470" y="289929"/>
                  </a:lnTo>
                  <a:lnTo>
                    <a:pt x="523470" y="509657"/>
                  </a:lnTo>
                  <a:cubicBezTo>
                    <a:pt x="523470" y="519467"/>
                    <a:pt x="515490" y="527448"/>
                    <a:pt x="505679" y="527448"/>
                  </a:cubicBezTo>
                  <a:lnTo>
                    <a:pt x="174263" y="527448"/>
                  </a:lnTo>
                  <a:cubicBezTo>
                    <a:pt x="169381" y="527448"/>
                    <a:pt x="165426" y="531403"/>
                    <a:pt x="165426" y="536285"/>
                  </a:cubicBezTo>
                  <a:cubicBezTo>
                    <a:pt x="165426" y="541166"/>
                    <a:pt x="169381" y="545121"/>
                    <a:pt x="174263" y="545121"/>
                  </a:cubicBezTo>
                  <a:lnTo>
                    <a:pt x="505680" y="545121"/>
                  </a:lnTo>
                  <a:cubicBezTo>
                    <a:pt x="525235" y="545121"/>
                    <a:pt x="541145" y="529212"/>
                    <a:pt x="541145" y="509657"/>
                  </a:cubicBezTo>
                  <a:lnTo>
                    <a:pt x="541145" y="329616"/>
                  </a:lnTo>
                  <a:lnTo>
                    <a:pt x="580090" y="329616"/>
                  </a:lnTo>
                  <a:cubicBezTo>
                    <a:pt x="592860" y="329616"/>
                    <a:pt x="603249" y="319226"/>
                    <a:pt x="603249" y="306456"/>
                  </a:cubicBezTo>
                  <a:lnTo>
                    <a:pt x="603249" y="102233"/>
                  </a:lnTo>
                  <a:cubicBezTo>
                    <a:pt x="603249" y="97352"/>
                    <a:pt x="599294" y="93397"/>
                    <a:pt x="594412" y="93397"/>
                  </a:cubicBezTo>
                  <a:cubicBezTo>
                    <a:pt x="589531" y="93397"/>
                    <a:pt x="585576" y="97352"/>
                    <a:pt x="585576" y="102233"/>
                  </a:cubicBezTo>
                  <a:lnTo>
                    <a:pt x="585576" y="306456"/>
                  </a:lnTo>
                  <a:cubicBezTo>
                    <a:pt x="585576" y="309481"/>
                    <a:pt x="583114" y="311943"/>
                    <a:pt x="580090" y="311943"/>
                  </a:cubicBezTo>
                  <a:lnTo>
                    <a:pt x="541145" y="311943"/>
                  </a:lnTo>
                  <a:cubicBezTo>
                    <a:pt x="541145" y="283409"/>
                    <a:pt x="541145" y="253773"/>
                    <a:pt x="541145" y="227501"/>
                  </a:cubicBezTo>
                  <a:cubicBezTo>
                    <a:pt x="541145" y="207946"/>
                    <a:pt x="525235" y="192036"/>
                    <a:pt x="505680" y="192036"/>
                  </a:cubicBezTo>
                  <a:lnTo>
                    <a:pt x="349079" y="192036"/>
                  </a:lnTo>
                  <a:lnTo>
                    <a:pt x="349079" y="23159"/>
                  </a:lnTo>
                  <a:cubicBezTo>
                    <a:pt x="349079" y="20135"/>
                    <a:pt x="351540" y="17673"/>
                    <a:pt x="354566" y="17673"/>
                  </a:cubicBezTo>
                  <a:lnTo>
                    <a:pt x="580089" y="17673"/>
                  </a:lnTo>
                  <a:cubicBezTo>
                    <a:pt x="583113" y="17673"/>
                    <a:pt x="585574" y="20135"/>
                    <a:pt x="585574" y="23159"/>
                  </a:cubicBezTo>
                  <a:lnTo>
                    <a:pt x="585574" y="66902"/>
                  </a:lnTo>
                  <a:cubicBezTo>
                    <a:pt x="585576" y="71783"/>
                    <a:pt x="589531" y="75739"/>
                    <a:pt x="594412" y="75739"/>
                  </a:cubicBezTo>
                  <a:close/>
                  <a:moveTo>
                    <a:pt x="316229" y="392764"/>
                  </a:moveTo>
                  <a:cubicBezTo>
                    <a:pt x="316229" y="393819"/>
                    <a:pt x="315370" y="394676"/>
                    <a:pt x="314317" y="394676"/>
                  </a:cubicBezTo>
                  <a:lnTo>
                    <a:pt x="288933" y="394676"/>
                  </a:lnTo>
                  <a:cubicBezTo>
                    <a:pt x="287879" y="394676"/>
                    <a:pt x="287021" y="393817"/>
                    <a:pt x="287021" y="392764"/>
                  </a:cubicBezTo>
                  <a:lnTo>
                    <a:pt x="287021" y="345375"/>
                  </a:lnTo>
                  <a:cubicBezTo>
                    <a:pt x="287021" y="344320"/>
                    <a:pt x="287880" y="343463"/>
                    <a:pt x="288933" y="343463"/>
                  </a:cubicBezTo>
                  <a:lnTo>
                    <a:pt x="314317" y="343463"/>
                  </a:lnTo>
                  <a:cubicBezTo>
                    <a:pt x="315371" y="343463"/>
                    <a:pt x="316229" y="344321"/>
                    <a:pt x="316229" y="345375"/>
                  </a:cubicBezTo>
                  <a:close/>
                  <a:moveTo>
                    <a:pt x="523471" y="227501"/>
                  </a:moveTo>
                  <a:lnTo>
                    <a:pt x="523471" y="251026"/>
                  </a:lnTo>
                  <a:lnTo>
                    <a:pt x="479356" y="337530"/>
                  </a:lnTo>
                  <a:cubicBezTo>
                    <a:pt x="473481" y="349053"/>
                    <a:pt x="461794" y="356211"/>
                    <a:pt x="448858" y="356211"/>
                  </a:cubicBezTo>
                  <a:lnTo>
                    <a:pt x="333902" y="356211"/>
                  </a:lnTo>
                  <a:lnTo>
                    <a:pt x="333902" y="345376"/>
                  </a:lnTo>
                  <a:cubicBezTo>
                    <a:pt x="333902" y="334576"/>
                    <a:pt x="325116" y="325790"/>
                    <a:pt x="314317" y="325790"/>
                  </a:cubicBezTo>
                  <a:lnTo>
                    <a:pt x="288933" y="325790"/>
                  </a:lnTo>
                  <a:cubicBezTo>
                    <a:pt x="278134" y="325790"/>
                    <a:pt x="269348" y="334576"/>
                    <a:pt x="269348" y="345376"/>
                  </a:cubicBezTo>
                  <a:lnTo>
                    <a:pt x="269348" y="356211"/>
                  </a:lnTo>
                  <a:lnTo>
                    <a:pt x="154391" y="356211"/>
                  </a:lnTo>
                  <a:cubicBezTo>
                    <a:pt x="141455" y="356211"/>
                    <a:pt x="129771" y="349053"/>
                    <a:pt x="123894" y="337530"/>
                  </a:cubicBezTo>
                  <a:lnTo>
                    <a:pt x="79777" y="251026"/>
                  </a:lnTo>
                  <a:lnTo>
                    <a:pt x="79777" y="227501"/>
                  </a:lnTo>
                  <a:cubicBezTo>
                    <a:pt x="79777" y="217691"/>
                    <a:pt x="87758" y="209710"/>
                    <a:pt x="97569" y="209710"/>
                  </a:cubicBezTo>
                  <a:lnTo>
                    <a:pt x="505681" y="209710"/>
                  </a:lnTo>
                  <a:cubicBezTo>
                    <a:pt x="515491" y="209710"/>
                    <a:pt x="523471" y="217691"/>
                    <a:pt x="523471" y="227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6"/>
          <p:cNvSpPr/>
          <p:nvPr/>
        </p:nvSpPr>
        <p:spPr>
          <a:xfrm>
            <a:off x="5710635" y="2171191"/>
            <a:ext cx="957300" cy="95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829298" y="2289965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680539" y="2015020"/>
            <a:ext cx="467100" cy="467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704992" y="2113707"/>
            <a:ext cx="41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5988161" y="2467464"/>
            <a:ext cx="402411" cy="328625"/>
            <a:chOff x="4710113" y="2720468"/>
            <a:chExt cx="452453" cy="369532"/>
          </a:xfrm>
        </p:grpSpPr>
        <p:sp>
          <p:nvSpPr>
            <p:cNvPr id="82" name="Google Shape;82;p16"/>
            <p:cNvSpPr/>
            <p:nvPr/>
          </p:nvSpPr>
          <p:spPr>
            <a:xfrm>
              <a:off x="4994659" y="2884168"/>
              <a:ext cx="78396" cy="63769"/>
            </a:xfrm>
            <a:custGeom>
              <a:rect b="b" l="l" r="r" t="t"/>
              <a:pathLst>
                <a:path extrusionOk="0" h="85026" w="104528">
                  <a:moveTo>
                    <a:pt x="94506" y="67143"/>
                  </a:moveTo>
                  <a:cubicBezTo>
                    <a:pt x="94419" y="67152"/>
                    <a:pt x="85841" y="68247"/>
                    <a:pt x="76853" y="65426"/>
                  </a:cubicBezTo>
                  <a:cubicBezTo>
                    <a:pt x="65823" y="61964"/>
                    <a:pt x="59239" y="54397"/>
                    <a:pt x="56727" y="42289"/>
                  </a:cubicBezTo>
                  <a:cubicBezTo>
                    <a:pt x="49334" y="6663"/>
                    <a:pt x="21790" y="-896"/>
                    <a:pt x="8240" y="80"/>
                  </a:cubicBezTo>
                  <a:cubicBezTo>
                    <a:pt x="3372" y="433"/>
                    <a:pt x="-328" y="4667"/>
                    <a:pt x="23" y="9535"/>
                  </a:cubicBezTo>
                  <a:cubicBezTo>
                    <a:pt x="377" y="14401"/>
                    <a:pt x="4551" y="18050"/>
                    <a:pt x="9434" y="17713"/>
                  </a:cubicBezTo>
                  <a:cubicBezTo>
                    <a:pt x="11891" y="17575"/>
                    <a:pt x="33485" y="17264"/>
                    <a:pt x="39422" y="45880"/>
                  </a:cubicBezTo>
                  <a:cubicBezTo>
                    <a:pt x="44324" y="69499"/>
                    <a:pt x="59995" y="78834"/>
                    <a:pt x="72278" y="82507"/>
                  </a:cubicBezTo>
                  <a:cubicBezTo>
                    <a:pt x="79100" y="84545"/>
                    <a:pt x="85601" y="85027"/>
                    <a:pt x="90217" y="85027"/>
                  </a:cubicBezTo>
                  <a:cubicBezTo>
                    <a:pt x="94160" y="85027"/>
                    <a:pt x="96728" y="84676"/>
                    <a:pt x="96952" y="84645"/>
                  </a:cubicBezTo>
                  <a:cubicBezTo>
                    <a:pt x="101769" y="83962"/>
                    <a:pt x="105108" y="79515"/>
                    <a:pt x="104444" y="74696"/>
                  </a:cubicBezTo>
                  <a:cubicBezTo>
                    <a:pt x="103782" y="69877"/>
                    <a:pt x="99332" y="66500"/>
                    <a:pt x="94506" y="67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4894276" y="2865833"/>
              <a:ext cx="57721" cy="42708"/>
            </a:xfrm>
            <a:custGeom>
              <a:rect b="b" l="l" r="r" t="t"/>
              <a:pathLst>
                <a:path extrusionOk="0" h="56944" w="76961">
                  <a:moveTo>
                    <a:pt x="59575" y="6593"/>
                  </a:moveTo>
                  <a:cubicBezTo>
                    <a:pt x="59444" y="7094"/>
                    <a:pt x="56151" y="18841"/>
                    <a:pt x="39421" y="16745"/>
                  </a:cubicBezTo>
                  <a:cubicBezTo>
                    <a:pt x="26130" y="15088"/>
                    <a:pt x="14670" y="19973"/>
                    <a:pt x="7157" y="30511"/>
                  </a:cubicBezTo>
                  <a:cubicBezTo>
                    <a:pt x="1889" y="37900"/>
                    <a:pt x="319" y="45574"/>
                    <a:pt x="157" y="46424"/>
                  </a:cubicBezTo>
                  <a:cubicBezTo>
                    <a:pt x="-754" y="51218"/>
                    <a:pt x="2388" y="55875"/>
                    <a:pt x="7182" y="56785"/>
                  </a:cubicBezTo>
                  <a:cubicBezTo>
                    <a:pt x="7744" y="56893"/>
                    <a:pt x="8302" y="56945"/>
                    <a:pt x="8854" y="56945"/>
                  </a:cubicBezTo>
                  <a:cubicBezTo>
                    <a:pt x="13007" y="56945"/>
                    <a:pt x="16703" y="54019"/>
                    <a:pt x="17509" y="49787"/>
                  </a:cubicBezTo>
                  <a:cubicBezTo>
                    <a:pt x="18109" y="46861"/>
                    <a:pt x="21873" y="32357"/>
                    <a:pt x="37231" y="34284"/>
                  </a:cubicBezTo>
                  <a:cubicBezTo>
                    <a:pt x="62769" y="37478"/>
                    <a:pt x="74197" y="20502"/>
                    <a:pt x="76670" y="11082"/>
                  </a:cubicBezTo>
                  <a:cubicBezTo>
                    <a:pt x="77909" y="6361"/>
                    <a:pt x="75086" y="1532"/>
                    <a:pt x="70366" y="292"/>
                  </a:cubicBezTo>
                  <a:cubicBezTo>
                    <a:pt x="65646" y="-947"/>
                    <a:pt x="60814" y="1872"/>
                    <a:pt x="59575" y="65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5078735" y="3024381"/>
              <a:ext cx="28615" cy="25171"/>
            </a:xfrm>
            <a:custGeom>
              <a:rect b="b" l="l" r="r" t="t"/>
              <a:pathLst>
                <a:path extrusionOk="0" h="33561" w="38153">
                  <a:moveTo>
                    <a:pt x="7179" y="33402"/>
                  </a:moveTo>
                  <a:cubicBezTo>
                    <a:pt x="7743" y="33510"/>
                    <a:pt x="8304" y="33561"/>
                    <a:pt x="8858" y="33561"/>
                  </a:cubicBezTo>
                  <a:cubicBezTo>
                    <a:pt x="13007" y="33561"/>
                    <a:pt x="16698" y="30648"/>
                    <a:pt x="17502" y="26418"/>
                  </a:cubicBezTo>
                  <a:cubicBezTo>
                    <a:pt x="18124" y="23497"/>
                    <a:pt x="20415" y="16808"/>
                    <a:pt x="28221" y="17782"/>
                  </a:cubicBezTo>
                  <a:cubicBezTo>
                    <a:pt x="33044" y="18373"/>
                    <a:pt x="37478" y="14953"/>
                    <a:pt x="38085" y="10108"/>
                  </a:cubicBezTo>
                  <a:cubicBezTo>
                    <a:pt x="38690" y="5265"/>
                    <a:pt x="35255" y="849"/>
                    <a:pt x="30411" y="244"/>
                  </a:cubicBezTo>
                  <a:cubicBezTo>
                    <a:pt x="11847" y="-2070"/>
                    <a:pt x="2143" y="12597"/>
                    <a:pt x="158" y="23027"/>
                  </a:cubicBezTo>
                  <a:cubicBezTo>
                    <a:pt x="-754" y="27820"/>
                    <a:pt x="2383" y="32490"/>
                    <a:pt x="7179" y="3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755871" y="2981476"/>
              <a:ext cx="54614" cy="36803"/>
            </a:xfrm>
            <a:custGeom>
              <a:rect b="b" l="l" r="r" t="t"/>
              <a:pathLst>
                <a:path extrusionOk="0" h="49070" w="72819">
                  <a:moveTo>
                    <a:pt x="39421" y="8871"/>
                  </a:moveTo>
                  <a:cubicBezTo>
                    <a:pt x="26129" y="7217"/>
                    <a:pt x="14672" y="12098"/>
                    <a:pt x="7157" y="22637"/>
                  </a:cubicBezTo>
                  <a:cubicBezTo>
                    <a:pt x="1889" y="30026"/>
                    <a:pt x="319" y="37700"/>
                    <a:pt x="157" y="38550"/>
                  </a:cubicBezTo>
                  <a:cubicBezTo>
                    <a:pt x="-754" y="43344"/>
                    <a:pt x="2387" y="48001"/>
                    <a:pt x="7182" y="48913"/>
                  </a:cubicBezTo>
                  <a:cubicBezTo>
                    <a:pt x="7744" y="49019"/>
                    <a:pt x="8302" y="49071"/>
                    <a:pt x="8854" y="49071"/>
                  </a:cubicBezTo>
                  <a:cubicBezTo>
                    <a:pt x="13007" y="49071"/>
                    <a:pt x="16703" y="46145"/>
                    <a:pt x="17509" y="41913"/>
                  </a:cubicBezTo>
                  <a:cubicBezTo>
                    <a:pt x="18109" y="38987"/>
                    <a:pt x="21881" y="24492"/>
                    <a:pt x="37231" y="26410"/>
                  </a:cubicBezTo>
                  <a:cubicBezTo>
                    <a:pt x="54183" y="28534"/>
                    <a:pt x="64916" y="21769"/>
                    <a:pt x="70940" y="14224"/>
                  </a:cubicBezTo>
                  <a:cubicBezTo>
                    <a:pt x="74840" y="9340"/>
                    <a:pt x="72365" y="2042"/>
                    <a:pt x="66331" y="411"/>
                  </a:cubicBezTo>
                  <a:lnTo>
                    <a:pt x="65848" y="280"/>
                  </a:lnTo>
                  <a:cubicBezTo>
                    <a:pt x="62596" y="-599"/>
                    <a:pt x="59210" y="641"/>
                    <a:pt x="57101" y="3268"/>
                  </a:cubicBezTo>
                  <a:cubicBezTo>
                    <a:pt x="54440" y="6580"/>
                    <a:pt x="49249" y="10096"/>
                    <a:pt x="39421" y="8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929712" y="2720468"/>
              <a:ext cx="13255" cy="65617"/>
            </a:xfrm>
            <a:custGeom>
              <a:rect b="b" l="l" r="r" t="t"/>
              <a:pathLst>
                <a:path extrusionOk="0" h="87490" w="17673">
                  <a:moveTo>
                    <a:pt x="8837" y="87490"/>
                  </a:moveTo>
                  <a:cubicBezTo>
                    <a:pt x="13718" y="87490"/>
                    <a:pt x="17673" y="83535"/>
                    <a:pt x="17673" y="78653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78653"/>
                  </a:lnTo>
                  <a:cubicBezTo>
                    <a:pt x="0" y="83535"/>
                    <a:pt x="3956" y="87490"/>
                    <a:pt x="8837" y="87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804156" y="2749711"/>
              <a:ext cx="50281" cy="50279"/>
            </a:xfrm>
            <a:custGeom>
              <a:rect b="b" l="l" r="r" t="t"/>
              <a:pathLst>
                <a:path extrusionOk="0" h="67039" w="67041">
                  <a:moveTo>
                    <a:pt x="51955" y="64452"/>
                  </a:moveTo>
                  <a:cubicBezTo>
                    <a:pt x="53681" y="66177"/>
                    <a:pt x="55943" y="67040"/>
                    <a:pt x="58204" y="67040"/>
                  </a:cubicBezTo>
                  <a:cubicBezTo>
                    <a:pt x="60465" y="67040"/>
                    <a:pt x="62727" y="66177"/>
                    <a:pt x="64453" y="64452"/>
                  </a:cubicBezTo>
                  <a:cubicBezTo>
                    <a:pt x="67904" y="61000"/>
                    <a:pt x="67904" y="55406"/>
                    <a:pt x="64453" y="51955"/>
                  </a:cubicBez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716445" y="2817332"/>
              <a:ext cx="61133" cy="34467"/>
            </a:xfrm>
            <a:custGeom>
              <a:rect b="b" l="l" r="r" t="t"/>
              <a:pathLst>
                <a:path extrusionOk="0" h="45956" w="81511">
                  <a:moveTo>
                    <a:pt x="5260" y="16919"/>
                  </a:moveTo>
                  <a:lnTo>
                    <a:pt x="69094" y="45197"/>
                  </a:lnTo>
                  <a:cubicBezTo>
                    <a:pt x="70258" y="45713"/>
                    <a:pt x="71472" y="45957"/>
                    <a:pt x="72668" y="45957"/>
                  </a:cubicBezTo>
                  <a:cubicBezTo>
                    <a:pt x="76057" y="45957"/>
                    <a:pt x="79291" y="43995"/>
                    <a:pt x="80752" y="40697"/>
                  </a:cubicBezTo>
                  <a:cubicBezTo>
                    <a:pt x="82729" y="36235"/>
                    <a:pt x="80714" y="31014"/>
                    <a:pt x="76252" y="29037"/>
                  </a:cubicBezTo>
                  <a:lnTo>
                    <a:pt x="12419" y="760"/>
                  </a:lnTo>
                  <a:cubicBezTo>
                    <a:pt x="7957" y="-1217"/>
                    <a:pt x="2736" y="796"/>
                    <a:pt x="759" y="5260"/>
                  </a:cubicBezTo>
                  <a:cubicBezTo>
                    <a:pt x="-1217" y="9721"/>
                    <a:pt x="798" y="14942"/>
                    <a:pt x="5260" y="16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095099" y="2817331"/>
              <a:ext cx="61133" cy="34468"/>
            </a:xfrm>
            <a:custGeom>
              <a:rect b="b" l="l" r="r" t="t"/>
              <a:pathLst>
                <a:path extrusionOk="0" h="45957" w="81511">
                  <a:moveTo>
                    <a:pt x="8845" y="45957"/>
                  </a:moveTo>
                  <a:cubicBezTo>
                    <a:pt x="10041" y="45957"/>
                    <a:pt x="11255" y="45713"/>
                    <a:pt x="12419" y="45197"/>
                  </a:cubicBezTo>
                  <a:lnTo>
                    <a:pt x="76252" y="16920"/>
                  </a:lnTo>
                  <a:cubicBezTo>
                    <a:pt x="80714" y="14943"/>
                    <a:pt x="82729" y="9723"/>
                    <a:pt x="80752" y="5260"/>
                  </a:cubicBezTo>
                  <a:cubicBezTo>
                    <a:pt x="78773" y="797"/>
                    <a:pt x="73557" y="-1218"/>
                    <a:pt x="69092" y="760"/>
                  </a:cubicBezTo>
                  <a:lnTo>
                    <a:pt x="5259" y="29038"/>
                  </a:lnTo>
                  <a:cubicBezTo>
                    <a:pt x="797" y="31015"/>
                    <a:pt x="-1217" y="36234"/>
                    <a:pt x="760" y="40697"/>
                  </a:cubicBezTo>
                  <a:cubicBezTo>
                    <a:pt x="2222" y="43996"/>
                    <a:pt x="5455" y="45957"/>
                    <a:pt x="8845" y="45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017454" y="2749711"/>
              <a:ext cx="50281" cy="50279"/>
            </a:xfrm>
            <a:custGeom>
              <a:rect b="b" l="l" r="r" t="t"/>
              <a:pathLst>
                <a:path extrusionOk="0" h="67039" w="67041">
                  <a:moveTo>
                    <a:pt x="8836" y="67040"/>
                  </a:moveTo>
                  <a:cubicBezTo>
                    <a:pt x="11097" y="67040"/>
                    <a:pt x="13360" y="66177"/>
                    <a:pt x="15086" y="64452"/>
                  </a:cubicBezTo>
                  <a:lnTo>
                    <a:pt x="64453" y="15085"/>
                  </a:lnTo>
                  <a:cubicBezTo>
                    <a:pt x="67904" y="11633"/>
                    <a:pt x="67904" y="6038"/>
                    <a:pt x="64453" y="2587"/>
                  </a:cubicBezTo>
                  <a:cubicBezTo>
                    <a:pt x="61001" y="-862"/>
                    <a:pt x="55407" y="-862"/>
                    <a:pt x="51956" y="2587"/>
                  </a:cubicBezTo>
                  <a:lnTo>
                    <a:pt x="2588" y="51955"/>
                  </a:lnTo>
                  <a:cubicBezTo>
                    <a:pt x="-863" y="55407"/>
                    <a:pt x="-863" y="61001"/>
                    <a:pt x="2588" y="64452"/>
                  </a:cubicBezTo>
                  <a:cubicBezTo>
                    <a:pt x="4313" y="66177"/>
                    <a:pt x="6575" y="67040"/>
                    <a:pt x="8836" y="67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4710113" y="2814851"/>
              <a:ext cx="452453" cy="275149"/>
            </a:xfrm>
            <a:custGeom>
              <a:rect b="b" l="l" r="r" t="t"/>
              <a:pathLst>
                <a:path extrusionOk="0" h="366865" w="603270">
                  <a:moveTo>
                    <a:pt x="564531" y="177939"/>
                  </a:moveTo>
                  <a:cubicBezTo>
                    <a:pt x="568180" y="166543"/>
                    <a:pt x="569543" y="154355"/>
                    <a:pt x="568480" y="142316"/>
                  </a:cubicBezTo>
                  <a:cubicBezTo>
                    <a:pt x="566710" y="122289"/>
                    <a:pt x="557964" y="103144"/>
                    <a:pt x="543854" y="88406"/>
                  </a:cubicBezTo>
                  <a:cubicBezTo>
                    <a:pt x="540480" y="84880"/>
                    <a:pt x="534886" y="84757"/>
                    <a:pt x="531360" y="88135"/>
                  </a:cubicBezTo>
                  <a:cubicBezTo>
                    <a:pt x="527834" y="91509"/>
                    <a:pt x="527712" y="97102"/>
                    <a:pt x="531089" y="100628"/>
                  </a:cubicBezTo>
                  <a:cubicBezTo>
                    <a:pt x="542430" y="112476"/>
                    <a:pt x="549458" y="127834"/>
                    <a:pt x="550876" y="143873"/>
                  </a:cubicBezTo>
                  <a:cubicBezTo>
                    <a:pt x="552069" y="157374"/>
                    <a:pt x="549741" y="166702"/>
                    <a:pt x="545716" y="177996"/>
                  </a:cubicBezTo>
                  <a:cubicBezTo>
                    <a:pt x="545160" y="179439"/>
                    <a:pt x="537119" y="199008"/>
                    <a:pt x="508515" y="205856"/>
                  </a:cubicBezTo>
                  <a:cubicBezTo>
                    <a:pt x="503769" y="206991"/>
                    <a:pt x="500842" y="211761"/>
                    <a:pt x="501978" y="216507"/>
                  </a:cubicBezTo>
                  <a:cubicBezTo>
                    <a:pt x="502949" y="220561"/>
                    <a:pt x="506570" y="223289"/>
                    <a:pt x="510565" y="223289"/>
                  </a:cubicBezTo>
                  <a:cubicBezTo>
                    <a:pt x="511245" y="223289"/>
                    <a:pt x="511938" y="223210"/>
                    <a:pt x="512629" y="223043"/>
                  </a:cubicBezTo>
                  <a:cubicBezTo>
                    <a:pt x="536788" y="217261"/>
                    <a:pt x="549983" y="203969"/>
                    <a:pt x="556604" y="194473"/>
                  </a:cubicBezTo>
                  <a:cubicBezTo>
                    <a:pt x="579118" y="215089"/>
                    <a:pt x="589604" y="245390"/>
                    <a:pt x="584185" y="275762"/>
                  </a:cubicBezTo>
                  <a:cubicBezTo>
                    <a:pt x="576597" y="318312"/>
                    <a:pt x="538901" y="349195"/>
                    <a:pt x="494557" y="349195"/>
                  </a:cubicBezTo>
                  <a:lnTo>
                    <a:pt x="430368" y="349195"/>
                  </a:lnTo>
                  <a:lnTo>
                    <a:pt x="430368" y="318041"/>
                  </a:lnTo>
                  <a:cubicBezTo>
                    <a:pt x="430368" y="316299"/>
                    <a:pt x="430811" y="314571"/>
                    <a:pt x="431651" y="313044"/>
                  </a:cubicBezTo>
                  <a:lnTo>
                    <a:pt x="439841" y="298145"/>
                  </a:lnTo>
                  <a:cubicBezTo>
                    <a:pt x="444538" y="289602"/>
                    <a:pt x="444428" y="279051"/>
                    <a:pt x="439554" y="270608"/>
                  </a:cubicBezTo>
                  <a:lnTo>
                    <a:pt x="431258" y="256241"/>
                  </a:lnTo>
                  <a:cubicBezTo>
                    <a:pt x="426384" y="247798"/>
                    <a:pt x="417301" y="242426"/>
                    <a:pt x="407556" y="242224"/>
                  </a:cubicBezTo>
                  <a:lnTo>
                    <a:pt x="390557" y="241868"/>
                  </a:lnTo>
                  <a:cubicBezTo>
                    <a:pt x="388815" y="241831"/>
                    <a:pt x="387096" y="241352"/>
                    <a:pt x="385586" y="240480"/>
                  </a:cubicBezTo>
                  <a:lnTo>
                    <a:pt x="346415" y="217864"/>
                  </a:lnTo>
                  <a:cubicBezTo>
                    <a:pt x="344906" y="216993"/>
                    <a:pt x="343632" y="215744"/>
                    <a:pt x="342729" y="214254"/>
                  </a:cubicBezTo>
                  <a:lnTo>
                    <a:pt x="333921" y="199712"/>
                  </a:lnTo>
                  <a:cubicBezTo>
                    <a:pt x="328871" y="191373"/>
                    <a:pt x="319679" y="186192"/>
                    <a:pt x="309930" y="186192"/>
                  </a:cubicBezTo>
                  <a:lnTo>
                    <a:pt x="293340" y="186192"/>
                  </a:lnTo>
                  <a:cubicBezTo>
                    <a:pt x="283592" y="186192"/>
                    <a:pt x="274400" y="191372"/>
                    <a:pt x="269349" y="199711"/>
                  </a:cubicBezTo>
                  <a:lnTo>
                    <a:pt x="260538" y="214257"/>
                  </a:lnTo>
                  <a:cubicBezTo>
                    <a:pt x="259638" y="215746"/>
                    <a:pt x="258363" y="216992"/>
                    <a:pt x="256854" y="217865"/>
                  </a:cubicBezTo>
                  <a:lnTo>
                    <a:pt x="250741" y="221394"/>
                  </a:lnTo>
                  <a:cubicBezTo>
                    <a:pt x="246515" y="223833"/>
                    <a:pt x="245067" y="229237"/>
                    <a:pt x="247507" y="233465"/>
                  </a:cubicBezTo>
                  <a:cubicBezTo>
                    <a:pt x="249946" y="237692"/>
                    <a:pt x="255349" y="239138"/>
                    <a:pt x="259578" y="236699"/>
                  </a:cubicBezTo>
                  <a:lnTo>
                    <a:pt x="265690" y="233171"/>
                  </a:lnTo>
                  <a:cubicBezTo>
                    <a:pt x="269774" y="230815"/>
                    <a:pt x="273222" y="227438"/>
                    <a:pt x="275658" y="223411"/>
                  </a:cubicBezTo>
                  <a:lnTo>
                    <a:pt x="284467" y="208868"/>
                  </a:lnTo>
                  <a:cubicBezTo>
                    <a:pt x="286335" y="205784"/>
                    <a:pt x="289736" y="203867"/>
                    <a:pt x="293341" y="203867"/>
                  </a:cubicBezTo>
                  <a:lnTo>
                    <a:pt x="309932" y="203867"/>
                  </a:lnTo>
                  <a:cubicBezTo>
                    <a:pt x="313538" y="203867"/>
                    <a:pt x="316936" y="205783"/>
                    <a:pt x="318805" y="208868"/>
                  </a:cubicBezTo>
                  <a:lnTo>
                    <a:pt x="327613" y="223410"/>
                  </a:lnTo>
                  <a:cubicBezTo>
                    <a:pt x="330052" y="227439"/>
                    <a:pt x="333500" y="230814"/>
                    <a:pt x="337580" y="233170"/>
                  </a:cubicBezTo>
                  <a:lnTo>
                    <a:pt x="376752" y="255787"/>
                  </a:lnTo>
                  <a:cubicBezTo>
                    <a:pt x="380832" y="258142"/>
                    <a:pt x="385478" y="259439"/>
                    <a:pt x="390187" y="259538"/>
                  </a:cubicBezTo>
                  <a:lnTo>
                    <a:pt x="407187" y="259894"/>
                  </a:lnTo>
                  <a:cubicBezTo>
                    <a:pt x="410791" y="259969"/>
                    <a:pt x="414150" y="261957"/>
                    <a:pt x="415953" y="265079"/>
                  </a:cubicBezTo>
                  <a:lnTo>
                    <a:pt x="424249" y="279446"/>
                  </a:lnTo>
                  <a:cubicBezTo>
                    <a:pt x="426051" y="282568"/>
                    <a:pt x="426091" y="286472"/>
                    <a:pt x="424355" y="289632"/>
                  </a:cubicBezTo>
                  <a:lnTo>
                    <a:pt x="416165" y="304530"/>
                  </a:lnTo>
                  <a:cubicBezTo>
                    <a:pt x="413896" y="308659"/>
                    <a:pt x="412696" y="313331"/>
                    <a:pt x="412696" y="318044"/>
                  </a:cubicBezTo>
                  <a:lnTo>
                    <a:pt x="412696" y="349197"/>
                  </a:lnTo>
                  <a:lnTo>
                    <a:pt x="367044" y="349197"/>
                  </a:lnTo>
                  <a:cubicBezTo>
                    <a:pt x="367228" y="347777"/>
                    <a:pt x="367366" y="346352"/>
                    <a:pt x="367458" y="344926"/>
                  </a:cubicBezTo>
                  <a:cubicBezTo>
                    <a:pt x="368656" y="325965"/>
                    <a:pt x="361664" y="307410"/>
                    <a:pt x="348276" y="294022"/>
                  </a:cubicBezTo>
                  <a:cubicBezTo>
                    <a:pt x="334886" y="280631"/>
                    <a:pt x="316323" y="273649"/>
                    <a:pt x="297369" y="274838"/>
                  </a:cubicBezTo>
                  <a:cubicBezTo>
                    <a:pt x="264364" y="276925"/>
                    <a:pt x="237902" y="303385"/>
                    <a:pt x="235815" y="336393"/>
                  </a:cubicBezTo>
                  <a:cubicBezTo>
                    <a:pt x="235544" y="340701"/>
                    <a:pt x="235685" y="344980"/>
                    <a:pt x="236233" y="349197"/>
                  </a:cubicBezTo>
                  <a:lnTo>
                    <a:pt x="190578" y="349197"/>
                  </a:lnTo>
                  <a:lnTo>
                    <a:pt x="190578" y="318044"/>
                  </a:lnTo>
                  <a:cubicBezTo>
                    <a:pt x="190578" y="313331"/>
                    <a:pt x="189377" y="308659"/>
                    <a:pt x="187109" y="304532"/>
                  </a:cubicBezTo>
                  <a:lnTo>
                    <a:pt x="178918" y="289633"/>
                  </a:lnTo>
                  <a:cubicBezTo>
                    <a:pt x="177181" y="286472"/>
                    <a:pt x="177222" y="282570"/>
                    <a:pt x="179025" y="279446"/>
                  </a:cubicBezTo>
                  <a:lnTo>
                    <a:pt x="187320" y="265080"/>
                  </a:lnTo>
                  <a:cubicBezTo>
                    <a:pt x="189122" y="261957"/>
                    <a:pt x="192483" y="259969"/>
                    <a:pt x="196087" y="259894"/>
                  </a:cubicBezTo>
                  <a:lnTo>
                    <a:pt x="213086" y="259538"/>
                  </a:lnTo>
                  <a:cubicBezTo>
                    <a:pt x="217797" y="259439"/>
                    <a:pt x="222443" y="258142"/>
                    <a:pt x="226525" y="255785"/>
                  </a:cubicBezTo>
                  <a:lnTo>
                    <a:pt x="227907" y="254986"/>
                  </a:lnTo>
                  <a:cubicBezTo>
                    <a:pt x="232132" y="252544"/>
                    <a:pt x="233578" y="247139"/>
                    <a:pt x="231137" y="242914"/>
                  </a:cubicBezTo>
                  <a:cubicBezTo>
                    <a:pt x="228695" y="238687"/>
                    <a:pt x="223289" y="237243"/>
                    <a:pt x="219063" y="239683"/>
                  </a:cubicBezTo>
                  <a:lnTo>
                    <a:pt x="217685" y="240481"/>
                  </a:lnTo>
                  <a:cubicBezTo>
                    <a:pt x="216177" y="241352"/>
                    <a:pt x="214458" y="241831"/>
                    <a:pt x="212715" y="241869"/>
                  </a:cubicBezTo>
                  <a:lnTo>
                    <a:pt x="195717" y="242225"/>
                  </a:lnTo>
                  <a:cubicBezTo>
                    <a:pt x="185972" y="242429"/>
                    <a:pt x="176890" y="247799"/>
                    <a:pt x="172013" y="256242"/>
                  </a:cubicBezTo>
                  <a:lnTo>
                    <a:pt x="163719" y="270609"/>
                  </a:lnTo>
                  <a:cubicBezTo>
                    <a:pt x="158844" y="279051"/>
                    <a:pt x="158735" y="289602"/>
                    <a:pt x="163430" y="298146"/>
                  </a:cubicBezTo>
                  <a:lnTo>
                    <a:pt x="171621" y="313046"/>
                  </a:lnTo>
                  <a:cubicBezTo>
                    <a:pt x="172461" y="314571"/>
                    <a:pt x="172904" y="316299"/>
                    <a:pt x="172904" y="318041"/>
                  </a:cubicBezTo>
                  <a:lnTo>
                    <a:pt x="172904" y="349195"/>
                  </a:lnTo>
                  <a:lnTo>
                    <a:pt x="108715" y="349195"/>
                  </a:lnTo>
                  <a:cubicBezTo>
                    <a:pt x="64369" y="349195"/>
                    <a:pt x="26674" y="318312"/>
                    <a:pt x="19085" y="275762"/>
                  </a:cubicBezTo>
                  <a:cubicBezTo>
                    <a:pt x="13075" y="242078"/>
                    <a:pt x="26628" y="208482"/>
                    <a:pt x="54453" y="188087"/>
                  </a:cubicBezTo>
                  <a:cubicBezTo>
                    <a:pt x="57721" y="185691"/>
                    <a:pt x="58942" y="181380"/>
                    <a:pt x="57414" y="177628"/>
                  </a:cubicBezTo>
                  <a:cubicBezTo>
                    <a:pt x="53114" y="167067"/>
                    <a:pt x="51379" y="155396"/>
                    <a:pt x="52397" y="143874"/>
                  </a:cubicBezTo>
                  <a:cubicBezTo>
                    <a:pt x="55308" y="110940"/>
                    <a:pt x="81180" y="83689"/>
                    <a:pt x="113915" y="79079"/>
                  </a:cubicBezTo>
                  <a:cubicBezTo>
                    <a:pt x="153510" y="73496"/>
                    <a:pt x="183502" y="97877"/>
                    <a:pt x="186685" y="135701"/>
                  </a:cubicBezTo>
                  <a:cubicBezTo>
                    <a:pt x="187072" y="140312"/>
                    <a:pt x="190935" y="143796"/>
                    <a:pt x="195480" y="143796"/>
                  </a:cubicBezTo>
                  <a:cubicBezTo>
                    <a:pt x="195729" y="143796"/>
                    <a:pt x="195980" y="143786"/>
                    <a:pt x="196232" y="143766"/>
                  </a:cubicBezTo>
                  <a:cubicBezTo>
                    <a:pt x="201094" y="143357"/>
                    <a:pt x="204704" y="139082"/>
                    <a:pt x="204297" y="134218"/>
                  </a:cubicBezTo>
                  <a:cubicBezTo>
                    <a:pt x="201791" y="104421"/>
                    <a:pt x="186773" y="86786"/>
                    <a:pt x="175143" y="77436"/>
                  </a:cubicBezTo>
                  <a:cubicBezTo>
                    <a:pt x="175797" y="76141"/>
                    <a:pt x="176279" y="74749"/>
                    <a:pt x="176563" y="73289"/>
                  </a:cubicBezTo>
                  <a:cubicBezTo>
                    <a:pt x="182847" y="41062"/>
                    <a:pt x="211253" y="17673"/>
                    <a:pt x="244105" y="17673"/>
                  </a:cubicBezTo>
                  <a:cubicBezTo>
                    <a:pt x="263462" y="17673"/>
                    <a:pt x="282045" y="25920"/>
                    <a:pt x="295092" y="40300"/>
                  </a:cubicBezTo>
                  <a:cubicBezTo>
                    <a:pt x="296767" y="42145"/>
                    <a:pt x="299144" y="43198"/>
                    <a:pt x="301637" y="43198"/>
                  </a:cubicBezTo>
                  <a:cubicBezTo>
                    <a:pt x="304130" y="43198"/>
                    <a:pt x="306506" y="42145"/>
                    <a:pt x="308182" y="40300"/>
                  </a:cubicBezTo>
                  <a:cubicBezTo>
                    <a:pt x="321230" y="25921"/>
                    <a:pt x="339814" y="17673"/>
                    <a:pt x="359168" y="17673"/>
                  </a:cubicBezTo>
                  <a:cubicBezTo>
                    <a:pt x="392021" y="17673"/>
                    <a:pt x="420428" y="41063"/>
                    <a:pt x="426712" y="73288"/>
                  </a:cubicBezTo>
                  <a:cubicBezTo>
                    <a:pt x="427625" y="77974"/>
                    <a:pt x="430558" y="81965"/>
                    <a:pt x="434745" y="84236"/>
                  </a:cubicBezTo>
                  <a:lnTo>
                    <a:pt x="434924" y="84334"/>
                  </a:lnTo>
                  <a:cubicBezTo>
                    <a:pt x="439384" y="86770"/>
                    <a:pt x="444586" y="86960"/>
                    <a:pt x="449195" y="84853"/>
                  </a:cubicBezTo>
                  <a:cubicBezTo>
                    <a:pt x="461713" y="79138"/>
                    <a:pt x="475599" y="77144"/>
                    <a:pt x="489357" y="79079"/>
                  </a:cubicBezTo>
                  <a:cubicBezTo>
                    <a:pt x="494433" y="79793"/>
                    <a:pt x="499459" y="81077"/>
                    <a:pt x="504297" y="82894"/>
                  </a:cubicBezTo>
                  <a:cubicBezTo>
                    <a:pt x="508864" y="84613"/>
                    <a:pt x="513961" y="82295"/>
                    <a:pt x="515676" y="77727"/>
                  </a:cubicBezTo>
                  <a:cubicBezTo>
                    <a:pt x="517392" y="73158"/>
                    <a:pt x="515079" y="68064"/>
                    <a:pt x="510510" y="66348"/>
                  </a:cubicBezTo>
                  <a:cubicBezTo>
                    <a:pt x="504463" y="64078"/>
                    <a:pt x="498176" y="62473"/>
                    <a:pt x="491822" y="61577"/>
                  </a:cubicBezTo>
                  <a:cubicBezTo>
                    <a:pt x="475383" y="59265"/>
                    <a:pt x="458772" y="61474"/>
                    <a:pt x="443659" y="67978"/>
                  </a:cubicBezTo>
                  <a:cubicBezTo>
                    <a:pt x="435019" y="28469"/>
                    <a:pt x="399798" y="0"/>
                    <a:pt x="359167" y="0"/>
                  </a:cubicBezTo>
                  <a:cubicBezTo>
                    <a:pt x="337915" y="0"/>
                    <a:pt x="317409" y="7904"/>
                    <a:pt x="301636" y="21942"/>
                  </a:cubicBezTo>
                  <a:cubicBezTo>
                    <a:pt x="285864" y="7904"/>
                    <a:pt x="265357" y="0"/>
                    <a:pt x="244104" y="0"/>
                  </a:cubicBezTo>
                  <a:cubicBezTo>
                    <a:pt x="203474" y="0"/>
                    <a:pt x="168254" y="28468"/>
                    <a:pt x="159614" y="67978"/>
                  </a:cubicBezTo>
                  <a:cubicBezTo>
                    <a:pt x="144503" y="61474"/>
                    <a:pt x="127893" y="59262"/>
                    <a:pt x="111450" y="61577"/>
                  </a:cubicBezTo>
                  <a:cubicBezTo>
                    <a:pt x="70658" y="67324"/>
                    <a:pt x="38420" y="101279"/>
                    <a:pt x="34793" y="142318"/>
                  </a:cubicBezTo>
                  <a:cubicBezTo>
                    <a:pt x="33729" y="154358"/>
                    <a:pt x="35091" y="166544"/>
                    <a:pt x="38741" y="177940"/>
                  </a:cubicBezTo>
                  <a:cubicBezTo>
                    <a:pt x="9009" y="202608"/>
                    <a:pt x="-5126" y="240678"/>
                    <a:pt x="1685" y="278864"/>
                  </a:cubicBezTo>
                  <a:cubicBezTo>
                    <a:pt x="10782" y="329855"/>
                    <a:pt x="55794" y="366866"/>
                    <a:pt x="108715" y="366866"/>
                  </a:cubicBezTo>
                  <a:lnTo>
                    <a:pt x="494557" y="366866"/>
                  </a:lnTo>
                  <a:cubicBezTo>
                    <a:pt x="547478" y="366866"/>
                    <a:pt x="592489" y="329855"/>
                    <a:pt x="601585" y="278864"/>
                  </a:cubicBezTo>
                  <a:cubicBezTo>
                    <a:pt x="608398" y="240679"/>
                    <a:pt x="594263" y="202610"/>
                    <a:pt x="564531" y="177939"/>
                  </a:cubicBezTo>
                  <a:close/>
                  <a:moveTo>
                    <a:pt x="253452" y="337503"/>
                  </a:moveTo>
                  <a:cubicBezTo>
                    <a:pt x="254978" y="313357"/>
                    <a:pt x="274337" y="293998"/>
                    <a:pt x="298482" y="292473"/>
                  </a:cubicBezTo>
                  <a:cubicBezTo>
                    <a:pt x="312373" y="291585"/>
                    <a:pt x="325975" y="296713"/>
                    <a:pt x="335777" y="306515"/>
                  </a:cubicBezTo>
                  <a:cubicBezTo>
                    <a:pt x="345577" y="316316"/>
                    <a:pt x="350697" y="329908"/>
                    <a:pt x="349818" y="343807"/>
                  </a:cubicBezTo>
                  <a:cubicBezTo>
                    <a:pt x="349704" y="345606"/>
                    <a:pt x="349484" y="347405"/>
                    <a:pt x="349159" y="349192"/>
                  </a:cubicBezTo>
                  <a:lnTo>
                    <a:pt x="254110" y="349192"/>
                  </a:lnTo>
                  <a:cubicBezTo>
                    <a:pt x="253424" y="345364"/>
                    <a:pt x="253202" y="341452"/>
                    <a:pt x="253452" y="3375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6"/>
          <p:cNvSpPr/>
          <p:nvPr/>
        </p:nvSpPr>
        <p:spPr>
          <a:xfrm>
            <a:off x="7107620" y="2757318"/>
            <a:ext cx="957300" cy="957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7226282" y="2876092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7077523" y="2601147"/>
            <a:ext cx="467100" cy="467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101977" y="2699834"/>
            <a:ext cx="41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96" name="Google Shape;96;p16"/>
          <p:cNvGrpSpPr/>
          <p:nvPr/>
        </p:nvGrpSpPr>
        <p:grpSpPr>
          <a:xfrm>
            <a:off x="7368472" y="3103612"/>
            <a:ext cx="402398" cy="339443"/>
            <a:chOff x="5450724" y="2710112"/>
            <a:chExt cx="452438" cy="381697"/>
          </a:xfrm>
        </p:grpSpPr>
        <p:sp>
          <p:nvSpPr>
            <p:cNvPr id="97" name="Google Shape;97;p16"/>
            <p:cNvSpPr/>
            <p:nvPr/>
          </p:nvSpPr>
          <p:spPr>
            <a:xfrm>
              <a:off x="5450724" y="2710112"/>
              <a:ext cx="452438" cy="381697"/>
            </a:xfrm>
            <a:custGeom>
              <a:rect b="b" l="l" r="r" t="t"/>
              <a:pathLst>
                <a:path extrusionOk="0" h="508929" w="603250">
                  <a:moveTo>
                    <a:pt x="594413" y="33907"/>
                  </a:moveTo>
                  <a:lnTo>
                    <a:pt x="586450" y="33907"/>
                  </a:lnTo>
                  <a:lnTo>
                    <a:pt x="568647" y="8653"/>
                  </a:lnTo>
                  <a:cubicBezTo>
                    <a:pt x="564828" y="3234"/>
                    <a:pt x="558590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5"/>
                    <a:pt x="456849" y="8837"/>
                  </a:cubicBezTo>
                  <a:cubicBezTo>
                    <a:pt x="456849" y="13718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5648178" y="2769259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17673"/>
                  </a:move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5598484" y="2769259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2714" y="17673"/>
                  </a:ln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4" y="0"/>
                    <a:pt x="42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5793550" y="2758878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04903" y="40141"/>
                  </a:move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1"/>
                  </a:cubicBezTo>
                  <a:close/>
                  <a:moveTo>
                    <a:pt x="87230" y="35604"/>
                  </a:moveTo>
                  <a:lnTo>
                    <a:pt x="17672" y="35604"/>
                  </a:lnTo>
                  <a:lnTo>
                    <a:pt x="17672" y="17672"/>
                  </a:lnTo>
                  <a:lnTo>
                    <a:pt x="87230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5481658" y="2758877"/>
              <a:ext cx="78676" cy="39957"/>
            </a:xfrm>
            <a:custGeom>
              <a:rect b="b" l="l" r="r" t="t"/>
              <a:pathLst>
                <a:path extrusionOk="0" h="53276" w="104901">
                  <a:moveTo>
                    <a:pt x="91767" y="0"/>
                  </a:move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6" y="53277"/>
                  </a:cubicBezTo>
                  <a:lnTo>
                    <a:pt x="91766" y="53277"/>
                  </a:lnTo>
                  <a:cubicBezTo>
                    <a:pt x="99008" y="53277"/>
                    <a:pt x="104902" y="47383"/>
                    <a:pt x="104902" y="40141"/>
                  </a:cubicBezTo>
                  <a:lnTo>
                    <a:pt x="104902" y="13137"/>
                  </a:lnTo>
                  <a:cubicBezTo>
                    <a:pt x="104903" y="5893"/>
                    <a:pt x="99010" y="0"/>
                    <a:pt x="91767" y="0"/>
                  </a:cubicBezTo>
                  <a:close/>
                  <a:moveTo>
                    <a:pt x="87230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8723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634388" y="2792166"/>
              <a:ext cx="85110" cy="105961"/>
            </a:xfrm>
            <a:custGeom>
              <a:rect b="b" l="l" r="r" t="t"/>
              <a:pathLst>
                <a:path extrusionOk="0" h="141281" w="113480">
                  <a:moveTo>
                    <a:pt x="0" y="102080"/>
                  </a:moveTo>
                  <a:lnTo>
                    <a:pt x="0" y="132445"/>
                  </a:lnTo>
                  <a:cubicBezTo>
                    <a:pt x="0" y="137327"/>
                    <a:pt x="3955" y="141282"/>
                    <a:pt x="8837" y="141282"/>
                  </a:cubicBezTo>
                  <a:lnTo>
                    <a:pt x="104644" y="141282"/>
                  </a:lnTo>
                  <a:cubicBezTo>
                    <a:pt x="109525" y="141282"/>
                    <a:pt x="113481" y="137327"/>
                    <a:pt x="113481" y="132445"/>
                  </a:cubicBezTo>
                  <a:lnTo>
                    <a:pt x="113481" y="102080"/>
                  </a:lnTo>
                  <a:cubicBezTo>
                    <a:pt x="113481" y="84309"/>
                    <a:pt x="105248" y="67863"/>
                    <a:pt x="91489" y="57224"/>
                  </a:cubicBezTo>
                  <a:cubicBezTo>
                    <a:pt x="94310" y="51818"/>
                    <a:pt x="95906" y="45675"/>
                    <a:pt x="95906" y="39166"/>
                  </a:cubicBezTo>
                  <a:lnTo>
                    <a:pt x="95906" y="20144"/>
                  </a:lnTo>
                  <a:cubicBezTo>
                    <a:pt x="95906" y="9037"/>
                    <a:pt x="86869" y="0"/>
                    <a:pt x="75762" y="0"/>
                  </a:cubicBezTo>
                  <a:lnTo>
                    <a:pt x="37717" y="0"/>
                  </a:lnTo>
                  <a:cubicBezTo>
                    <a:pt x="26610" y="0"/>
                    <a:pt x="17573" y="9037"/>
                    <a:pt x="17573" y="20144"/>
                  </a:cubicBezTo>
                  <a:lnTo>
                    <a:pt x="17573" y="39166"/>
                  </a:lnTo>
                  <a:cubicBezTo>
                    <a:pt x="17573" y="45675"/>
                    <a:pt x="19170" y="51817"/>
                    <a:pt x="21990" y="57223"/>
                  </a:cubicBezTo>
                  <a:cubicBezTo>
                    <a:pt x="8232" y="67863"/>
                    <a:pt x="0" y="84310"/>
                    <a:pt x="0" y="102080"/>
                  </a:cubicBezTo>
                  <a:close/>
                  <a:moveTo>
                    <a:pt x="35248" y="20145"/>
                  </a:moveTo>
                  <a:cubicBezTo>
                    <a:pt x="35248" y="18783"/>
                    <a:pt x="36355" y="17675"/>
                    <a:pt x="37718" y="17675"/>
                  </a:cubicBezTo>
                  <a:lnTo>
                    <a:pt x="75763" y="17675"/>
                  </a:lnTo>
                  <a:cubicBezTo>
                    <a:pt x="77125" y="17675"/>
                    <a:pt x="78234" y="18782"/>
                    <a:pt x="78234" y="20145"/>
                  </a:cubicBezTo>
                  <a:lnTo>
                    <a:pt x="78234" y="39168"/>
                  </a:lnTo>
                  <a:cubicBezTo>
                    <a:pt x="78234" y="51019"/>
                    <a:pt x="68591" y="60660"/>
                    <a:pt x="56741" y="60660"/>
                  </a:cubicBezTo>
                  <a:cubicBezTo>
                    <a:pt x="44890" y="60660"/>
                    <a:pt x="35249" y="51018"/>
                    <a:pt x="35249" y="39168"/>
                  </a:cubicBezTo>
                  <a:lnTo>
                    <a:pt x="35249" y="20145"/>
                  </a:lnTo>
                  <a:close/>
                  <a:moveTo>
                    <a:pt x="17673" y="102080"/>
                  </a:moveTo>
                  <a:cubicBezTo>
                    <a:pt x="17673" y="89554"/>
                    <a:pt x="23616" y="77983"/>
                    <a:pt x="33504" y="70677"/>
                  </a:cubicBezTo>
                  <a:cubicBezTo>
                    <a:pt x="40009" y="75486"/>
                    <a:pt x="48048" y="78333"/>
                    <a:pt x="56740" y="78333"/>
                  </a:cubicBezTo>
                  <a:cubicBezTo>
                    <a:pt x="65433" y="78333"/>
                    <a:pt x="73472" y="75486"/>
                    <a:pt x="79977" y="70677"/>
                  </a:cubicBezTo>
                  <a:cubicBezTo>
                    <a:pt x="89864" y="77983"/>
                    <a:pt x="95808" y="89554"/>
                    <a:pt x="95808" y="102080"/>
                  </a:cubicBezTo>
                  <a:lnTo>
                    <a:pt x="95808" y="123609"/>
                  </a:lnTo>
                  <a:lnTo>
                    <a:pt x="17675" y="123609"/>
                  </a:lnTo>
                  <a:lnTo>
                    <a:pt x="17675" y="1020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5512760" y="2944992"/>
              <a:ext cx="85111" cy="105960"/>
            </a:xfrm>
            <a:custGeom>
              <a:rect b="b" l="l" r="r" t="t"/>
              <a:pathLst>
                <a:path extrusionOk="0" h="141280" w="113481">
                  <a:moveTo>
                    <a:pt x="113482" y="132444"/>
                  </a:moveTo>
                  <a:lnTo>
                    <a:pt x="113482" y="102080"/>
                  </a:lnTo>
                  <a:cubicBezTo>
                    <a:pt x="113482" y="84309"/>
                    <a:pt x="105249" y="67863"/>
                    <a:pt x="91490" y="57224"/>
                  </a:cubicBezTo>
                  <a:cubicBezTo>
                    <a:pt x="94311" y="51817"/>
                    <a:pt x="95907" y="45675"/>
                    <a:pt x="95907" y="39168"/>
                  </a:cubicBezTo>
                  <a:lnTo>
                    <a:pt x="95907" y="20144"/>
                  </a:lnTo>
                  <a:cubicBezTo>
                    <a:pt x="95907" y="9037"/>
                    <a:pt x="86870" y="0"/>
                    <a:pt x="75763" y="0"/>
                  </a:cubicBezTo>
                  <a:lnTo>
                    <a:pt x="37720" y="0"/>
                  </a:lnTo>
                  <a:cubicBezTo>
                    <a:pt x="26611" y="0"/>
                    <a:pt x="17574" y="9037"/>
                    <a:pt x="17574" y="20144"/>
                  </a:cubicBezTo>
                  <a:lnTo>
                    <a:pt x="17574" y="39168"/>
                  </a:lnTo>
                  <a:cubicBezTo>
                    <a:pt x="17574" y="45676"/>
                    <a:pt x="19171" y="51818"/>
                    <a:pt x="21992" y="57224"/>
                  </a:cubicBezTo>
                  <a:cubicBezTo>
                    <a:pt x="8232" y="67864"/>
                    <a:pt x="0" y="84311"/>
                    <a:pt x="0" y="102080"/>
                  </a:cubicBezTo>
                  <a:lnTo>
                    <a:pt x="0" y="132444"/>
                  </a:lnTo>
                  <a:cubicBezTo>
                    <a:pt x="0" y="137325"/>
                    <a:pt x="3955" y="141281"/>
                    <a:pt x="8837" y="141281"/>
                  </a:cubicBezTo>
                  <a:lnTo>
                    <a:pt x="104644" y="141281"/>
                  </a:lnTo>
                  <a:cubicBezTo>
                    <a:pt x="109525" y="141281"/>
                    <a:pt x="113482" y="137324"/>
                    <a:pt x="113482" y="132444"/>
                  </a:cubicBezTo>
                  <a:close/>
                  <a:moveTo>
                    <a:pt x="35248" y="20143"/>
                  </a:moveTo>
                  <a:cubicBezTo>
                    <a:pt x="35248" y="18781"/>
                    <a:pt x="36356" y="17672"/>
                    <a:pt x="37720" y="17672"/>
                  </a:cubicBezTo>
                  <a:lnTo>
                    <a:pt x="75763" y="17672"/>
                  </a:lnTo>
                  <a:cubicBezTo>
                    <a:pt x="77125" y="17672"/>
                    <a:pt x="78234" y="18780"/>
                    <a:pt x="78234" y="20143"/>
                  </a:cubicBezTo>
                  <a:lnTo>
                    <a:pt x="78234" y="39166"/>
                  </a:lnTo>
                  <a:cubicBezTo>
                    <a:pt x="78234" y="51018"/>
                    <a:pt x="68593" y="60658"/>
                    <a:pt x="56742" y="60658"/>
                  </a:cubicBezTo>
                  <a:cubicBezTo>
                    <a:pt x="44891" y="60658"/>
                    <a:pt x="35249" y="51017"/>
                    <a:pt x="35249" y="39166"/>
                  </a:cubicBezTo>
                  <a:lnTo>
                    <a:pt x="35249" y="20143"/>
                  </a:lnTo>
                  <a:close/>
                  <a:moveTo>
                    <a:pt x="95808" y="123607"/>
                  </a:moveTo>
                  <a:lnTo>
                    <a:pt x="17673" y="123607"/>
                  </a:lnTo>
                  <a:lnTo>
                    <a:pt x="17673" y="102080"/>
                  </a:lnTo>
                  <a:cubicBezTo>
                    <a:pt x="17673" y="89556"/>
                    <a:pt x="23617" y="77984"/>
                    <a:pt x="33505" y="70677"/>
                  </a:cubicBezTo>
                  <a:cubicBezTo>
                    <a:pt x="40010" y="75486"/>
                    <a:pt x="48049" y="78333"/>
                    <a:pt x="56741" y="78333"/>
                  </a:cubicBezTo>
                  <a:cubicBezTo>
                    <a:pt x="65433" y="78333"/>
                    <a:pt x="73473" y="75486"/>
                    <a:pt x="79977" y="70677"/>
                  </a:cubicBezTo>
                  <a:cubicBezTo>
                    <a:pt x="89864" y="77984"/>
                    <a:pt x="95807" y="89556"/>
                    <a:pt x="95807" y="102080"/>
                  </a:cubicBezTo>
                  <a:lnTo>
                    <a:pt x="95807" y="123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756014" y="2944991"/>
              <a:ext cx="85109" cy="105960"/>
            </a:xfrm>
            <a:custGeom>
              <a:rect b="b" l="l" r="r" t="t"/>
              <a:pathLst>
                <a:path extrusionOk="0" h="141280" w="113479">
                  <a:moveTo>
                    <a:pt x="0" y="102080"/>
                  </a:moveTo>
                  <a:lnTo>
                    <a:pt x="0" y="132444"/>
                  </a:lnTo>
                  <a:cubicBezTo>
                    <a:pt x="0" y="137325"/>
                    <a:pt x="3955" y="141281"/>
                    <a:pt x="8837" y="141281"/>
                  </a:cubicBezTo>
                  <a:lnTo>
                    <a:pt x="104643" y="141281"/>
                  </a:lnTo>
                  <a:cubicBezTo>
                    <a:pt x="109524" y="141281"/>
                    <a:pt x="113479" y="137325"/>
                    <a:pt x="113479" y="132444"/>
                  </a:cubicBezTo>
                  <a:lnTo>
                    <a:pt x="113479" y="102080"/>
                  </a:lnTo>
                  <a:cubicBezTo>
                    <a:pt x="113479" y="84309"/>
                    <a:pt x="105247" y="67863"/>
                    <a:pt x="91488" y="57224"/>
                  </a:cubicBezTo>
                  <a:cubicBezTo>
                    <a:pt x="94308" y="51817"/>
                    <a:pt x="95905" y="45675"/>
                    <a:pt x="95905" y="39168"/>
                  </a:cubicBezTo>
                  <a:lnTo>
                    <a:pt x="95905" y="20144"/>
                  </a:lnTo>
                  <a:cubicBezTo>
                    <a:pt x="95905" y="9037"/>
                    <a:pt x="86868" y="0"/>
                    <a:pt x="75761" y="0"/>
                  </a:cubicBezTo>
                  <a:lnTo>
                    <a:pt x="37717" y="0"/>
                  </a:lnTo>
                  <a:cubicBezTo>
                    <a:pt x="26610" y="0"/>
                    <a:pt x="17573" y="9037"/>
                    <a:pt x="17573" y="20144"/>
                  </a:cubicBezTo>
                  <a:lnTo>
                    <a:pt x="17573" y="39168"/>
                  </a:lnTo>
                  <a:cubicBezTo>
                    <a:pt x="17573" y="45675"/>
                    <a:pt x="19170" y="51817"/>
                    <a:pt x="21990" y="57224"/>
                  </a:cubicBezTo>
                  <a:cubicBezTo>
                    <a:pt x="8233" y="67864"/>
                    <a:pt x="0" y="84310"/>
                    <a:pt x="0" y="102080"/>
                  </a:cubicBezTo>
                  <a:close/>
                  <a:moveTo>
                    <a:pt x="35248" y="20144"/>
                  </a:moveTo>
                  <a:cubicBezTo>
                    <a:pt x="35248" y="18782"/>
                    <a:pt x="36355" y="17673"/>
                    <a:pt x="37718" y="17673"/>
                  </a:cubicBezTo>
                  <a:lnTo>
                    <a:pt x="75762" y="17673"/>
                  </a:lnTo>
                  <a:cubicBezTo>
                    <a:pt x="77124" y="17673"/>
                    <a:pt x="78233" y="18781"/>
                    <a:pt x="78233" y="20144"/>
                  </a:cubicBezTo>
                  <a:lnTo>
                    <a:pt x="78233" y="39168"/>
                  </a:lnTo>
                  <a:cubicBezTo>
                    <a:pt x="78233" y="51019"/>
                    <a:pt x="68591" y="60660"/>
                    <a:pt x="56741" y="60660"/>
                  </a:cubicBezTo>
                  <a:cubicBezTo>
                    <a:pt x="44890" y="60660"/>
                    <a:pt x="35249" y="51018"/>
                    <a:pt x="35249" y="39168"/>
                  </a:cubicBezTo>
                  <a:lnTo>
                    <a:pt x="35249" y="20144"/>
                  </a:lnTo>
                  <a:close/>
                  <a:moveTo>
                    <a:pt x="17673" y="102080"/>
                  </a:moveTo>
                  <a:cubicBezTo>
                    <a:pt x="17673" y="89556"/>
                    <a:pt x="23616" y="77983"/>
                    <a:pt x="33504" y="70677"/>
                  </a:cubicBezTo>
                  <a:cubicBezTo>
                    <a:pt x="40009" y="75486"/>
                    <a:pt x="48048" y="78333"/>
                    <a:pt x="56740" y="78333"/>
                  </a:cubicBezTo>
                  <a:cubicBezTo>
                    <a:pt x="65431" y="78333"/>
                    <a:pt x="73472" y="75486"/>
                    <a:pt x="79975" y="70677"/>
                  </a:cubicBezTo>
                  <a:cubicBezTo>
                    <a:pt x="89863" y="77984"/>
                    <a:pt x="95806" y="89556"/>
                    <a:pt x="95806" y="102080"/>
                  </a:cubicBezTo>
                  <a:lnTo>
                    <a:pt x="95806" y="123607"/>
                  </a:lnTo>
                  <a:lnTo>
                    <a:pt x="17673" y="123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7884" y="2902015"/>
              <a:ext cx="258116" cy="36295"/>
            </a:xfrm>
            <a:custGeom>
              <a:rect b="b" l="l" r="r" t="t"/>
              <a:pathLst>
                <a:path extrusionOk="0" h="48393" w="344155">
                  <a:moveTo>
                    <a:pt x="0" y="23820"/>
                  </a:moveTo>
                  <a:lnTo>
                    <a:pt x="0" y="39556"/>
                  </a:lnTo>
                  <a:cubicBezTo>
                    <a:pt x="0" y="44438"/>
                    <a:pt x="3955" y="48393"/>
                    <a:pt x="8837" y="48393"/>
                  </a:cubicBezTo>
                  <a:cubicBezTo>
                    <a:pt x="13718" y="48393"/>
                    <a:pt x="17673" y="44438"/>
                    <a:pt x="17673" y="39556"/>
                  </a:cubicBezTo>
                  <a:lnTo>
                    <a:pt x="17673" y="32657"/>
                  </a:lnTo>
                  <a:lnTo>
                    <a:pt x="326482" y="32657"/>
                  </a:lnTo>
                  <a:lnTo>
                    <a:pt x="326482" y="39556"/>
                  </a:lnTo>
                  <a:cubicBezTo>
                    <a:pt x="326482" y="44438"/>
                    <a:pt x="330437" y="48393"/>
                    <a:pt x="335319" y="48393"/>
                  </a:cubicBezTo>
                  <a:cubicBezTo>
                    <a:pt x="340200" y="48393"/>
                    <a:pt x="344155" y="44438"/>
                    <a:pt x="344155" y="39556"/>
                  </a:cubicBezTo>
                  <a:lnTo>
                    <a:pt x="344155" y="23820"/>
                  </a:lnTo>
                  <a:cubicBezTo>
                    <a:pt x="344155" y="18939"/>
                    <a:pt x="340200" y="14983"/>
                    <a:pt x="335319" y="14983"/>
                  </a:cubicBezTo>
                  <a:lnTo>
                    <a:pt x="180914" y="14983"/>
                  </a:lnTo>
                  <a:lnTo>
                    <a:pt x="180914" y="8837"/>
                  </a:lnTo>
                  <a:cubicBezTo>
                    <a:pt x="180914" y="3955"/>
                    <a:pt x="176958" y="0"/>
                    <a:pt x="172077" y="0"/>
                  </a:cubicBezTo>
                  <a:cubicBezTo>
                    <a:pt x="167196" y="0"/>
                    <a:pt x="163240" y="3955"/>
                    <a:pt x="163240" y="8837"/>
                  </a:cubicBezTo>
                  <a:lnTo>
                    <a:pt x="163240" y="14983"/>
                  </a:lnTo>
                  <a:lnTo>
                    <a:pt x="8837" y="14983"/>
                  </a:lnTo>
                  <a:cubicBezTo>
                    <a:pt x="3956" y="14983"/>
                    <a:pt x="0" y="18939"/>
                    <a:pt x="0" y="23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6"/>
          <p:cNvSpPr/>
          <p:nvPr/>
        </p:nvSpPr>
        <p:spPr>
          <a:xfrm>
            <a:off x="5710641" y="3475513"/>
            <a:ext cx="957300" cy="957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829303" y="3594286"/>
            <a:ext cx="720000" cy="7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680545" y="3319342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704998" y="3418029"/>
            <a:ext cx="418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6047052" y="3753049"/>
            <a:ext cx="284507" cy="402353"/>
            <a:chOff x="7724335" y="2674743"/>
            <a:chExt cx="319887" cy="452438"/>
          </a:xfrm>
        </p:grpSpPr>
        <p:sp>
          <p:nvSpPr>
            <p:cNvPr id="111" name="Google Shape;111;p16"/>
            <p:cNvSpPr/>
            <p:nvPr/>
          </p:nvSpPr>
          <p:spPr>
            <a:xfrm>
              <a:off x="7724335" y="2674743"/>
              <a:ext cx="319887" cy="452438"/>
            </a:xfrm>
            <a:custGeom>
              <a:rect b="b" l="l" r="r" t="t"/>
              <a:pathLst>
                <a:path extrusionOk="0" h="603250" w="426516">
                  <a:moveTo>
                    <a:pt x="417680" y="33906"/>
                  </a:moveTo>
                  <a:lnTo>
                    <a:pt x="409715" y="33906"/>
                  </a:lnTo>
                  <a:lnTo>
                    <a:pt x="391912" y="8653"/>
                  </a:lnTo>
                  <a:cubicBezTo>
                    <a:pt x="388095" y="3235"/>
                    <a:pt x="381857" y="0"/>
                    <a:pt x="375227" y="0"/>
                  </a:cubicBezTo>
                  <a:lnTo>
                    <a:pt x="134332" y="0"/>
                  </a:lnTo>
                  <a:cubicBezTo>
                    <a:pt x="129450" y="0"/>
                    <a:pt x="125495" y="3956"/>
                    <a:pt x="125495" y="8837"/>
                  </a:cubicBezTo>
                  <a:cubicBezTo>
                    <a:pt x="125495" y="13717"/>
                    <a:pt x="129450" y="17673"/>
                    <a:pt x="134332" y="17673"/>
                  </a:cubicBezTo>
                  <a:lnTo>
                    <a:pt x="375227" y="17673"/>
                  </a:lnTo>
                  <a:cubicBezTo>
                    <a:pt x="376118" y="17673"/>
                    <a:pt x="376956" y="18108"/>
                    <a:pt x="377468" y="18836"/>
                  </a:cubicBezTo>
                  <a:lnTo>
                    <a:pt x="388092" y="33907"/>
                  </a:lnTo>
                  <a:lnTo>
                    <a:pt x="38425" y="33907"/>
                  </a:lnTo>
                  <a:lnTo>
                    <a:pt x="49048" y="18837"/>
                  </a:lnTo>
                  <a:cubicBezTo>
                    <a:pt x="49563" y="18108"/>
                    <a:pt x="50401" y="17673"/>
                    <a:pt x="51292" y="17673"/>
                  </a:cubicBezTo>
                  <a:lnTo>
                    <a:pt x="99000" y="17673"/>
                  </a:lnTo>
                  <a:cubicBezTo>
                    <a:pt x="103882" y="17673"/>
                    <a:pt x="107837" y="13717"/>
                    <a:pt x="107837" y="8837"/>
                  </a:cubicBezTo>
                  <a:cubicBezTo>
                    <a:pt x="107837" y="3956"/>
                    <a:pt x="103882" y="0"/>
                    <a:pt x="99000" y="0"/>
                  </a:cubicBezTo>
                  <a:lnTo>
                    <a:pt x="51292" y="0"/>
                  </a:lnTo>
                  <a:cubicBezTo>
                    <a:pt x="44663" y="0"/>
                    <a:pt x="38425" y="3234"/>
                    <a:pt x="34604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2"/>
                    <a:pt x="0" y="42742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347950" y="603250"/>
                  </a:lnTo>
                  <a:cubicBezTo>
                    <a:pt x="352832" y="603250"/>
                    <a:pt x="356787" y="599295"/>
                    <a:pt x="356787" y="594413"/>
                  </a:cubicBezTo>
                  <a:cubicBezTo>
                    <a:pt x="356787" y="589532"/>
                    <a:pt x="352832" y="585577"/>
                    <a:pt x="347950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408843" y="51579"/>
                  </a:lnTo>
                  <a:lnTo>
                    <a:pt x="408843" y="585577"/>
                  </a:lnTo>
                  <a:lnTo>
                    <a:pt x="383283" y="585577"/>
                  </a:lnTo>
                  <a:cubicBezTo>
                    <a:pt x="378402" y="585577"/>
                    <a:pt x="374446" y="589532"/>
                    <a:pt x="374446" y="594413"/>
                  </a:cubicBezTo>
                  <a:cubicBezTo>
                    <a:pt x="374446" y="599295"/>
                    <a:pt x="378402" y="603250"/>
                    <a:pt x="383283" y="603250"/>
                  </a:cubicBezTo>
                  <a:lnTo>
                    <a:pt x="417680" y="603250"/>
                  </a:lnTo>
                  <a:cubicBezTo>
                    <a:pt x="422561" y="603250"/>
                    <a:pt x="426517" y="599295"/>
                    <a:pt x="426517" y="594413"/>
                  </a:cubicBezTo>
                  <a:lnTo>
                    <a:pt x="426517" y="42742"/>
                  </a:lnTo>
                  <a:cubicBezTo>
                    <a:pt x="426517" y="37862"/>
                    <a:pt x="422561" y="33906"/>
                    <a:pt x="417680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763384" y="2794325"/>
              <a:ext cx="88894" cy="71676"/>
            </a:xfrm>
            <a:custGeom>
              <a:rect b="b" l="l" r="r" t="t"/>
              <a:pathLst>
                <a:path extrusionOk="0" h="95568" w="118525">
                  <a:moveTo>
                    <a:pt x="0" y="22993"/>
                  </a:moveTo>
                  <a:lnTo>
                    <a:pt x="0" y="82924"/>
                  </a:lnTo>
                  <a:cubicBezTo>
                    <a:pt x="0" y="89896"/>
                    <a:pt x="5672" y="95569"/>
                    <a:pt x="12645" y="95569"/>
                  </a:cubicBezTo>
                  <a:lnTo>
                    <a:pt x="72575" y="95569"/>
                  </a:lnTo>
                  <a:cubicBezTo>
                    <a:pt x="79548" y="95569"/>
                    <a:pt x="85220" y="89897"/>
                    <a:pt x="85220" y="82924"/>
                  </a:cubicBezTo>
                  <a:lnTo>
                    <a:pt x="85220" y="45803"/>
                  </a:lnTo>
                  <a:lnTo>
                    <a:pt x="115937" y="15084"/>
                  </a:lnTo>
                  <a:cubicBezTo>
                    <a:pt x="119388" y="11633"/>
                    <a:pt x="119388" y="6038"/>
                    <a:pt x="115937" y="2588"/>
                  </a:cubicBezTo>
                  <a:cubicBezTo>
                    <a:pt x="112485" y="-863"/>
                    <a:pt x="106891" y="-863"/>
                    <a:pt x="103440" y="2588"/>
                  </a:cubicBezTo>
                  <a:lnTo>
                    <a:pt x="85057" y="20971"/>
                  </a:lnTo>
                  <a:cubicBezTo>
                    <a:pt x="84086" y="14956"/>
                    <a:pt x="78858" y="10347"/>
                    <a:pt x="72574" y="10347"/>
                  </a:cubicBezTo>
                  <a:lnTo>
                    <a:pt x="12644" y="10347"/>
                  </a:lnTo>
                  <a:cubicBezTo>
                    <a:pt x="5672" y="10347"/>
                    <a:pt x="0" y="16020"/>
                    <a:pt x="0" y="22993"/>
                  </a:cubicBezTo>
                  <a:close/>
                  <a:moveTo>
                    <a:pt x="17673" y="28020"/>
                  </a:moveTo>
                  <a:lnTo>
                    <a:pt x="67548" y="28020"/>
                  </a:lnTo>
                  <a:lnTo>
                    <a:pt x="67548" y="38482"/>
                  </a:lnTo>
                  <a:lnTo>
                    <a:pt x="55001" y="51030"/>
                  </a:lnTo>
                  <a:lnTo>
                    <a:pt x="43786" y="39815"/>
                  </a:lnTo>
                  <a:cubicBezTo>
                    <a:pt x="40334" y="36364"/>
                    <a:pt x="34740" y="36364"/>
                    <a:pt x="31289" y="39815"/>
                  </a:cubicBezTo>
                  <a:cubicBezTo>
                    <a:pt x="27838" y="43266"/>
                    <a:pt x="27838" y="48862"/>
                    <a:pt x="31289" y="52312"/>
                  </a:cubicBezTo>
                  <a:lnTo>
                    <a:pt x="48751" y="69774"/>
                  </a:lnTo>
                  <a:cubicBezTo>
                    <a:pt x="50409" y="71432"/>
                    <a:pt x="52656" y="72363"/>
                    <a:pt x="55001" y="72363"/>
                  </a:cubicBezTo>
                  <a:cubicBezTo>
                    <a:pt x="57345" y="72363"/>
                    <a:pt x="59591" y="71432"/>
                    <a:pt x="61250" y="69774"/>
                  </a:cubicBezTo>
                  <a:lnTo>
                    <a:pt x="67549" y="63475"/>
                  </a:lnTo>
                  <a:lnTo>
                    <a:pt x="67549" y="77893"/>
                  </a:lnTo>
                  <a:lnTo>
                    <a:pt x="17675" y="77893"/>
                  </a:lnTo>
                  <a:lnTo>
                    <a:pt x="17675" y="28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850992" y="2814538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0" y="8837"/>
                  </a:moveTo>
                  <a:cubicBezTo>
                    <a:pt x="0" y="13717"/>
                    <a:pt x="3955" y="17673"/>
                    <a:pt x="8837" y="17673"/>
                  </a:cubicBezTo>
                  <a:lnTo>
                    <a:pt x="97615" y="17673"/>
                  </a:lnTo>
                  <a:cubicBezTo>
                    <a:pt x="102496" y="17673"/>
                    <a:pt x="106451" y="13717"/>
                    <a:pt x="106451" y="8837"/>
                  </a:cubicBezTo>
                  <a:cubicBezTo>
                    <a:pt x="106451" y="3956"/>
                    <a:pt x="102496" y="0"/>
                    <a:pt x="97615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850991" y="2840293"/>
              <a:ext cx="154184" cy="13255"/>
            </a:xfrm>
            <a:custGeom>
              <a:rect b="b" l="l" r="r" t="t"/>
              <a:pathLst>
                <a:path extrusionOk="0" h="17673" w="205578">
                  <a:moveTo>
                    <a:pt x="196743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79" y="13717"/>
                    <a:pt x="205579" y="8837"/>
                  </a:cubicBezTo>
                  <a:cubicBezTo>
                    <a:pt x="205579" y="3956"/>
                    <a:pt x="201623" y="0"/>
                    <a:pt x="196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850992" y="2913167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8837" y="17673"/>
                  </a:moveTo>
                  <a:lnTo>
                    <a:pt x="97615" y="17673"/>
                  </a:lnTo>
                  <a:cubicBezTo>
                    <a:pt x="102496" y="17673"/>
                    <a:pt x="106451" y="13718"/>
                    <a:pt x="106451" y="8837"/>
                  </a:cubicBezTo>
                  <a:cubicBezTo>
                    <a:pt x="106451" y="3955"/>
                    <a:pt x="102496" y="0"/>
                    <a:pt x="9761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850992" y="2938922"/>
              <a:ext cx="154184" cy="13255"/>
            </a:xfrm>
            <a:custGeom>
              <a:rect b="b" l="l" r="r" t="t"/>
              <a:pathLst>
                <a:path extrusionOk="0" h="17673" w="205579">
                  <a:moveTo>
                    <a:pt x="205580" y="8837"/>
                  </a:moveTo>
                  <a:cubicBezTo>
                    <a:pt x="205580" y="3955"/>
                    <a:pt x="201625" y="0"/>
                    <a:pt x="19674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80" y="13718"/>
                    <a:pt x="20558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763384" y="2892954"/>
              <a:ext cx="88894" cy="71675"/>
            </a:xfrm>
            <a:custGeom>
              <a:rect b="b" l="l" r="r" t="t"/>
              <a:pathLst>
                <a:path extrusionOk="0" h="95567" w="118525">
                  <a:moveTo>
                    <a:pt x="0" y="82923"/>
                  </a:moveTo>
                  <a:cubicBezTo>
                    <a:pt x="0" y="89896"/>
                    <a:pt x="5672" y="95568"/>
                    <a:pt x="12645" y="95568"/>
                  </a:cubicBezTo>
                  <a:lnTo>
                    <a:pt x="72575" y="95568"/>
                  </a:lnTo>
                  <a:cubicBezTo>
                    <a:pt x="79548" y="95568"/>
                    <a:pt x="85220" y="89896"/>
                    <a:pt x="85220" y="82923"/>
                  </a:cubicBezTo>
                  <a:lnTo>
                    <a:pt x="85220" y="45803"/>
                  </a:lnTo>
                  <a:lnTo>
                    <a:pt x="115937" y="15086"/>
                  </a:lnTo>
                  <a:cubicBezTo>
                    <a:pt x="119388" y="11635"/>
                    <a:pt x="119388" y="6039"/>
                    <a:pt x="115937" y="2588"/>
                  </a:cubicBezTo>
                  <a:cubicBezTo>
                    <a:pt x="112485" y="-863"/>
                    <a:pt x="106891" y="-863"/>
                    <a:pt x="103440" y="2588"/>
                  </a:cubicBezTo>
                  <a:lnTo>
                    <a:pt x="85057" y="20971"/>
                  </a:lnTo>
                  <a:cubicBezTo>
                    <a:pt x="84086" y="14956"/>
                    <a:pt x="78858" y="10348"/>
                    <a:pt x="72574" y="10348"/>
                  </a:cubicBezTo>
                  <a:lnTo>
                    <a:pt x="60274" y="10348"/>
                  </a:lnTo>
                  <a:cubicBezTo>
                    <a:pt x="55393" y="10348"/>
                    <a:pt x="51438" y="14303"/>
                    <a:pt x="51438" y="19185"/>
                  </a:cubicBezTo>
                  <a:cubicBezTo>
                    <a:pt x="51438" y="24066"/>
                    <a:pt x="55393" y="28021"/>
                    <a:pt x="60274" y="28021"/>
                  </a:cubicBezTo>
                  <a:lnTo>
                    <a:pt x="67546" y="28021"/>
                  </a:lnTo>
                  <a:lnTo>
                    <a:pt x="67546" y="38483"/>
                  </a:lnTo>
                  <a:lnTo>
                    <a:pt x="54999" y="51031"/>
                  </a:lnTo>
                  <a:lnTo>
                    <a:pt x="43784" y="39817"/>
                  </a:lnTo>
                  <a:cubicBezTo>
                    <a:pt x="40334" y="36367"/>
                    <a:pt x="34739" y="36366"/>
                    <a:pt x="31288" y="39818"/>
                  </a:cubicBezTo>
                  <a:cubicBezTo>
                    <a:pt x="27837" y="43269"/>
                    <a:pt x="27837" y="48864"/>
                    <a:pt x="31289" y="52314"/>
                  </a:cubicBezTo>
                  <a:lnTo>
                    <a:pt x="48751" y="69775"/>
                  </a:lnTo>
                  <a:cubicBezTo>
                    <a:pt x="50476" y="71500"/>
                    <a:pt x="52738" y="72363"/>
                    <a:pt x="54999" y="72363"/>
                  </a:cubicBezTo>
                  <a:cubicBezTo>
                    <a:pt x="57260" y="72363"/>
                    <a:pt x="59523" y="71500"/>
                    <a:pt x="61249" y="69775"/>
                  </a:cubicBezTo>
                  <a:lnTo>
                    <a:pt x="67548" y="63476"/>
                  </a:lnTo>
                  <a:lnTo>
                    <a:pt x="67548" y="77894"/>
                  </a:lnTo>
                  <a:lnTo>
                    <a:pt x="17673" y="77894"/>
                  </a:lnTo>
                  <a:lnTo>
                    <a:pt x="17673" y="28020"/>
                  </a:lnTo>
                  <a:lnTo>
                    <a:pt x="24945" y="28020"/>
                  </a:lnTo>
                  <a:cubicBezTo>
                    <a:pt x="29827" y="28020"/>
                    <a:pt x="33782" y="24065"/>
                    <a:pt x="33782" y="19184"/>
                  </a:cubicBezTo>
                  <a:cubicBezTo>
                    <a:pt x="33782" y="14302"/>
                    <a:pt x="29827" y="10347"/>
                    <a:pt x="24945" y="10347"/>
                  </a:cubicBezTo>
                  <a:lnTo>
                    <a:pt x="12646" y="10347"/>
                  </a:lnTo>
                  <a:cubicBezTo>
                    <a:pt x="5673" y="10347"/>
                    <a:pt x="1" y="16019"/>
                    <a:pt x="1" y="22992"/>
                  </a:cubicBezTo>
                  <a:lnTo>
                    <a:pt x="1" y="829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763383" y="2991584"/>
              <a:ext cx="88895" cy="71674"/>
            </a:xfrm>
            <a:custGeom>
              <a:rect b="b" l="l" r="r" t="t"/>
              <a:pathLst>
                <a:path extrusionOk="0" h="95566" w="118526">
                  <a:moveTo>
                    <a:pt x="1" y="82922"/>
                  </a:moveTo>
                  <a:cubicBezTo>
                    <a:pt x="1" y="89895"/>
                    <a:pt x="5673" y="95567"/>
                    <a:pt x="12646" y="95567"/>
                  </a:cubicBezTo>
                  <a:lnTo>
                    <a:pt x="72576" y="95567"/>
                  </a:lnTo>
                  <a:cubicBezTo>
                    <a:pt x="79549" y="95567"/>
                    <a:pt x="85221" y="89895"/>
                    <a:pt x="85221" y="82922"/>
                  </a:cubicBezTo>
                  <a:lnTo>
                    <a:pt x="85221" y="45803"/>
                  </a:lnTo>
                  <a:lnTo>
                    <a:pt x="115938" y="15085"/>
                  </a:lnTo>
                  <a:cubicBezTo>
                    <a:pt x="119389" y="11633"/>
                    <a:pt x="119389" y="6038"/>
                    <a:pt x="115938" y="2587"/>
                  </a:cubicBezTo>
                  <a:cubicBezTo>
                    <a:pt x="112486" y="-862"/>
                    <a:pt x="106892" y="-862"/>
                    <a:pt x="103441" y="2587"/>
                  </a:cubicBezTo>
                  <a:lnTo>
                    <a:pt x="85058" y="20970"/>
                  </a:lnTo>
                  <a:cubicBezTo>
                    <a:pt x="84087" y="14955"/>
                    <a:pt x="78860" y="10347"/>
                    <a:pt x="72575" y="10347"/>
                  </a:cubicBezTo>
                  <a:lnTo>
                    <a:pt x="12645" y="10347"/>
                  </a:lnTo>
                  <a:cubicBezTo>
                    <a:pt x="5672" y="10347"/>
                    <a:pt x="0" y="16019"/>
                    <a:pt x="0" y="22992"/>
                  </a:cubicBezTo>
                  <a:lnTo>
                    <a:pt x="0" y="82922"/>
                  </a:lnTo>
                  <a:close/>
                  <a:moveTo>
                    <a:pt x="17675" y="28019"/>
                  </a:moveTo>
                  <a:lnTo>
                    <a:pt x="67549" y="28019"/>
                  </a:lnTo>
                  <a:lnTo>
                    <a:pt x="67549" y="38481"/>
                  </a:lnTo>
                  <a:lnTo>
                    <a:pt x="55002" y="51029"/>
                  </a:lnTo>
                  <a:lnTo>
                    <a:pt x="43787" y="39813"/>
                  </a:lnTo>
                  <a:cubicBezTo>
                    <a:pt x="40335" y="36363"/>
                    <a:pt x="34741" y="36363"/>
                    <a:pt x="31290" y="39813"/>
                  </a:cubicBezTo>
                  <a:cubicBezTo>
                    <a:pt x="27839" y="43265"/>
                    <a:pt x="27839" y="48860"/>
                    <a:pt x="31290" y="52311"/>
                  </a:cubicBezTo>
                  <a:lnTo>
                    <a:pt x="48752" y="69773"/>
                  </a:lnTo>
                  <a:cubicBezTo>
                    <a:pt x="50410" y="71430"/>
                    <a:pt x="52657" y="72361"/>
                    <a:pt x="55002" y="72361"/>
                  </a:cubicBezTo>
                  <a:cubicBezTo>
                    <a:pt x="57346" y="72361"/>
                    <a:pt x="59592" y="71430"/>
                    <a:pt x="61251" y="69773"/>
                  </a:cubicBezTo>
                  <a:lnTo>
                    <a:pt x="67550" y="63474"/>
                  </a:lnTo>
                  <a:lnTo>
                    <a:pt x="67550" y="77891"/>
                  </a:lnTo>
                  <a:lnTo>
                    <a:pt x="17676" y="77891"/>
                  </a:lnTo>
                  <a:lnTo>
                    <a:pt x="17676" y="280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850992" y="3011796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97615" y="17673"/>
                  </a:lnTo>
                  <a:cubicBezTo>
                    <a:pt x="102496" y="17673"/>
                    <a:pt x="106451" y="13718"/>
                    <a:pt x="106451" y="8837"/>
                  </a:cubicBezTo>
                  <a:cubicBezTo>
                    <a:pt x="106451" y="3955"/>
                    <a:pt x="102496" y="0"/>
                    <a:pt x="97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850991" y="3037552"/>
              <a:ext cx="154184" cy="13255"/>
            </a:xfrm>
            <a:custGeom>
              <a:rect b="b" l="l" r="r" t="t"/>
              <a:pathLst>
                <a:path extrusionOk="0" h="17673" w="205578">
                  <a:moveTo>
                    <a:pt x="19674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79" y="13718"/>
                    <a:pt x="205579" y="8837"/>
                  </a:cubicBezTo>
                  <a:cubicBezTo>
                    <a:pt x="205579" y="3955"/>
                    <a:pt x="201623" y="0"/>
                    <a:pt x="196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855515" y="2741537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7"/>
                    <a:pt x="142963" y="8837"/>
                  </a:cubicBezTo>
                  <a:cubicBezTo>
                    <a:pt x="142963" y="3956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805821" y="2741537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7"/>
                    <a:pt x="51551" y="8837"/>
                  </a:cubicBezTo>
                  <a:cubicBezTo>
                    <a:pt x="51551" y="3956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3" name="Google Shape;123;p16"/>
          <p:cNvCxnSpPr>
            <a:stCxn id="54" idx="6"/>
            <a:endCxn id="57" idx="2"/>
          </p:cNvCxnSpPr>
          <p:nvPr/>
        </p:nvCxnSpPr>
        <p:spPr>
          <a:xfrm>
            <a:off x="6667947" y="1345496"/>
            <a:ext cx="439800" cy="6471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6"/>
          <p:cNvCxnSpPr>
            <a:stCxn id="57" idx="2"/>
            <a:endCxn id="77" idx="6"/>
          </p:cNvCxnSpPr>
          <p:nvPr/>
        </p:nvCxnSpPr>
        <p:spPr>
          <a:xfrm flipH="1">
            <a:off x="6667828" y="1992628"/>
            <a:ext cx="439800" cy="6573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6"/>
          <p:cNvCxnSpPr>
            <a:stCxn id="77" idx="6"/>
            <a:endCxn id="92" idx="2"/>
          </p:cNvCxnSpPr>
          <p:nvPr/>
        </p:nvCxnSpPr>
        <p:spPr>
          <a:xfrm>
            <a:off x="6667935" y="2649841"/>
            <a:ext cx="439800" cy="586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6"/>
          <p:cNvCxnSpPr>
            <a:stCxn id="92" idx="2"/>
            <a:endCxn id="106" idx="6"/>
          </p:cNvCxnSpPr>
          <p:nvPr/>
        </p:nvCxnSpPr>
        <p:spPr>
          <a:xfrm flipH="1">
            <a:off x="6667820" y="3235968"/>
            <a:ext cx="439800" cy="7182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704" name="Google Shape;704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05" name="Google Shape;705;p25"/>
          <p:cNvGrpSpPr/>
          <p:nvPr/>
        </p:nvGrpSpPr>
        <p:grpSpPr>
          <a:xfrm>
            <a:off x="4138683" y="2473270"/>
            <a:ext cx="866613" cy="868362"/>
            <a:chOff x="6188178" y="2006316"/>
            <a:chExt cx="451502" cy="452437"/>
          </a:xfrm>
        </p:grpSpPr>
        <p:sp>
          <p:nvSpPr>
            <p:cNvPr id="706" name="Google Shape;706;p25"/>
            <p:cNvSpPr/>
            <p:nvPr/>
          </p:nvSpPr>
          <p:spPr>
            <a:xfrm>
              <a:off x="6396688" y="2090443"/>
              <a:ext cx="34440" cy="53130"/>
            </a:xfrm>
            <a:custGeom>
              <a:rect b="b" l="l" r="r" t="t"/>
              <a:pathLst>
                <a:path extrusionOk="0" h="70840" w="45920">
                  <a:moveTo>
                    <a:pt x="22960" y="70841"/>
                  </a:moveTo>
                  <a:cubicBezTo>
                    <a:pt x="27841" y="70841"/>
                    <a:pt x="31796" y="66886"/>
                    <a:pt x="31796" y="62004"/>
                  </a:cubicBezTo>
                  <a:lnTo>
                    <a:pt x="31796" y="28520"/>
                  </a:lnTo>
                  <a:cubicBezTo>
                    <a:pt x="33367" y="29697"/>
                    <a:pt x="35227" y="30278"/>
                    <a:pt x="37081" y="30278"/>
                  </a:cubicBezTo>
                  <a:cubicBezTo>
                    <a:pt x="39511" y="30278"/>
                    <a:pt x="41931" y="29280"/>
                    <a:pt x="43678" y="27324"/>
                  </a:cubicBezTo>
                  <a:cubicBezTo>
                    <a:pt x="46927" y="23684"/>
                    <a:pt x="46609" y="18098"/>
                    <a:pt x="42967" y="14848"/>
                  </a:cubicBezTo>
                  <a:lnTo>
                    <a:pt x="28844" y="2244"/>
                  </a:lnTo>
                  <a:cubicBezTo>
                    <a:pt x="25494" y="-747"/>
                    <a:pt x="20429" y="-749"/>
                    <a:pt x="17078" y="2244"/>
                  </a:cubicBezTo>
                  <a:lnTo>
                    <a:pt x="2953" y="14847"/>
                  </a:lnTo>
                  <a:cubicBezTo>
                    <a:pt x="-688" y="18097"/>
                    <a:pt x="-1005" y="23681"/>
                    <a:pt x="2243" y="27323"/>
                  </a:cubicBezTo>
                  <a:cubicBezTo>
                    <a:pt x="5319" y="30773"/>
                    <a:pt x="10492" y="31241"/>
                    <a:pt x="14123" y="28520"/>
                  </a:cubicBezTo>
                  <a:lnTo>
                    <a:pt x="14123" y="62003"/>
                  </a:lnTo>
                  <a:cubicBezTo>
                    <a:pt x="14123" y="66886"/>
                    <a:pt x="18078" y="70841"/>
                    <a:pt x="22960" y="708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6311024" y="2129193"/>
              <a:ext cx="42257" cy="42253"/>
            </a:xfrm>
            <a:custGeom>
              <a:rect b="b" l="l" r="r" t="t"/>
              <a:pathLst>
                <a:path extrusionOk="0" h="56338" w="56343">
                  <a:moveTo>
                    <a:pt x="1089" y="9407"/>
                  </a:moveTo>
                  <a:lnTo>
                    <a:pt x="14" y="28307"/>
                  </a:lnTo>
                  <a:cubicBezTo>
                    <a:pt x="-261" y="33180"/>
                    <a:pt x="3463" y="37354"/>
                    <a:pt x="8335" y="37631"/>
                  </a:cubicBezTo>
                  <a:cubicBezTo>
                    <a:pt x="13049" y="37884"/>
                    <a:pt x="16947" y="34484"/>
                    <a:pt x="17582" y="30076"/>
                  </a:cubicBezTo>
                  <a:lnTo>
                    <a:pt x="41257" y="53752"/>
                  </a:lnTo>
                  <a:cubicBezTo>
                    <a:pt x="42983" y="55476"/>
                    <a:pt x="45245" y="56339"/>
                    <a:pt x="47506" y="56339"/>
                  </a:cubicBezTo>
                  <a:cubicBezTo>
                    <a:pt x="49767" y="56339"/>
                    <a:pt x="52029" y="55476"/>
                    <a:pt x="53755" y="53752"/>
                  </a:cubicBezTo>
                  <a:cubicBezTo>
                    <a:pt x="57206" y="50299"/>
                    <a:pt x="57206" y="44705"/>
                    <a:pt x="53755" y="41254"/>
                  </a:cubicBezTo>
                  <a:lnTo>
                    <a:pt x="30080" y="17579"/>
                  </a:lnTo>
                  <a:cubicBezTo>
                    <a:pt x="34570" y="16932"/>
                    <a:pt x="37897" y="12946"/>
                    <a:pt x="37635" y="8332"/>
                  </a:cubicBezTo>
                  <a:cubicBezTo>
                    <a:pt x="37358" y="3460"/>
                    <a:pt x="33162" y="-235"/>
                    <a:pt x="28311" y="12"/>
                  </a:cubicBezTo>
                  <a:lnTo>
                    <a:pt x="9411" y="1086"/>
                  </a:lnTo>
                  <a:cubicBezTo>
                    <a:pt x="4925" y="1341"/>
                    <a:pt x="1345" y="4921"/>
                    <a:pt x="1089" y="9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6240911" y="2059078"/>
              <a:ext cx="78295" cy="78293"/>
            </a:xfrm>
            <a:custGeom>
              <a:rect b="b" l="l" r="r" t="t"/>
              <a:pathLst>
                <a:path extrusionOk="0" h="104391" w="104393">
                  <a:moveTo>
                    <a:pt x="9917" y="82181"/>
                  </a:moveTo>
                  <a:cubicBezTo>
                    <a:pt x="11518" y="88160"/>
                    <a:pt x="16229" y="92870"/>
                    <a:pt x="22210" y="94474"/>
                  </a:cubicBezTo>
                  <a:lnTo>
                    <a:pt x="57025" y="103803"/>
                  </a:lnTo>
                  <a:cubicBezTo>
                    <a:pt x="58504" y="104200"/>
                    <a:pt x="60007" y="104392"/>
                    <a:pt x="61503" y="104392"/>
                  </a:cubicBezTo>
                  <a:cubicBezTo>
                    <a:pt x="66061" y="104392"/>
                    <a:pt x="70523" y="102600"/>
                    <a:pt x="73818" y="99304"/>
                  </a:cubicBezTo>
                  <a:lnTo>
                    <a:pt x="99303" y="73818"/>
                  </a:lnTo>
                  <a:cubicBezTo>
                    <a:pt x="103684" y="69441"/>
                    <a:pt x="105409" y="63006"/>
                    <a:pt x="103804" y="57025"/>
                  </a:cubicBezTo>
                  <a:lnTo>
                    <a:pt x="94475" y="22208"/>
                  </a:lnTo>
                  <a:cubicBezTo>
                    <a:pt x="92872" y="16229"/>
                    <a:pt x="88162" y="11518"/>
                    <a:pt x="82182" y="9916"/>
                  </a:cubicBezTo>
                  <a:lnTo>
                    <a:pt x="47367" y="588"/>
                  </a:lnTo>
                  <a:cubicBezTo>
                    <a:pt x="41388" y="-1013"/>
                    <a:pt x="34956" y="711"/>
                    <a:pt x="30576" y="5084"/>
                  </a:cubicBezTo>
                  <a:cubicBezTo>
                    <a:pt x="30575" y="5084"/>
                    <a:pt x="30575" y="5085"/>
                    <a:pt x="30574" y="5085"/>
                  </a:cubicBezTo>
                  <a:lnTo>
                    <a:pt x="5085" y="30575"/>
                  </a:lnTo>
                  <a:cubicBezTo>
                    <a:pt x="711" y="34952"/>
                    <a:pt x="-1013" y="41384"/>
                    <a:pt x="588" y="47366"/>
                  </a:cubicBezTo>
                  <a:close/>
                  <a:moveTo>
                    <a:pt x="42953" y="17702"/>
                  </a:moveTo>
                  <a:lnTo>
                    <a:pt x="77446" y="26944"/>
                  </a:lnTo>
                  <a:lnTo>
                    <a:pt x="86689" y="61436"/>
                  </a:lnTo>
                  <a:lnTo>
                    <a:pt x="61437" y="86688"/>
                  </a:lnTo>
                  <a:lnTo>
                    <a:pt x="26945" y="77445"/>
                  </a:lnTo>
                  <a:lnTo>
                    <a:pt x="17702" y="429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>
              <a:off x="6272306" y="2214867"/>
              <a:ext cx="53129" cy="34440"/>
            </a:xfrm>
            <a:custGeom>
              <a:rect b="b" l="l" r="r" t="t"/>
              <a:pathLst>
                <a:path extrusionOk="0" h="45920" w="70839">
                  <a:moveTo>
                    <a:pt x="62003" y="14124"/>
                  </a:moveTo>
                  <a:lnTo>
                    <a:pt x="28519" y="14124"/>
                  </a:lnTo>
                  <a:cubicBezTo>
                    <a:pt x="31239" y="10491"/>
                    <a:pt x="30772" y="5320"/>
                    <a:pt x="27323" y="2243"/>
                  </a:cubicBezTo>
                  <a:cubicBezTo>
                    <a:pt x="23683" y="-1007"/>
                    <a:pt x="18097" y="-686"/>
                    <a:pt x="14847" y="2953"/>
                  </a:cubicBezTo>
                  <a:lnTo>
                    <a:pt x="2244" y="17078"/>
                  </a:lnTo>
                  <a:cubicBezTo>
                    <a:pt x="-748" y="20430"/>
                    <a:pt x="-748" y="25492"/>
                    <a:pt x="2244" y="28843"/>
                  </a:cubicBezTo>
                  <a:lnTo>
                    <a:pt x="14847" y="42967"/>
                  </a:lnTo>
                  <a:cubicBezTo>
                    <a:pt x="16592" y="44924"/>
                    <a:pt x="19012" y="45921"/>
                    <a:pt x="21444" y="45921"/>
                  </a:cubicBezTo>
                  <a:cubicBezTo>
                    <a:pt x="23536" y="45921"/>
                    <a:pt x="25640" y="45181"/>
                    <a:pt x="27323" y="43677"/>
                  </a:cubicBezTo>
                  <a:cubicBezTo>
                    <a:pt x="30772" y="40601"/>
                    <a:pt x="31239" y="35428"/>
                    <a:pt x="28520" y="31797"/>
                  </a:cubicBezTo>
                  <a:lnTo>
                    <a:pt x="62003" y="31797"/>
                  </a:lnTo>
                  <a:cubicBezTo>
                    <a:pt x="66884" y="31797"/>
                    <a:pt x="70840" y="27842"/>
                    <a:pt x="70840" y="22960"/>
                  </a:cubicBezTo>
                  <a:cubicBezTo>
                    <a:pt x="70840" y="18079"/>
                    <a:pt x="66884" y="14124"/>
                    <a:pt x="62003" y="14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5"/>
            <p:cNvSpPr/>
            <p:nvPr/>
          </p:nvSpPr>
          <p:spPr>
            <a:xfrm>
              <a:off x="6188178" y="2192022"/>
              <a:ext cx="72899" cy="80131"/>
            </a:xfrm>
            <a:custGeom>
              <a:rect b="b" l="l" r="r" t="t"/>
              <a:pathLst>
                <a:path extrusionOk="0" h="106841" w="97198">
                  <a:moveTo>
                    <a:pt x="88506" y="20343"/>
                  </a:moveTo>
                  <a:lnTo>
                    <a:pt x="57292" y="2321"/>
                  </a:lnTo>
                  <a:cubicBezTo>
                    <a:pt x="51933" y="-773"/>
                    <a:pt x="45271" y="-774"/>
                    <a:pt x="39906" y="2321"/>
                  </a:cubicBezTo>
                  <a:lnTo>
                    <a:pt x="8694" y="20343"/>
                  </a:lnTo>
                  <a:cubicBezTo>
                    <a:pt x="3331" y="23438"/>
                    <a:pt x="0" y="29207"/>
                    <a:pt x="0" y="35398"/>
                  </a:cubicBezTo>
                  <a:lnTo>
                    <a:pt x="0" y="71441"/>
                  </a:lnTo>
                  <a:cubicBezTo>
                    <a:pt x="0" y="77633"/>
                    <a:pt x="3331" y="83402"/>
                    <a:pt x="8693" y="86497"/>
                  </a:cubicBezTo>
                  <a:lnTo>
                    <a:pt x="39908" y="104519"/>
                  </a:lnTo>
                  <a:cubicBezTo>
                    <a:pt x="42588" y="106066"/>
                    <a:pt x="45594" y="106841"/>
                    <a:pt x="48599" y="106841"/>
                  </a:cubicBezTo>
                  <a:cubicBezTo>
                    <a:pt x="51605" y="106841"/>
                    <a:pt x="54612" y="106067"/>
                    <a:pt x="57291" y="104519"/>
                  </a:cubicBezTo>
                  <a:lnTo>
                    <a:pt x="88505" y="86497"/>
                  </a:lnTo>
                  <a:cubicBezTo>
                    <a:pt x="93868" y="83402"/>
                    <a:pt x="97199" y="77633"/>
                    <a:pt x="97199" y="71441"/>
                  </a:cubicBezTo>
                  <a:lnTo>
                    <a:pt x="97199" y="35398"/>
                  </a:lnTo>
                  <a:cubicBezTo>
                    <a:pt x="97199" y="29207"/>
                    <a:pt x="93868" y="23438"/>
                    <a:pt x="88506" y="20343"/>
                  </a:cubicBezTo>
                  <a:close/>
                  <a:moveTo>
                    <a:pt x="79525" y="71274"/>
                  </a:moveTo>
                  <a:lnTo>
                    <a:pt x="48599" y="89129"/>
                  </a:lnTo>
                  <a:lnTo>
                    <a:pt x="17673" y="71274"/>
                  </a:lnTo>
                  <a:lnTo>
                    <a:pt x="17673" y="35566"/>
                  </a:lnTo>
                  <a:lnTo>
                    <a:pt x="48598" y="17711"/>
                  </a:lnTo>
                  <a:lnTo>
                    <a:pt x="79525" y="355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6474548" y="2129163"/>
              <a:ext cx="42257" cy="42256"/>
            </a:xfrm>
            <a:custGeom>
              <a:rect b="b" l="l" r="r" t="t"/>
              <a:pathLst>
                <a:path extrusionOk="0" h="56341" w="56342">
                  <a:moveTo>
                    <a:pt x="8835" y="56341"/>
                  </a:moveTo>
                  <a:cubicBezTo>
                    <a:pt x="11096" y="56341"/>
                    <a:pt x="13358" y="55479"/>
                    <a:pt x="15084" y="53754"/>
                  </a:cubicBezTo>
                  <a:lnTo>
                    <a:pt x="38760" y="30079"/>
                  </a:lnTo>
                  <a:cubicBezTo>
                    <a:pt x="39383" y="34403"/>
                    <a:pt x="43103" y="37647"/>
                    <a:pt x="47497" y="37647"/>
                  </a:cubicBezTo>
                  <a:cubicBezTo>
                    <a:pt x="52587" y="37647"/>
                    <a:pt x="56616" y="33377"/>
                    <a:pt x="56328" y="28308"/>
                  </a:cubicBezTo>
                  <a:lnTo>
                    <a:pt x="55254" y="9408"/>
                  </a:lnTo>
                  <a:cubicBezTo>
                    <a:pt x="54998" y="4923"/>
                    <a:pt x="51417" y="1342"/>
                    <a:pt x="46933" y="1088"/>
                  </a:cubicBezTo>
                  <a:lnTo>
                    <a:pt x="28033" y="13"/>
                  </a:lnTo>
                  <a:cubicBezTo>
                    <a:pt x="23151" y="-249"/>
                    <a:pt x="18986" y="3462"/>
                    <a:pt x="18709" y="8334"/>
                  </a:cubicBezTo>
                  <a:cubicBezTo>
                    <a:pt x="18447" y="12948"/>
                    <a:pt x="21772" y="16935"/>
                    <a:pt x="26263" y="17580"/>
                  </a:cubicBezTo>
                  <a:lnTo>
                    <a:pt x="2588" y="41256"/>
                  </a:lnTo>
                  <a:cubicBezTo>
                    <a:pt x="-863" y="44708"/>
                    <a:pt x="-863" y="50302"/>
                    <a:pt x="2588" y="53753"/>
                  </a:cubicBezTo>
                  <a:cubicBezTo>
                    <a:pt x="4312" y="55478"/>
                    <a:pt x="6574" y="56341"/>
                    <a:pt x="8835" y="56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6508625" y="2059048"/>
              <a:ext cx="78294" cy="78294"/>
            </a:xfrm>
            <a:custGeom>
              <a:rect b="b" l="l" r="r" t="t"/>
              <a:pathLst>
                <a:path extrusionOk="0" h="104392" w="104392">
                  <a:moveTo>
                    <a:pt x="30576" y="99307"/>
                  </a:moveTo>
                  <a:cubicBezTo>
                    <a:pt x="33872" y="102602"/>
                    <a:pt x="38333" y="104392"/>
                    <a:pt x="42889" y="104392"/>
                  </a:cubicBezTo>
                  <a:cubicBezTo>
                    <a:pt x="44384" y="104392"/>
                    <a:pt x="45889" y="104199"/>
                    <a:pt x="47367" y="103803"/>
                  </a:cubicBezTo>
                  <a:lnTo>
                    <a:pt x="82182" y="94475"/>
                  </a:lnTo>
                  <a:cubicBezTo>
                    <a:pt x="88160" y="92874"/>
                    <a:pt x="92871" y="88163"/>
                    <a:pt x="94474" y="82183"/>
                  </a:cubicBezTo>
                  <a:lnTo>
                    <a:pt x="103803" y="47366"/>
                  </a:lnTo>
                  <a:cubicBezTo>
                    <a:pt x="105406" y="41387"/>
                    <a:pt x="103682" y="34952"/>
                    <a:pt x="99305" y="30573"/>
                  </a:cubicBezTo>
                  <a:lnTo>
                    <a:pt x="73819" y="5087"/>
                  </a:lnTo>
                  <a:cubicBezTo>
                    <a:pt x="69439" y="710"/>
                    <a:pt x="63007" y="-1013"/>
                    <a:pt x="57026" y="588"/>
                  </a:cubicBezTo>
                  <a:lnTo>
                    <a:pt x="22209" y="9917"/>
                  </a:lnTo>
                  <a:cubicBezTo>
                    <a:pt x="16230" y="11520"/>
                    <a:pt x="11519" y="16230"/>
                    <a:pt x="9917" y="22210"/>
                  </a:cubicBezTo>
                  <a:lnTo>
                    <a:pt x="589" y="57025"/>
                  </a:lnTo>
                  <a:cubicBezTo>
                    <a:pt x="-1014" y="63003"/>
                    <a:pt x="710" y="69438"/>
                    <a:pt x="5086" y="73818"/>
                  </a:cubicBezTo>
                  <a:close/>
                  <a:moveTo>
                    <a:pt x="26944" y="26946"/>
                  </a:moveTo>
                  <a:lnTo>
                    <a:pt x="61438" y="17703"/>
                  </a:lnTo>
                  <a:lnTo>
                    <a:pt x="86689" y="42954"/>
                  </a:lnTo>
                  <a:lnTo>
                    <a:pt x="77445" y="77447"/>
                  </a:lnTo>
                  <a:lnTo>
                    <a:pt x="42953" y="86689"/>
                  </a:lnTo>
                  <a:lnTo>
                    <a:pt x="17702" y="614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6502421" y="2214825"/>
              <a:ext cx="53130" cy="34441"/>
            </a:xfrm>
            <a:custGeom>
              <a:rect b="b" l="l" r="r" t="t"/>
              <a:pathLst>
                <a:path extrusionOk="0" h="45921" w="70840">
                  <a:moveTo>
                    <a:pt x="55994" y="2954"/>
                  </a:moveTo>
                  <a:cubicBezTo>
                    <a:pt x="52747" y="-688"/>
                    <a:pt x="47160" y="-1006"/>
                    <a:pt x="43518" y="2243"/>
                  </a:cubicBezTo>
                  <a:cubicBezTo>
                    <a:pt x="40069" y="5320"/>
                    <a:pt x="39602" y="10492"/>
                    <a:pt x="42321" y="14123"/>
                  </a:cubicBezTo>
                  <a:lnTo>
                    <a:pt x="8837" y="14123"/>
                  </a:lnTo>
                  <a:cubicBezTo>
                    <a:pt x="3955" y="14123"/>
                    <a:pt x="0" y="18079"/>
                    <a:pt x="0" y="22960"/>
                  </a:cubicBezTo>
                  <a:cubicBezTo>
                    <a:pt x="0" y="27841"/>
                    <a:pt x="3955" y="31797"/>
                    <a:pt x="8837" y="31797"/>
                  </a:cubicBezTo>
                  <a:lnTo>
                    <a:pt x="42322" y="31797"/>
                  </a:lnTo>
                  <a:cubicBezTo>
                    <a:pt x="39602" y="35429"/>
                    <a:pt x="40069" y="40600"/>
                    <a:pt x="43518" y="43678"/>
                  </a:cubicBezTo>
                  <a:cubicBezTo>
                    <a:pt x="45203" y="45181"/>
                    <a:pt x="47304" y="45921"/>
                    <a:pt x="49397" y="45921"/>
                  </a:cubicBezTo>
                  <a:cubicBezTo>
                    <a:pt x="51828" y="45921"/>
                    <a:pt x="54248" y="44923"/>
                    <a:pt x="55994" y="42968"/>
                  </a:cubicBezTo>
                  <a:lnTo>
                    <a:pt x="68597" y="28843"/>
                  </a:lnTo>
                  <a:cubicBezTo>
                    <a:pt x="71589" y="25491"/>
                    <a:pt x="71589" y="20428"/>
                    <a:pt x="68597" y="170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6566782" y="2191981"/>
              <a:ext cx="72899" cy="80131"/>
            </a:xfrm>
            <a:custGeom>
              <a:rect b="b" l="l" r="r" t="t"/>
              <a:pathLst>
                <a:path extrusionOk="0" h="106841" w="97198">
                  <a:moveTo>
                    <a:pt x="88506" y="20343"/>
                  </a:moveTo>
                  <a:lnTo>
                    <a:pt x="57292" y="2321"/>
                  </a:lnTo>
                  <a:cubicBezTo>
                    <a:pt x="51933" y="-773"/>
                    <a:pt x="45271" y="-774"/>
                    <a:pt x="39906" y="2321"/>
                  </a:cubicBezTo>
                  <a:lnTo>
                    <a:pt x="8694" y="20343"/>
                  </a:lnTo>
                  <a:cubicBezTo>
                    <a:pt x="3331" y="23438"/>
                    <a:pt x="0" y="29207"/>
                    <a:pt x="0" y="35398"/>
                  </a:cubicBezTo>
                  <a:lnTo>
                    <a:pt x="0" y="71441"/>
                  </a:lnTo>
                  <a:cubicBezTo>
                    <a:pt x="0" y="77633"/>
                    <a:pt x="3331" y="83402"/>
                    <a:pt x="8693" y="86497"/>
                  </a:cubicBezTo>
                  <a:lnTo>
                    <a:pt x="39908" y="104519"/>
                  </a:lnTo>
                  <a:cubicBezTo>
                    <a:pt x="42588" y="106066"/>
                    <a:pt x="45594" y="106841"/>
                    <a:pt x="48599" y="106841"/>
                  </a:cubicBezTo>
                  <a:cubicBezTo>
                    <a:pt x="51605" y="106841"/>
                    <a:pt x="54612" y="106067"/>
                    <a:pt x="57291" y="104519"/>
                  </a:cubicBezTo>
                  <a:lnTo>
                    <a:pt x="88505" y="86497"/>
                  </a:lnTo>
                  <a:cubicBezTo>
                    <a:pt x="93868" y="83402"/>
                    <a:pt x="97199" y="77633"/>
                    <a:pt x="97199" y="71441"/>
                  </a:cubicBezTo>
                  <a:lnTo>
                    <a:pt x="97199" y="35398"/>
                  </a:lnTo>
                  <a:cubicBezTo>
                    <a:pt x="97199" y="29207"/>
                    <a:pt x="93868" y="23438"/>
                    <a:pt x="88506" y="20343"/>
                  </a:cubicBezTo>
                  <a:close/>
                  <a:moveTo>
                    <a:pt x="79525" y="71275"/>
                  </a:moveTo>
                  <a:lnTo>
                    <a:pt x="48598" y="89130"/>
                  </a:lnTo>
                  <a:lnTo>
                    <a:pt x="17673" y="71275"/>
                  </a:lnTo>
                  <a:lnTo>
                    <a:pt x="17673" y="35566"/>
                  </a:lnTo>
                  <a:lnTo>
                    <a:pt x="48598" y="17711"/>
                  </a:lnTo>
                  <a:lnTo>
                    <a:pt x="79525" y="355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6331396" y="2175466"/>
              <a:ext cx="165022" cy="283286"/>
            </a:xfrm>
            <a:custGeom>
              <a:rect b="b" l="l" r="r" t="t"/>
              <a:pathLst>
                <a:path extrusionOk="0" h="377715" w="220029">
                  <a:moveTo>
                    <a:pt x="141309" y="245840"/>
                  </a:moveTo>
                  <a:lnTo>
                    <a:pt x="141309" y="217650"/>
                  </a:lnTo>
                  <a:cubicBezTo>
                    <a:pt x="161894" y="206950"/>
                    <a:pt x="176358" y="186040"/>
                    <a:pt x="177945" y="161676"/>
                  </a:cubicBezTo>
                  <a:lnTo>
                    <a:pt x="178650" y="161676"/>
                  </a:lnTo>
                  <a:cubicBezTo>
                    <a:pt x="195016" y="161676"/>
                    <a:pt x="208329" y="148361"/>
                    <a:pt x="208329" y="131996"/>
                  </a:cubicBezTo>
                  <a:lnTo>
                    <a:pt x="208329" y="110711"/>
                  </a:lnTo>
                  <a:cubicBezTo>
                    <a:pt x="208329" y="105829"/>
                    <a:pt x="204373" y="101874"/>
                    <a:pt x="199492" y="101874"/>
                  </a:cubicBezTo>
                  <a:cubicBezTo>
                    <a:pt x="194611" y="101874"/>
                    <a:pt x="190655" y="105829"/>
                    <a:pt x="190655" y="110711"/>
                  </a:cubicBezTo>
                  <a:lnTo>
                    <a:pt x="190655" y="131996"/>
                  </a:lnTo>
                  <a:cubicBezTo>
                    <a:pt x="190655" y="138617"/>
                    <a:pt x="185270" y="144002"/>
                    <a:pt x="178650" y="144002"/>
                  </a:cubicBezTo>
                  <a:lnTo>
                    <a:pt x="178090" y="144002"/>
                  </a:lnTo>
                  <a:lnTo>
                    <a:pt x="178090" y="79345"/>
                  </a:lnTo>
                  <a:cubicBezTo>
                    <a:pt x="178090" y="75688"/>
                    <a:pt x="175836" y="72406"/>
                    <a:pt x="172420" y="71096"/>
                  </a:cubicBezTo>
                  <a:cubicBezTo>
                    <a:pt x="169004" y="69780"/>
                    <a:pt x="165135" y="70713"/>
                    <a:pt x="162687" y="73429"/>
                  </a:cubicBezTo>
                  <a:cubicBezTo>
                    <a:pt x="152316" y="84942"/>
                    <a:pt x="136504" y="80107"/>
                    <a:pt x="128797" y="75438"/>
                  </a:cubicBezTo>
                  <a:cubicBezTo>
                    <a:pt x="125655" y="73534"/>
                    <a:pt x="121657" y="73773"/>
                    <a:pt x="118765" y="76042"/>
                  </a:cubicBezTo>
                  <a:cubicBezTo>
                    <a:pt x="108270" y="84272"/>
                    <a:pt x="73651" y="87877"/>
                    <a:pt x="56656" y="72745"/>
                  </a:cubicBezTo>
                  <a:cubicBezTo>
                    <a:pt x="54056" y="70428"/>
                    <a:pt x="50337" y="69859"/>
                    <a:pt x="47163" y="71282"/>
                  </a:cubicBezTo>
                  <a:cubicBezTo>
                    <a:pt x="43987" y="72707"/>
                    <a:pt x="41942" y="75865"/>
                    <a:pt x="41942" y="79345"/>
                  </a:cubicBezTo>
                  <a:lnTo>
                    <a:pt x="41942" y="144002"/>
                  </a:lnTo>
                  <a:lnTo>
                    <a:pt x="41380" y="144002"/>
                  </a:lnTo>
                  <a:cubicBezTo>
                    <a:pt x="34761" y="144002"/>
                    <a:pt x="29375" y="138617"/>
                    <a:pt x="29375" y="131996"/>
                  </a:cubicBezTo>
                  <a:lnTo>
                    <a:pt x="29375" y="32482"/>
                  </a:lnTo>
                  <a:cubicBezTo>
                    <a:pt x="29375" y="24316"/>
                    <a:pt x="36019" y="17673"/>
                    <a:pt x="44186" y="17673"/>
                  </a:cubicBezTo>
                  <a:lnTo>
                    <a:pt x="50160" y="17673"/>
                  </a:lnTo>
                  <a:cubicBezTo>
                    <a:pt x="52285" y="17673"/>
                    <a:pt x="54364" y="18406"/>
                    <a:pt x="56020" y="19736"/>
                  </a:cubicBezTo>
                  <a:lnTo>
                    <a:pt x="57965" y="21301"/>
                  </a:lnTo>
                  <a:cubicBezTo>
                    <a:pt x="68458" y="29735"/>
                    <a:pt x="83267" y="29246"/>
                    <a:pt x="93183" y="20138"/>
                  </a:cubicBezTo>
                  <a:cubicBezTo>
                    <a:pt x="94914" y="18549"/>
                    <a:pt x="97161" y="17673"/>
                    <a:pt x="99510" y="17673"/>
                  </a:cubicBezTo>
                  <a:lnTo>
                    <a:pt x="175843" y="17673"/>
                  </a:lnTo>
                  <a:cubicBezTo>
                    <a:pt x="184009" y="17673"/>
                    <a:pt x="190652" y="24317"/>
                    <a:pt x="190652" y="32482"/>
                  </a:cubicBezTo>
                  <a:lnTo>
                    <a:pt x="190652" y="75378"/>
                  </a:lnTo>
                  <a:cubicBezTo>
                    <a:pt x="190652" y="80259"/>
                    <a:pt x="194607" y="84215"/>
                    <a:pt x="199488" y="84215"/>
                  </a:cubicBezTo>
                  <a:cubicBezTo>
                    <a:pt x="204370" y="84215"/>
                    <a:pt x="208325" y="80259"/>
                    <a:pt x="208325" y="75378"/>
                  </a:cubicBezTo>
                  <a:lnTo>
                    <a:pt x="208325" y="32482"/>
                  </a:lnTo>
                  <a:cubicBezTo>
                    <a:pt x="208325" y="14571"/>
                    <a:pt x="193754" y="0"/>
                    <a:pt x="175843" y="0"/>
                  </a:cubicBezTo>
                  <a:lnTo>
                    <a:pt x="99510" y="0"/>
                  </a:lnTo>
                  <a:cubicBezTo>
                    <a:pt x="92719" y="0"/>
                    <a:pt x="86227" y="2530"/>
                    <a:pt x="81225" y="7124"/>
                  </a:cubicBezTo>
                  <a:cubicBezTo>
                    <a:pt x="77796" y="10276"/>
                    <a:pt x="72670" y="10445"/>
                    <a:pt x="69039" y="7528"/>
                  </a:cubicBezTo>
                  <a:lnTo>
                    <a:pt x="67095" y="5964"/>
                  </a:lnTo>
                  <a:cubicBezTo>
                    <a:pt x="62311" y="2118"/>
                    <a:pt x="56298" y="0"/>
                    <a:pt x="50160" y="0"/>
                  </a:cubicBezTo>
                  <a:lnTo>
                    <a:pt x="44186" y="0"/>
                  </a:lnTo>
                  <a:cubicBezTo>
                    <a:pt x="26274" y="0"/>
                    <a:pt x="11702" y="14571"/>
                    <a:pt x="11702" y="32482"/>
                  </a:cubicBezTo>
                  <a:lnTo>
                    <a:pt x="11702" y="131996"/>
                  </a:lnTo>
                  <a:cubicBezTo>
                    <a:pt x="11702" y="148362"/>
                    <a:pt x="25016" y="161676"/>
                    <a:pt x="41380" y="161676"/>
                  </a:cubicBezTo>
                  <a:lnTo>
                    <a:pt x="42087" y="161676"/>
                  </a:lnTo>
                  <a:cubicBezTo>
                    <a:pt x="43674" y="186040"/>
                    <a:pt x="58138" y="206950"/>
                    <a:pt x="78723" y="217650"/>
                  </a:cubicBezTo>
                  <a:lnTo>
                    <a:pt x="78723" y="245839"/>
                  </a:lnTo>
                  <a:cubicBezTo>
                    <a:pt x="34411" y="251331"/>
                    <a:pt x="0" y="289220"/>
                    <a:pt x="0" y="334995"/>
                  </a:cubicBezTo>
                  <a:lnTo>
                    <a:pt x="0" y="360276"/>
                  </a:lnTo>
                  <a:cubicBezTo>
                    <a:pt x="0" y="369892"/>
                    <a:pt x="7823" y="377716"/>
                    <a:pt x="17440" y="377716"/>
                  </a:cubicBezTo>
                  <a:lnTo>
                    <a:pt x="92349" y="377716"/>
                  </a:lnTo>
                  <a:cubicBezTo>
                    <a:pt x="97230" y="377716"/>
                    <a:pt x="101186" y="373761"/>
                    <a:pt x="101186" y="368879"/>
                  </a:cubicBezTo>
                  <a:cubicBezTo>
                    <a:pt x="101186" y="363998"/>
                    <a:pt x="97230" y="360042"/>
                    <a:pt x="92349" y="360042"/>
                  </a:cubicBezTo>
                  <a:lnTo>
                    <a:pt x="17673" y="360042"/>
                  </a:lnTo>
                  <a:lnTo>
                    <a:pt x="17673" y="334995"/>
                  </a:lnTo>
                  <a:cubicBezTo>
                    <a:pt x="17673" y="295203"/>
                    <a:pt x="50049" y="262827"/>
                    <a:pt x="89841" y="262827"/>
                  </a:cubicBezTo>
                  <a:lnTo>
                    <a:pt x="130189" y="262827"/>
                  </a:lnTo>
                  <a:cubicBezTo>
                    <a:pt x="169981" y="262827"/>
                    <a:pt x="202356" y="295203"/>
                    <a:pt x="202356" y="334995"/>
                  </a:cubicBezTo>
                  <a:lnTo>
                    <a:pt x="202356" y="360042"/>
                  </a:lnTo>
                  <a:lnTo>
                    <a:pt x="127680" y="360042"/>
                  </a:lnTo>
                  <a:cubicBezTo>
                    <a:pt x="122799" y="360042"/>
                    <a:pt x="118844" y="363998"/>
                    <a:pt x="118844" y="368879"/>
                  </a:cubicBezTo>
                  <a:cubicBezTo>
                    <a:pt x="118844" y="373761"/>
                    <a:pt x="122799" y="377716"/>
                    <a:pt x="127680" y="377716"/>
                  </a:cubicBezTo>
                  <a:lnTo>
                    <a:pt x="202589" y="377716"/>
                  </a:lnTo>
                  <a:cubicBezTo>
                    <a:pt x="212206" y="377716"/>
                    <a:pt x="220030" y="369892"/>
                    <a:pt x="220030" y="360276"/>
                  </a:cubicBezTo>
                  <a:lnTo>
                    <a:pt x="220030" y="334995"/>
                  </a:lnTo>
                  <a:cubicBezTo>
                    <a:pt x="220031" y="289221"/>
                    <a:pt x="185621" y="251333"/>
                    <a:pt x="141309" y="245840"/>
                  </a:cubicBezTo>
                  <a:close/>
                  <a:moveTo>
                    <a:pt x="59618" y="157206"/>
                  </a:moveTo>
                  <a:lnTo>
                    <a:pt x="59618" y="95070"/>
                  </a:lnTo>
                  <a:cubicBezTo>
                    <a:pt x="70763" y="99749"/>
                    <a:pt x="82305" y="100719"/>
                    <a:pt x="89507" y="100775"/>
                  </a:cubicBezTo>
                  <a:cubicBezTo>
                    <a:pt x="103078" y="100833"/>
                    <a:pt x="115712" y="98111"/>
                    <a:pt x="124654" y="93224"/>
                  </a:cubicBezTo>
                  <a:cubicBezTo>
                    <a:pt x="135370" y="98205"/>
                    <a:pt x="148590" y="100006"/>
                    <a:pt x="160416" y="95718"/>
                  </a:cubicBezTo>
                  <a:lnTo>
                    <a:pt x="160416" y="157207"/>
                  </a:lnTo>
                  <a:cubicBezTo>
                    <a:pt x="160416" y="184997"/>
                    <a:pt x="137808" y="207605"/>
                    <a:pt x="110018" y="207605"/>
                  </a:cubicBezTo>
                  <a:cubicBezTo>
                    <a:pt x="82227" y="207605"/>
                    <a:pt x="59618" y="184996"/>
                    <a:pt x="59618" y="157206"/>
                  </a:cubicBezTo>
                  <a:close/>
                  <a:moveTo>
                    <a:pt x="110017" y="225277"/>
                  </a:moveTo>
                  <a:cubicBezTo>
                    <a:pt x="114679" y="225277"/>
                    <a:pt x="119234" y="224806"/>
                    <a:pt x="123636" y="223908"/>
                  </a:cubicBezTo>
                  <a:lnTo>
                    <a:pt x="123636" y="245154"/>
                  </a:lnTo>
                  <a:lnTo>
                    <a:pt x="96399" y="245154"/>
                  </a:lnTo>
                  <a:lnTo>
                    <a:pt x="96399" y="223908"/>
                  </a:lnTo>
                  <a:cubicBezTo>
                    <a:pt x="100799" y="224806"/>
                    <a:pt x="105354" y="225277"/>
                    <a:pt x="110017" y="225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6373843" y="2006316"/>
              <a:ext cx="80131" cy="72899"/>
            </a:xfrm>
            <a:custGeom>
              <a:rect b="b" l="l" r="r" t="t"/>
              <a:pathLst>
                <a:path extrusionOk="0" h="97198" w="106841">
                  <a:moveTo>
                    <a:pt x="2491" y="57586"/>
                  </a:moveTo>
                  <a:cubicBezTo>
                    <a:pt x="4927" y="61817"/>
                    <a:pt x="10329" y="63271"/>
                    <a:pt x="14558" y="60835"/>
                  </a:cubicBezTo>
                  <a:cubicBezTo>
                    <a:pt x="18788" y="58400"/>
                    <a:pt x="20242" y="52998"/>
                    <a:pt x="17808" y="48768"/>
                  </a:cubicBezTo>
                  <a:lnTo>
                    <a:pt x="17710" y="48599"/>
                  </a:lnTo>
                  <a:lnTo>
                    <a:pt x="35566" y="17673"/>
                  </a:lnTo>
                  <a:lnTo>
                    <a:pt x="71278" y="17673"/>
                  </a:lnTo>
                  <a:lnTo>
                    <a:pt x="89131" y="48598"/>
                  </a:lnTo>
                  <a:lnTo>
                    <a:pt x="71275" y="79525"/>
                  </a:lnTo>
                  <a:lnTo>
                    <a:pt x="35566" y="79525"/>
                  </a:lnTo>
                  <a:lnTo>
                    <a:pt x="35493" y="79398"/>
                  </a:lnTo>
                  <a:cubicBezTo>
                    <a:pt x="33060" y="75169"/>
                    <a:pt x="27659" y="73713"/>
                    <a:pt x="23426" y="76147"/>
                  </a:cubicBezTo>
                  <a:cubicBezTo>
                    <a:pt x="19197" y="78580"/>
                    <a:pt x="17742" y="83984"/>
                    <a:pt x="20176" y="88214"/>
                  </a:cubicBezTo>
                  <a:lnTo>
                    <a:pt x="20344" y="88505"/>
                  </a:lnTo>
                  <a:cubicBezTo>
                    <a:pt x="23439" y="93868"/>
                    <a:pt x="29208" y="97199"/>
                    <a:pt x="35400" y="97199"/>
                  </a:cubicBezTo>
                  <a:lnTo>
                    <a:pt x="71443" y="97199"/>
                  </a:lnTo>
                  <a:cubicBezTo>
                    <a:pt x="77634" y="97199"/>
                    <a:pt x="83403" y="93868"/>
                    <a:pt x="86498" y="88506"/>
                  </a:cubicBezTo>
                  <a:lnTo>
                    <a:pt x="104520" y="57292"/>
                  </a:lnTo>
                  <a:cubicBezTo>
                    <a:pt x="107615" y="51930"/>
                    <a:pt x="107615" y="45270"/>
                    <a:pt x="104520" y="39906"/>
                  </a:cubicBezTo>
                  <a:lnTo>
                    <a:pt x="86498" y="8691"/>
                  </a:lnTo>
                  <a:cubicBezTo>
                    <a:pt x="83402" y="3330"/>
                    <a:pt x="77634" y="0"/>
                    <a:pt x="71443" y="0"/>
                  </a:cubicBezTo>
                  <a:lnTo>
                    <a:pt x="35400" y="0"/>
                  </a:lnTo>
                  <a:cubicBezTo>
                    <a:pt x="29208" y="0"/>
                    <a:pt x="23441" y="3330"/>
                    <a:pt x="20344" y="8692"/>
                  </a:cubicBezTo>
                  <a:lnTo>
                    <a:pt x="2322" y="39908"/>
                  </a:lnTo>
                  <a:cubicBezTo>
                    <a:pt x="-773" y="45270"/>
                    <a:pt x="-773" y="51930"/>
                    <a:pt x="2316" y="57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7" name="Google Shape;717;p25"/>
          <p:cNvSpPr/>
          <p:nvPr/>
        </p:nvSpPr>
        <p:spPr>
          <a:xfrm>
            <a:off x="3071790" y="2769458"/>
            <a:ext cx="985542" cy="1637917"/>
          </a:xfrm>
          <a:custGeom>
            <a:rect b="b" l="l" r="r" t="t"/>
            <a:pathLst>
              <a:path extrusionOk="0" h="1348080" w="811146">
                <a:moveTo>
                  <a:pt x="196560" y="1288814"/>
                </a:moveTo>
                <a:cubicBezTo>
                  <a:pt x="151533" y="1251686"/>
                  <a:pt x="123884" y="1200339"/>
                  <a:pt x="123884" y="1144252"/>
                </a:cubicBezTo>
                <a:lnTo>
                  <a:pt x="123884" y="509127"/>
                </a:lnTo>
                <a:cubicBezTo>
                  <a:pt x="123884" y="489378"/>
                  <a:pt x="108085" y="473579"/>
                  <a:pt x="88336" y="473579"/>
                </a:cubicBezTo>
                <a:lnTo>
                  <a:pt x="15660" y="473579"/>
                </a:lnTo>
                <a:cubicBezTo>
                  <a:pt x="2231" y="473579"/>
                  <a:pt x="-4879" y="458570"/>
                  <a:pt x="3811" y="448300"/>
                </a:cubicBezTo>
                <a:lnTo>
                  <a:pt x="360871" y="5925"/>
                </a:lnTo>
                <a:cubicBezTo>
                  <a:pt x="367191" y="-1975"/>
                  <a:pt x="379040" y="-1975"/>
                  <a:pt x="385360" y="5925"/>
                </a:cubicBezTo>
                <a:lnTo>
                  <a:pt x="742420" y="448300"/>
                </a:lnTo>
                <a:cubicBezTo>
                  <a:pt x="751110" y="458570"/>
                  <a:pt x="743210" y="473579"/>
                  <a:pt x="730571" y="473579"/>
                </a:cubicBezTo>
                <a:lnTo>
                  <a:pt x="657895" y="473579"/>
                </a:lnTo>
                <a:cubicBezTo>
                  <a:pt x="638146" y="473579"/>
                  <a:pt x="622347" y="489378"/>
                  <a:pt x="622347" y="509127"/>
                </a:cubicBezTo>
                <a:cubicBezTo>
                  <a:pt x="623137" y="625250"/>
                  <a:pt x="623927" y="992580"/>
                  <a:pt x="623137" y="1115813"/>
                </a:cubicBezTo>
                <a:cubicBezTo>
                  <a:pt x="622347" y="1202708"/>
                  <a:pt x="676064" y="1284864"/>
                  <a:pt x="766119" y="1329891"/>
                </a:cubicBezTo>
                <a:cubicBezTo>
                  <a:pt x="792188" y="1343321"/>
                  <a:pt x="811147" y="1348061"/>
                  <a:pt x="811147" y="1348061"/>
                </a:cubicBezTo>
                <a:lnTo>
                  <a:pt x="371931" y="1348061"/>
                </a:lnTo>
                <a:cubicBezTo>
                  <a:pt x="303205" y="1348850"/>
                  <a:pt x="241588" y="1325942"/>
                  <a:pt x="196560" y="12888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5"/>
          <p:cNvSpPr/>
          <p:nvPr/>
        </p:nvSpPr>
        <p:spPr>
          <a:xfrm>
            <a:off x="4434218" y="3421832"/>
            <a:ext cx="1637917" cy="985542"/>
          </a:xfrm>
          <a:custGeom>
            <a:rect b="b" l="l" r="r" t="t"/>
            <a:pathLst>
              <a:path extrusionOk="0" h="811146" w="1348080">
                <a:moveTo>
                  <a:pt x="1288814" y="614586"/>
                </a:moveTo>
                <a:cubicBezTo>
                  <a:pt x="1251686" y="659614"/>
                  <a:pt x="1200339" y="687262"/>
                  <a:pt x="1144252" y="687262"/>
                </a:cubicBezTo>
                <a:lnTo>
                  <a:pt x="509127" y="687262"/>
                </a:lnTo>
                <a:cubicBezTo>
                  <a:pt x="489378" y="687262"/>
                  <a:pt x="473579" y="703061"/>
                  <a:pt x="473579" y="722810"/>
                </a:cubicBezTo>
                <a:lnTo>
                  <a:pt x="473579" y="795486"/>
                </a:lnTo>
                <a:cubicBezTo>
                  <a:pt x="473579" y="808915"/>
                  <a:pt x="458570" y="816025"/>
                  <a:pt x="448300" y="807335"/>
                </a:cubicBezTo>
                <a:lnTo>
                  <a:pt x="5925" y="450275"/>
                </a:lnTo>
                <a:cubicBezTo>
                  <a:pt x="-1975" y="443955"/>
                  <a:pt x="-1975" y="432106"/>
                  <a:pt x="5925" y="425786"/>
                </a:cubicBezTo>
                <a:lnTo>
                  <a:pt x="448300" y="68726"/>
                </a:lnTo>
                <a:cubicBezTo>
                  <a:pt x="458570" y="60037"/>
                  <a:pt x="473579" y="67936"/>
                  <a:pt x="473579" y="80576"/>
                </a:cubicBezTo>
                <a:lnTo>
                  <a:pt x="473579" y="153251"/>
                </a:lnTo>
                <a:cubicBezTo>
                  <a:pt x="473579" y="173000"/>
                  <a:pt x="489378" y="188800"/>
                  <a:pt x="509127" y="188800"/>
                </a:cubicBezTo>
                <a:cubicBezTo>
                  <a:pt x="625251" y="188010"/>
                  <a:pt x="992580" y="187220"/>
                  <a:pt x="1115814" y="188010"/>
                </a:cubicBezTo>
                <a:cubicBezTo>
                  <a:pt x="1202709" y="188800"/>
                  <a:pt x="1284864" y="135082"/>
                  <a:pt x="1329892" y="45027"/>
                </a:cubicBezTo>
                <a:cubicBezTo>
                  <a:pt x="1343321" y="18959"/>
                  <a:pt x="1348061" y="0"/>
                  <a:pt x="1348061" y="0"/>
                </a:cubicBezTo>
                <a:lnTo>
                  <a:pt x="1348061" y="437636"/>
                </a:lnTo>
                <a:cubicBezTo>
                  <a:pt x="1348851" y="507942"/>
                  <a:pt x="1325942" y="570348"/>
                  <a:pt x="1288814" y="6145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25"/>
          <p:cNvSpPr/>
          <p:nvPr/>
        </p:nvSpPr>
        <p:spPr>
          <a:xfrm>
            <a:off x="5086916" y="1407382"/>
            <a:ext cx="985542" cy="1637917"/>
          </a:xfrm>
          <a:custGeom>
            <a:rect b="b" l="l" r="r" t="t"/>
            <a:pathLst>
              <a:path extrusionOk="0" h="1348080" w="811146">
                <a:moveTo>
                  <a:pt x="614586" y="59267"/>
                </a:moveTo>
                <a:cubicBezTo>
                  <a:pt x="659614" y="96394"/>
                  <a:pt x="687262" y="147742"/>
                  <a:pt x="687262" y="203829"/>
                </a:cubicBezTo>
                <a:lnTo>
                  <a:pt x="687262" y="838953"/>
                </a:lnTo>
                <a:cubicBezTo>
                  <a:pt x="687262" y="858702"/>
                  <a:pt x="703061" y="874501"/>
                  <a:pt x="722810" y="874501"/>
                </a:cubicBezTo>
                <a:lnTo>
                  <a:pt x="795486" y="874501"/>
                </a:lnTo>
                <a:cubicBezTo>
                  <a:pt x="808916" y="874501"/>
                  <a:pt x="816025" y="889511"/>
                  <a:pt x="807336" y="899780"/>
                </a:cubicBezTo>
                <a:lnTo>
                  <a:pt x="450275" y="1342156"/>
                </a:lnTo>
                <a:cubicBezTo>
                  <a:pt x="443956" y="1350055"/>
                  <a:pt x="432106" y="1350055"/>
                  <a:pt x="425787" y="1342156"/>
                </a:cubicBezTo>
                <a:lnTo>
                  <a:pt x="68726" y="899780"/>
                </a:lnTo>
                <a:cubicBezTo>
                  <a:pt x="60037" y="889511"/>
                  <a:pt x="67936" y="874501"/>
                  <a:pt x="80576" y="874501"/>
                </a:cubicBezTo>
                <a:lnTo>
                  <a:pt x="153252" y="874501"/>
                </a:lnTo>
                <a:cubicBezTo>
                  <a:pt x="173001" y="874501"/>
                  <a:pt x="188800" y="858702"/>
                  <a:pt x="188800" y="838953"/>
                </a:cubicBezTo>
                <a:cubicBezTo>
                  <a:pt x="188010" y="722830"/>
                  <a:pt x="187220" y="355500"/>
                  <a:pt x="188010" y="232267"/>
                </a:cubicBezTo>
                <a:cubicBezTo>
                  <a:pt x="188800" y="145372"/>
                  <a:pt x="135083" y="63216"/>
                  <a:pt x="45027" y="18189"/>
                </a:cubicBezTo>
                <a:cubicBezTo>
                  <a:pt x="18959" y="4760"/>
                  <a:pt x="0" y="20"/>
                  <a:pt x="0" y="20"/>
                </a:cubicBezTo>
                <a:lnTo>
                  <a:pt x="437636" y="20"/>
                </a:lnTo>
                <a:cubicBezTo>
                  <a:pt x="507152" y="-770"/>
                  <a:pt x="569559" y="22139"/>
                  <a:pt x="614586" y="592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25"/>
          <p:cNvSpPr/>
          <p:nvPr/>
        </p:nvSpPr>
        <p:spPr>
          <a:xfrm>
            <a:off x="3072557" y="1407365"/>
            <a:ext cx="1637917" cy="985542"/>
          </a:xfrm>
          <a:custGeom>
            <a:rect b="b" l="l" r="r" t="t"/>
            <a:pathLst>
              <a:path extrusionOk="0" h="811146" w="1348080">
                <a:moveTo>
                  <a:pt x="59267" y="196560"/>
                </a:moveTo>
                <a:cubicBezTo>
                  <a:pt x="96394" y="151533"/>
                  <a:pt x="147742" y="123884"/>
                  <a:pt x="203829" y="123884"/>
                </a:cubicBezTo>
                <a:lnTo>
                  <a:pt x="838954" y="123884"/>
                </a:lnTo>
                <a:cubicBezTo>
                  <a:pt x="858703" y="123884"/>
                  <a:pt x="874502" y="108085"/>
                  <a:pt x="874502" y="88336"/>
                </a:cubicBezTo>
                <a:lnTo>
                  <a:pt x="874502" y="15660"/>
                </a:lnTo>
                <a:cubicBezTo>
                  <a:pt x="874502" y="2231"/>
                  <a:pt x="889511" y="-4879"/>
                  <a:pt x="899780" y="3811"/>
                </a:cubicBezTo>
                <a:lnTo>
                  <a:pt x="1342156" y="360871"/>
                </a:lnTo>
                <a:cubicBezTo>
                  <a:pt x="1350056" y="367191"/>
                  <a:pt x="1350056" y="379040"/>
                  <a:pt x="1342156" y="385360"/>
                </a:cubicBezTo>
                <a:lnTo>
                  <a:pt x="899780" y="742420"/>
                </a:lnTo>
                <a:cubicBezTo>
                  <a:pt x="889511" y="751110"/>
                  <a:pt x="874502" y="743210"/>
                  <a:pt x="874502" y="730571"/>
                </a:cubicBezTo>
                <a:lnTo>
                  <a:pt x="874502" y="657895"/>
                </a:lnTo>
                <a:cubicBezTo>
                  <a:pt x="874502" y="638146"/>
                  <a:pt x="858703" y="622347"/>
                  <a:pt x="838954" y="622347"/>
                </a:cubicBezTo>
                <a:cubicBezTo>
                  <a:pt x="722830" y="623137"/>
                  <a:pt x="355500" y="623927"/>
                  <a:pt x="232267" y="623137"/>
                </a:cubicBezTo>
                <a:cubicBezTo>
                  <a:pt x="145372" y="622347"/>
                  <a:pt x="63216" y="676064"/>
                  <a:pt x="18189" y="766119"/>
                </a:cubicBezTo>
                <a:cubicBezTo>
                  <a:pt x="4760" y="792187"/>
                  <a:pt x="20" y="811146"/>
                  <a:pt x="20" y="811146"/>
                </a:cubicBezTo>
                <a:lnTo>
                  <a:pt x="20" y="371931"/>
                </a:lnTo>
                <a:cubicBezTo>
                  <a:pt x="-770" y="303204"/>
                  <a:pt x="22139" y="241588"/>
                  <a:pt x="59267" y="1965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25"/>
          <p:cNvSpPr txBox="1"/>
          <p:nvPr/>
        </p:nvSpPr>
        <p:spPr>
          <a:xfrm>
            <a:off x="1503853" y="1407369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2" name="Google Shape;722;p25"/>
          <p:cNvSpPr txBox="1"/>
          <p:nvPr/>
        </p:nvSpPr>
        <p:spPr>
          <a:xfrm>
            <a:off x="1503866" y="1655404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3" name="Google Shape;723;p25"/>
          <p:cNvSpPr txBox="1"/>
          <p:nvPr/>
        </p:nvSpPr>
        <p:spPr>
          <a:xfrm>
            <a:off x="6452433" y="1655404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4" name="Google Shape;724;p25"/>
          <p:cNvSpPr txBox="1"/>
          <p:nvPr/>
        </p:nvSpPr>
        <p:spPr>
          <a:xfrm>
            <a:off x="6452420" y="1407369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5" name="Google Shape;725;p25"/>
          <p:cNvSpPr txBox="1"/>
          <p:nvPr/>
        </p:nvSpPr>
        <p:spPr>
          <a:xfrm>
            <a:off x="1503868" y="3422767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6" name="Google Shape;726;p25"/>
          <p:cNvSpPr txBox="1"/>
          <p:nvPr/>
        </p:nvSpPr>
        <p:spPr>
          <a:xfrm>
            <a:off x="1503855" y="3174731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7" name="Google Shape;727;p25"/>
          <p:cNvSpPr txBox="1"/>
          <p:nvPr/>
        </p:nvSpPr>
        <p:spPr>
          <a:xfrm>
            <a:off x="6452422" y="3422767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28" name="Google Shape;728;p25"/>
          <p:cNvSpPr txBox="1"/>
          <p:nvPr/>
        </p:nvSpPr>
        <p:spPr>
          <a:xfrm>
            <a:off x="6452410" y="3174731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734" name="Google Shape;734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35" name="Google Shape;735;p26"/>
          <p:cNvGrpSpPr/>
          <p:nvPr/>
        </p:nvGrpSpPr>
        <p:grpSpPr>
          <a:xfrm>
            <a:off x="4347153" y="3683074"/>
            <a:ext cx="1388912" cy="977521"/>
            <a:chOff x="3442696" y="497951"/>
            <a:chExt cx="1465561" cy="1031467"/>
          </a:xfrm>
        </p:grpSpPr>
        <p:grpSp>
          <p:nvGrpSpPr>
            <p:cNvPr id="736" name="Google Shape;736;p26"/>
            <p:cNvGrpSpPr/>
            <p:nvPr/>
          </p:nvGrpSpPr>
          <p:grpSpPr>
            <a:xfrm>
              <a:off x="3446570" y="1135443"/>
              <a:ext cx="233862" cy="393974"/>
              <a:chOff x="3446570" y="1135443"/>
              <a:chExt cx="233862" cy="393974"/>
            </a:xfrm>
          </p:grpSpPr>
          <p:sp>
            <p:nvSpPr>
              <p:cNvPr id="737" name="Google Shape;737;p26"/>
              <p:cNvSpPr/>
              <p:nvPr/>
            </p:nvSpPr>
            <p:spPr>
              <a:xfrm>
                <a:off x="3467995" y="1246168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6"/>
              <p:cNvSpPr/>
              <p:nvPr/>
            </p:nvSpPr>
            <p:spPr>
              <a:xfrm>
                <a:off x="3467995" y="1135443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6"/>
              <p:cNvSpPr/>
              <p:nvPr/>
            </p:nvSpPr>
            <p:spPr>
              <a:xfrm>
                <a:off x="3446570" y="1184268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0" name="Google Shape;740;p26"/>
            <p:cNvSpPr/>
            <p:nvPr/>
          </p:nvSpPr>
          <p:spPr>
            <a:xfrm>
              <a:off x="3442696" y="497951"/>
              <a:ext cx="1465561" cy="945848"/>
            </a:xfrm>
            <a:custGeom>
              <a:rect b="b" l="l" r="r" t="t"/>
              <a:pathLst>
                <a:path extrusionOk="0" h="1261131" w="1954081">
                  <a:moveTo>
                    <a:pt x="1328573" y="20232"/>
                  </a:moveTo>
                  <a:cubicBezTo>
                    <a:pt x="1294853" y="53952"/>
                    <a:pt x="1288109" y="107904"/>
                    <a:pt x="1321829" y="141624"/>
                  </a:cubicBezTo>
                  <a:lnTo>
                    <a:pt x="1369037" y="188833"/>
                  </a:lnTo>
                  <a:lnTo>
                    <a:pt x="303481" y="188833"/>
                  </a:lnTo>
                  <a:cubicBezTo>
                    <a:pt x="134880" y="188833"/>
                    <a:pt x="0" y="323713"/>
                    <a:pt x="0" y="485569"/>
                  </a:cubicBezTo>
                  <a:lnTo>
                    <a:pt x="0" y="1058811"/>
                  </a:lnTo>
                  <a:cubicBezTo>
                    <a:pt x="0" y="1099275"/>
                    <a:pt x="6744" y="1132995"/>
                    <a:pt x="20232" y="1166715"/>
                  </a:cubicBezTo>
                  <a:cubicBezTo>
                    <a:pt x="33720" y="1200436"/>
                    <a:pt x="53952" y="1234156"/>
                    <a:pt x="80928" y="1261132"/>
                  </a:cubicBezTo>
                  <a:cubicBezTo>
                    <a:pt x="33720" y="1207180"/>
                    <a:pt x="33720" y="1126251"/>
                    <a:pt x="80928" y="1072299"/>
                  </a:cubicBezTo>
                  <a:cubicBezTo>
                    <a:pt x="134880" y="1011603"/>
                    <a:pt x="215809" y="977883"/>
                    <a:pt x="296737" y="977883"/>
                  </a:cubicBezTo>
                  <a:lnTo>
                    <a:pt x="1362293" y="977883"/>
                  </a:lnTo>
                  <a:lnTo>
                    <a:pt x="1321829" y="1018347"/>
                  </a:lnTo>
                  <a:cubicBezTo>
                    <a:pt x="1288109" y="1052067"/>
                    <a:pt x="1288109" y="1112763"/>
                    <a:pt x="1321829" y="1139739"/>
                  </a:cubicBezTo>
                  <a:cubicBezTo>
                    <a:pt x="1335317" y="1153228"/>
                    <a:pt x="1355549" y="1159972"/>
                    <a:pt x="1375781" y="1159972"/>
                  </a:cubicBezTo>
                  <a:cubicBezTo>
                    <a:pt x="1396013" y="1159972"/>
                    <a:pt x="1416245" y="1153228"/>
                    <a:pt x="1436477" y="1132995"/>
                  </a:cubicBezTo>
                  <a:lnTo>
                    <a:pt x="1928791" y="633938"/>
                  </a:lnTo>
                  <a:cubicBezTo>
                    <a:pt x="1962511" y="600218"/>
                    <a:pt x="1962511" y="546266"/>
                    <a:pt x="1928791" y="519290"/>
                  </a:cubicBezTo>
                  <a:lnTo>
                    <a:pt x="1436477" y="20232"/>
                  </a:lnTo>
                  <a:cubicBezTo>
                    <a:pt x="1416245" y="-6744"/>
                    <a:pt x="1362293" y="-6744"/>
                    <a:pt x="1328573" y="20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1" name="Google Shape;741;p26"/>
          <p:cNvGrpSpPr/>
          <p:nvPr/>
        </p:nvGrpSpPr>
        <p:grpSpPr>
          <a:xfrm flipH="1">
            <a:off x="3408435" y="2840344"/>
            <a:ext cx="1388912" cy="977521"/>
            <a:chOff x="3442696" y="497951"/>
            <a:chExt cx="1465561" cy="1031467"/>
          </a:xfrm>
        </p:grpSpPr>
        <p:grpSp>
          <p:nvGrpSpPr>
            <p:cNvPr id="742" name="Google Shape;742;p26"/>
            <p:cNvGrpSpPr/>
            <p:nvPr/>
          </p:nvGrpSpPr>
          <p:grpSpPr>
            <a:xfrm>
              <a:off x="3446570" y="1135443"/>
              <a:ext cx="233862" cy="393974"/>
              <a:chOff x="3446570" y="1135443"/>
              <a:chExt cx="233862" cy="393974"/>
            </a:xfrm>
          </p:grpSpPr>
          <p:sp>
            <p:nvSpPr>
              <p:cNvPr id="743" name="Google Shape;743;p26"/>
              <p:cNvSpPr/>
              <p:nvPr/>
            </p:nvSpPr>
            <p:spPr>
              <a:xfrm>
                <a:off x="3467995" y="1246168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6"/>
              <p:cNvSpPr/>
              <p:nvPr/>
            </p:nvSpPr>
            <p:spPr>
              <a:xfrm>
                <a:off x="3467995" y="1135443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6"/>
              <p:cNvSpPr/>
              <p:nvPr/>
            </p:nvSpPr>
            <p:spPr>
              <a:xfrm>
                <a:off x="3446570" y="1184268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6" name="Google Shape;746;p26"/>
            <p:cNvSpPr/>
            <p:nvPr/>
          </p:nvSpPr>
          <p:spPr>
            <a:xfrm>
              <a:off x="3442696" y="497951"/>
              <a:ext cx="1465561" cy="945848"/>
            </a:xfrm>
            <a:custGeom>
              <a:rect b="b" l="l" r="r" t="t"/>
              <a:pathLst>
                <a:path extrusionOk="0" h="1261131" w="1954081">
                  <a:moveTo>
                    <a:pt x="1328573" y="20232"/>
                  </a:moveTo>
                  <a:cubicBezTo>
                    <a:pt x="1294853" y="53952"/>
                    <a:pt x="1288109" y="107904"/>
                    <a:pt x="1321829" y="141624"/>
                  </a:cubicBezTo>
                  <a:lnTo>
                    <a:pt x="1369037" y="188833"/>
                  </a:lnTo>
                  <a:lnTo>
                    <a:pt x="303481" y="188833"/>
                  </a:lnTo>
                  <a:cubicBezTo>
                    <a:pt x="134880" y="188833"/>
                    <a:pt x="0" y="323713"/>
                    <a:pt x="0" y="485569"/>
                  </a:cubicBezTo>
                  <a:lnTo>
                    <a:pt x="0" y="1058811"/>
                  </a:lnTo>
                  <a:cubicBezTo>
                    <a:pt x="0" y="1099275"/>
                    <a:pt x="6744" y="1132995"/>
                    <a:pt x="20232" y="1166715"/>
                  </a:cubicBezTo>
                  <a:cubicBezTo>
                    <a:pt x="33720" y="1200436"/>
                    <a:pt x="53952" y="1234156"/>
                    <a:pt x="80928" y="1261132"/>
                  </a:cubicBezTo>
                  <a:cubicBezTo>
                    <a:pt x="33720" y="1207180"/>
                    <a:pt x="33720" y="1126251"/>
                    <a:pt x="80928" y="1072299"/>
                  </a:cubicBezTo>
                  <a:cubicBezTo>
                    <a:pt x="134880" y="1011603"/>
                    <a:pt x="215809" y="977883"/>
                    <a:pt x="296737" y="977883"/>
                  </a:cubicBezTo>
                  <a:lnTo>
                    <a:pt x="1362293" y="977883"/>
                  </a:lnTo>
                  <a:lnTo>
                    <a:pt x="1321829" y="1018347"/>
                  </a:lnTo>
                  <a:cubicBezTo>
                    <a:pt x="1288109" y="1052067"/>
                    <a:pt x="1288109" y="1112763"/>
                    <a:pt x="1321829" y="1139739"/>
                  </a:cubicBezTo>
                  <a:cubicBezTo>
                    <a:pt x="1335317" y="1153228"/>
                    <a:pt x="1355549" y="1159972"/>
                    <a:pt x="1375781" y="1159972"/>
                  </a:cubicBezTo>
                  <a:cubicBezTo>
                    <a:pt x="1396013" y="1159972"/>
                    <a:pt x="1416245" y="1153228"/>
                    <a:pt x="1436477" y="1132995"/>
                  </a:cubicBezTo>
                  <a:lnTo>
                    <a:pt x="1928791" y="633938"/>
                  </a:lnTo>
                  <a:cubicBezTo>
                    <a:pt x="1962511" y="600218"/>
                    <a:pt x="1962511" y="546266"/>
                    <a:pt x="1928791" y="519290"/>
                  </a:cubicBezTo>
                  <a:lnTo>
                    <a:pt x="1436477" y="20232"/>
                  </a:lnTo>
                  <a:cubicBezTo>
                    <a:pt x="1416245" y="-6744"/>
                    <a:pt x="1362293" y="-6744"/>
                    <a:pt x="1328573" y="202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26"/>
          <p:cNvGrpSpPr/>
          <p:nvPr/>
        </p:nvGrpSpPr>
        <p:grpSpPr>
          <a:xfrm>
            <a:off x="4346903" y="1997527"/>
            <a:ext cx="1388912" cy="977521"/>
            <a:chOff x="3442696" y="497951"/>
            <a:chExt cx="1465561" cy="1031467"/>
          </a:xfrm>
        </p:grpSpPr>
        <p:grpSp>
          <p:nvGrpSpPr>
            <p:cNvPr id="748" name="Google Shape;748;p26"/>
            <p:cNvGrpSpPr/>
            <p:nvPr/>
          </p:nvGrpSpPr>
          <p:grpSpPr>
            <a:xfrm>
              <a:off x="3446570" y="1135443"/>
              <a:ext cx="233862" cy="393974"/>
              <a:chOff x="3446570" y="1135443"/>
              <a:chExt cx="233862" cy="393974"/>
            </a:xfrm>
          </p:grpSpPr>
          <p:sp>
            <p:nvSpPr>
              <p:cNvPr id="749" name="Google Shape;749;p26"/>
              <p:cNvSpPr/>
              <p:nvPr/>
            </p:nvSpPr>
            <p:spPr>
              <a:xfrm>
                <a:off x="3467995" y="1246168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6"/>
              <p:cNvSpPr/>
              <p:nvPr/>
            </p:nvSpPr>
            <p:spPr>
              <a:xfrm>
                <a:off x="3467995" y="1135443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6"/>
              <p:cNvSpPr/>
              <p:nvPr/>
            </p:nvSpPr>
            <p:spPr>
              <a:xfrm>
                <a:off x="3446570" y="1184268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2" name="Google Shape;752;p26"/>
            <p:cNvSpPr/>
            <p:nvPr/>
          </p:nvSpPr>
          <p:spPr>
            <a:xfrm>
              <a:off x="3442696" y="497951"/>
              <a:ext cx="1465561" cy="945848"/>
            </a:xfrm>
            <a:custGeom>
              <a:rect b="b" l="l" r="r" t="t"/>
              <a:pathLst>
                <a:path extrusionOk="0" h="1261131" w="1954081">
                  <a:moveTo>
                    <a:pt x="1328573" y="20232"/>
                  </a:moveTo>
                  <a:cubicBezTo>
                    <a:pt x="1294853" y="53952"/>
                    <a:pt x="1288109" y="107904"/>
                    <a:pt x="1321829" y="141624"/>
                  </a:cubicBezTo>
                  <a:lnTo>
                    <a:pt x="1369037" y="188833"/>
                  </a:lnTo>
                  <a:lnTo>
                    <a:pt x="303481" y="188833"/>
                  </a:lnTo>
                  <a:cubicBezTo>
                    <a:pt x="134880" y="188833"/>
                    <a:pt x="0" y="323713"/>
                    <a:pt x="0" y="485569"/>
                  </a:cubicBezTo>
                  <a:lnTo>
                    <a:pt x="0" y="1058811"/>
                  </a:lnTo>
                  <a:cubicBezTo>
                    <a:pt x="0" y="1099275"/>
                    <a:pt x="6744" y="1132995"/>
                    <a:pt x="20232" y="1166715"/>
                  </a:cubicBezTo>
                  <a:cubicBezTo>
                    <a:pt x="33720" y="1200436"/>
                    <a:pt x="53952" y="1234156"/>
                    <a:pt x="80928" y="1261132"/>
                  </a:cubicBezTo>
                  <a:cubicBezTo>
                    <a:pt x="33720" y="1207180"/>
                    <a:pt x="33720" y="1126251"/>
                    <a:pt x="80928" y="1072299"/>
                  </a:cubicBezTo>
                  <a:cubicBezTo>
                    <a:pt x="134880" y="1011603"/>
                    <a:pt x="215809" y="977883"/>
                    <a:pt x="296737" y="977883"/>
                  </a:cubicBezTo>
                  <a:lnTo>
                    <a:pt x="1362293" y="977883"/>
                  </a:lnTo>
                  <a:lnTo>
                    <a:pt x="1321829" y="1018347"/>
                  </a:lnTo>
                  <a:cubicBezTo>
                    <a:pt x="1288109" y="1052067"/>
                    <a:pt x="1288109" y="1112763"/>
                    <a:pt x="1321829" y="1139739"/>
                  </a:cubicBezTo>
                  <a:cubicBezTo>
                    <a:pt x="1335317" y="1153228"/>
                    <a:pt x="1355549" y="1159972"/>
                    <a:pt x="1375781" y="1159972"/>
                  </a:cubicBezTo>
                  <a:cubicBezTo>
                    <a:pt x="1396013" y="1159972"/>
                    <a:pt x="1416245" y="1153228"/>
                    <a:pt x="1436477" y="1132995"/>
                  </a:cubicBezTo>
                  <a:lnTo>
                    <a:pt x="1928791" y="633938"/>
                  </a:lnTo>
                  <a:cubicBezTo>
                    <a:pt x="1962511" y="600218"/>
                    <a:pt x="1962511" y="546266"/>
                    <a:pt x="1928791" y="519290"/>
                  </a:cubicBezTo>
                  <a:lnTo>
                    <a:pt x="1436477" y="20232"/>
                  </a:lnTo>
                  <a:cubicBezTo>
                    <a:pt x="1416245" y="-6744"/>
                    <a:pt x="1362293" y="-6744"/>
                    <a:pt x="1328573" y="202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3" name="Google Shape;753;p26"/>
          <p:cNvGrpSpPr/>
          <p:nvPr/>
        </p:nvGrpSpPr>
        <p:grpSpPr>
          <a:xfrm flipH="1">
            <a:off x="3408435" y="1154143"/>
            <a:ext cx="1388912" cy="977521"/>
            <a:chOff x="3442696" y="497951"/>
            <a:chExt cx="1465561" cy="1031467"/>
          </a:xfrm>
        </p:grpSpPr>
        <p:grpSp>
          <p:nvGrpSpPr>
            <p:cNvPr id="754" name="Google Shape;754;p26"/>
            <p:cNvGrpSpPr/>
            <p:nvPr/>
          </p:nvGrpSpPr>
          <p:grpSpPr>
            <a:xfrm>
              <a:off x="3446570" y="1135443"/>
              <a:ext cx="233862" cy="393974"/>
              <a:chOff x="3446570" y="1135443"/>
              <a:chExt cx="233862" cy="393974"/>
            </a:xfrm>
          </p:grpSpPr>
          <p:sp>
            <p:nvSpPr>
              <p:cNvPr id="755" name="Google Shape;755;p26"/>
              <p:cNvSpPr/>
              <p:nvPr/>
            </p:nvSpPr>
            <p:spPr>
              <a:xfrm>
                <a:off x="3467995" y="1246168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6"/>
              <p:cNvSpPr/>
              <p:nvPr/>
            </p:nvSpPr>
            <p:spPr>
              <a:xfrm>
                <a:off x="3467995" y="1135443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6"/>
              <p:cNvSpPr/>
              <p:nvPr/>
            </p:nvSpPr>
            <p:spPr>
              <a:xfrm>
                <a:off x="3446570" y="1184268"/>
                <a:ext cx="212437" cy="283249"/>
              </a:xfrm>
              <a:custGeom>
                <a:rect b="b" l="l" r="r" t="t"/>
                <a:pathLst>
                  <a:path extrusionOk="0" h="377665" w="283249">
                    <a:moveTo>
                      <a:pt x="0" y="188833"/>
                    </a:moveTo>
                    <a:cubicBezTo>
                      <a:pt x="47208" y="296737"/>
                      <a:pt x="155113" y="377665"/>
                      <a:pt x="283249" y="377665"/>
                    </a:cubicBezTo>
                    <a:lnTo>
                      <a:pt x="283249" y="0"/>
                    </a:lnTo>
                    <a:cubicBezTo>
                      <a:pt x="155113" y="0"/>
                      <a:pt x="47208" y="74184"/>
                      <a:pt x="0" y="1888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8" name="Google Shape;758;p26"/>
            <p:cNvSpPr/>
            <p:nvPr/>
          </p:nvSpPr>
          <p:spPr>
            <a:xfrm>
              <a:off x="3442696" y="497951"/>
              <a:ext cx="1465561" cy="945848"/>
            </a:xfrm>
            <a:custGeom>
              <a:rect b="b" l="l" r="r" t="t"/>
              <a:pathLst>
                <a:path extrusionOk="0" h="1261131" w="1954081">
                  <a:moveTo>
                    <a:pt x="1328573" y="20232"/>
                  </a:moveTo>
                  <a:cubicBezTo>
                    <a:pt x="1294853" y="53952"/>
                    <a:pt x="1288109" y="107904"/>
                    <a:pt x="1321829" y="141624"/>
                  </a:cubicBezTo>
                  <a:lnTo>
                    <a:pt x="1369037" y="188833"/>
                  </a:lnTo>
                  <a:lnTo>
                    <a:pt x="303481" y="188833"/>
                  </a:lnTo>
                  <a:cubicBezTo>
                    <a:pt x="134880" y="188833"/>
                    <a:pt x="0" y="323713"/>
                    <a:pt x="0" y="485569"/>
                  </a:cubicBezTo>
                  <a:lnTo>
                    <a:pt x="0" y="1058811"/>
                  </a:lnTo>
                  <a:cubicBezTo>
                    <a:pt x="0" y="1099275"/>
                    <a:pt x="6744" y="1132995"/>
                    <a:pt x="20232" y="1166715"/>
                  </a:cubicBezTo>
                  <a:cubicBezTo>
                    <a:pt x="33720" y="1200436"/>
                    <a:pt x="53952" y="1234156"/>
                    <a:pt x="80928" y="1261132"/>
                  </a:cubicBezTo>
                  <a:cubicBezTo>
                    <a:pt x="33720" y="1207180"/>
                    <a:pt x="33720" y="1126251"/>
                    <a:pt x="80928" y="1072299"/>
                  </a:cubicBezTo>
                  <a:cubicBezTo>
                    <a:pt x="134880" y="1011603"/>
                    <a:pt x="215809" y="977883"/>
                    <a:pt x="296737" y="977883"/>
                  </a:cubicBezTo>
                  <a:lnTo>
                    <a:pt x="1362293" y="977883"/>
                  </a:lnTo>
                  <a:lnTo>
                    <a:pt x="1321829" y="1018347"/>
                  </a:lnTo>
                  <a:cubicBezTo>
                    <a:pt x="1288109" y="1052067"/>
                    <a:pt x="1288109" y="1112763"/>
                    <a:pt x="1321829" y="1139739"/>
                  </a:cubicBezTo>
                  <a:cubicBezTo>
                    <a:pt x="1335317" y="1153228"/>
                    <a:pt x="1355549" y="1159972"/>
                    <a:pt x="1375781" y="1159972"/>
                  </a:cubicBezTo>
                  <a:cubicBezTo>
                    <a:pt x="1396013" y="1159972"/>
                    <a:pt x="1416245" y="1153228"/>
                    <a:pt x="1436477" y="1132995"/>
                  </a:cubicBezTo>
                  <a:lnTo>
                    <a:pt x="1928791" y="633938"/>
                  </a:lnTo>
                  <a:cubicBezTo>
                    <a:pt x="1962511" y="600218"/>
                    <a:pt x="1962511" y="546266"/>
                    <a:pt x="1928791" y="519290"/>
                  </a:cubicBezTo>
                  <a:lnTo>
                    <a:pt x="1436477" y="20232"/>
                  </a:lnTo>
                  <a:cubicBezTo>
                    <a:pt x="1416245" y="-6744"/>
                    <a:pt x="1362293" y="-6744"/>
                    <a:pt x="1328573" y="20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9" name="Google Shape;759;p26"/>
          <p:cNvSpPr txBox="1"/>
          <p:nvPr/>
        </p:nvSpPr>
        <p:spPr>
          <a:xfrm>
            <a:off x="1144600" y="3032217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0" name="Google Shape;760;p26"/>
          <p:cNvSpPr txBox="1"/>
          <p:nvPr/>
        </p:nvSpPr>
        <p:spPr>
          <a:xfrm>
            <a:off x="1144587" y="2860392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1" name="Google Shape;761;p26"/>
          <p:cNvSpPr txBox="1"/>
          <p:nvPr/>
        </p:nvSpPr>
        <p:spPr>
          <a:xfrm>
            <a:off x="6185038" y="3874947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2" name="Google Shape;762;p26"/>
          <p:cNvSpPr txBox="1"/>
          <p:nvPr/>
        </p:nvSpPr>
        <p:spPr>
          <a:xfrm>
            <a:off x="6185024" y="3703122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3" name="Google Shape;763;p26"/>
          <p:cNvSpPr txBox="1"/>
          <p:nvPr/>
        </p:nvSpPr>
        <p:spPr>
          <a:xfrm>
            <a:off x="1144550" y="1174191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4" name="Google Shape;764;p26"/>
          <p:cNvSpPr txBox="1"/>
          <p:nvPr/>
        </p:nvSpPr>
        <p:spPr>
          <a:xfrm>
            <a:off x="1144638" y="1346016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5" name="Google Shape;765;p26"/>
          <p:cNvSpPr txBox="1"/>
          <p:nvPr/>
        </p:nvSpPr>
        <p:spPr>
          <a:xfrm>
            <a:off x="6184988" y="2189400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6" name="Google Shape;766;p26"/>
          <p:cNvSpPr txBox="1"/>
          <p:nvPr/>
        </p:nvSpPr>
        <p:spPr>
          <a:xfrm>
            <a:off x="6185049" y="2017575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7" name="Google Shape;767;p26"/>
          <p:cNvSpPr/>
          <p:nvPr/>
        </p:nvSpPr>
        <p:spPr>
          <a:xfrm>
            <a:off x="3880591" y="1346025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8" name="Google Shape;768;p26"/>
          <p:cNvSpPr/>
          <p:nvPr/>
        </p:nvSpPr>
        <p:spPr>
          <a:xfrm>
            <a:off x="3880591" y="3032225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9" name="Google Shape;769;p26"/>
          <p:cNvSpPr/>
          <p:nvPr/>
        </p:nvSpPr>
        <p:spPr>
          <a:xfrm>
            <a:off x="4819322" y="3874950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0" name="Google Shape;770;p26"/>
          <p:cNvSpPr/>
          <p:nvPr/>
        </p:nvSpPr>
        <p:spPr>
          <a:xfrm>
            <a:off x="4819322" y="2189388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71" name="Google Shape;771;p26"/>
          <p:cNvGrpSpPr/>
          <p:nvPr/>
        </p:nvGrpSpPr>
        <p:grpSpPr>
          <a:xfrm>
            <a:off x="3988382" y="1420311"/>
            <a:ext cx="229057" cy="296030"/>
            <a:chOff x="2553955" y="2679009"/>
            <a:chExt cx="350080" cy="452438"/>
          </a:xfrm>
        </p:grpSpPr>
        <p:sp>
          <p:nvSpPr>
            <p:cNvPr id="772" name="Google Shape;772;p26"/>
            <p:cNvSpPr/>
            <p:nvPr/>
          </p:nvSpPr>
          <p:spPr>
            <a:xfrm>
              <a:off x="2553955" y="2679009"/>
              <a:ext cx="258016" cy="452438"/>
            </a:xfrm>
            <a:custGeom>
              <a:rect b="b" l="l" r="r" t="t"/>
              <a:pathLst>
                <a:path extrusionOk="0" h="603251" w="344021">
                  <a:moveTo>
                    <a:pt x="340035" y="240950"/>
                  </a:moveTo>
                  <a:lnTo>
                    <a:pt x="329973" y="222648"/>
                  </a:lnTo>
                  <a:cubicBezTo>
                    <a:pt x="328777" y="220473"/>
                    <a:pt x="328146" y="218012"/>
                    <a:pt x="328146" y="215533"/>
                  </a:cubicBezTo>
                  <a:lnTo>
                    <a:pt x="328146" y="159965"/>
                  </a:lnTo>
                  <a:cubicBezTo>
                    <a:pt x="328146" y="157485"/>
                    <a:pt x="328777" y="155025"/>
                    <a:pt x="329972" y="152852"/>
                  </a:cubicBezTo>
                  <a:lnTo>
                    <a:pt x="340035" y="134547"/>
                  </a:lnTo>
                  <a:cubicBezTo>
                    <a:pt x="345467" y="124668"/>
                    <a:pt x="345340" y="112465"/>
                    <a:pt x="339702" y="102701"/>
                  </a:cubicBezTo>
                  <a:lnTo>
                    <a:pt x="329511" y="85050"/>
                  </a:lnTo>
                  <a:cubicBezTo>
                    <a:pt x="323874" y="75285"/>
                    <a:pt x="313370" y="69073"/>
                    <a:pt x="302098" y="68838"/>
                  </a:cubicBezTo>
                  <a:lnTo>
                    <a:pt x="281214" y="68401"/>
                  </a:lnTo>
                  <a:cubicBezTo>
                    <a:pt x="279012" y="68355"/>
                    <a:pt x="276800" y="67796"/>
                    <a:pt x="274819" y="66788"/>
                  </a:cubicBezTo>
                  <a:cubicBezTo>
                    <a:pt x="270475" y="64572"/>
                    <a:pt x="265149" y="66301"/>
                    <a:pt x="262935" y="70650"/>
                  </a:cubicBezTo>
                  <a:cubicBezTo>
                    <a:pt x="260718" y="74997"/>
                    <a:pt x="262448" y="80319"/>
                    <a:pt x="266797" y="82535"/>
                  </a:cubicBezTo>
                  <a:cubicBezTo>
                    <a:pt x="271136" y="84745"/>
                    <a:pt x="275993" y="85968"/>
                    <a:pt x="280843" y="86069"/>
                  </a:cubicBezTo>
                  <a:lnTo>
                    <a:pt x="301727" y="86506"/>
                  </a:lnTo>
                  <a:cubicBezTo>
                    <a:pt x="306856" y="86615"/>
                    <a:pt x="311639" y="89441"/>
                    <a:pt x="314205" y="93887"/>
                  </a:cubicBezTo>
                  <a:lnTo>
                    <a:pt x="324396" y="111538"/>
                  </a:lnTo>
                  <a:cubicBezTo>
                    <a:pt x="326962" y="115982"/>
                    <a:pt x="327021" y="121536"/>
                    <a:pt x="324548" y="126033"/>
                  </a:cubicBezTo>
                  <a:lnTo>
                    <a:pt x="314484" y="144338"/>
                  </a:lnTo>
                  <a:cubicBezTo>
                    <a:pt x="311859" y="149114"/>
                    <a:pt x="310472" y="154517"/>
                    <a:pt x="310472" y="159966"/>
                  </a:cubicBezTo>
                  <a:lnTo>
                    <a:pt x="310472" y="215535"/>
                  </a:lnTo>
                  <a:cubicBezTo>
                    <a:pt x="310472" y="220982"/>
                    <a:pt x="311860" y="226385"/>
                    <a:pt x="314484" y="231163"/>
                  </a:cubicBezTo>
                  <a:lnTo>
                    <a:pt x="324548" y="249466"/>
                  </a:lnTo>
                  <a:cubicBezTo>
                    <a:pt x="327021" y="253962"/>
                    <a:pt x="326962" y="259518"/>
                    <a:pt x="324396" y="263963"/>
                  </a:cubicBezTo>
                  <a:lnTo>
                    <a:pt x="314205" y="281614"/>
                  </a:lnTo>
                  <a:cubicBezTo>
                    <a:pt x="312578" y="284431"/>
                    <a:pt x="310059" y="286622"/>
                    <a:pt x="307091" y="287861"/>
                  </a:cubicBezTo>
                  <a:cubicBezTo>
                    <a:pt x="302907" y="283909"/>
                    <a:pt x="297100" y="281455"/>
                    <a:pt x="290690" y="281455"/>
                  </a:cubicBezTo>
                  <a:lnTo>
                    <a:pt x="281177" y="281455"/>
                  </a:lnTo>
                  <a:cubicBezTo>
                    <a:pt x="275812" y="281455"/>
                    <a:pt x="270869" y="283173"/>
                    <a:pt x="266947" y="286051"/>
                  </a:cubicBezTo>
                  <a:cubicBezTo>
                    <a:pt x="263024" y="283174"/>
                    <a:pt x="258082" y="281455"/>
                    <a:pt x="252717" y="281455"/>
                  </a:cubicBezTo>
                  <a:lnTo>
                    <a:pt x="243203" y="281455"/>
                  </a:lnTo>
                  <a:cubicBezTo>
                    <a:pt x="237839" y="281455"/>
                    <a:pt x="232895" y="283173"/>
                    <a:pt x="228972" y="286051"/>
                  </a:cubicBezTo>
                  <a:cubicBezTo>
                    <a:pt x="225050" y="283174"/>
                    <a:pt x="220107" y="281455"/>
                    <a:pt x="214742" y="281455"/>
                  </a:cubicBezTo>
                  <a:lnTo>
                    <a:pt x="205228" y="281455"/>
                  </a:lnTo>
                  <a:cubicBezTo>
                    <a:pt x="203371" y="281455"/>
                    <a:pt x="201565" y="281661"/>
                    <a:pt x="199834" y="282050"/>
                  </a:cubicBezTo>
                  <a:lnTo>
                    <a:pt x="199834" y="261693"/>
                  </a:lnTo>
                  <a:cubicBezTo>
                    <a:pt x="228631" y="250781"/>
                    <a:pt x="248912" y="223696"/>
                    <a:pt x="250860" y="192866"/>
                  </a:cubicBezTo>
                  <a:cubicBezTo>
                    <a:pt x="252295" y="170148"/>
                    <a:pt x="243918" y="147920"/>
                    <a:pt x="227879" y="131880"/>
                  </a:cubicBezTo>
                  <a:cubicBezTo>
                    <a:pt x="211840" y="115842"/>
                    <a:pt x="189614" y="107462"/>
                    <a:pt x="166895" y="108901"/>
                  </a:cubicBezTo>
                  <a:cubicBezTo>
                    <a:pt x="127359" y="111400"/>
                    <a:pt x="95660" y="143098"/>
                    <a:pt x="93162" y="182635"/>
                  </a:cubicBezTo>
                  <a:cubicBezTo>
                    <a:pt x="90941" y="217782"/>
                    <a:pt x="111715" y="249572"/>
                    <a:pt x="144188" y="261724"/>
                  </a:cubicBezTo>
                  <a:lnTo>
                    <a:pt x="144188" y="342448"/>
                  </a:lnTo>
                  <a:lnTo>
                    <a:pt x="138369" y="332841"/>
                  </a:lnTo>
                  <a:cubicBezTo>
                    <a:pt x="135546" y="328180"/>
                    <a:pt x="131559" y="324275"/>
                    <a:pt x="126842" y="321553"/>
                  </a:cubicBezTo>
                  <a:lnTo>
                    <a:pt x="78717" y="293769"/>
                  </a:lnTo>
                  <a:cubicBezTo>
                    <a:pt x="73997" y="291045"/>
                    <a:pt x="68625" y="289544"/>
                    <a:pt x="63179" y="289430"/>
                  </a:cubicBezTo>
                  <a:lnTo>
                    <a:pt x="42295" y="288992"/>
                  </a:lnTo>
                  <a:cubicBezTo>
                    <a:pt x="37165" y="288884"/>
                    <a:pt x="32384" y="286057"/>
                    <a:pt x="29817" y="281613"/>
                  </a:cubicBezTo>
                  <a:lnTo>
                    <a:pt x="19627" y="263963"/>
                  </a:lnTo>
                  <a:cubicBezTo>
                    <a:pt x="17061" y="259518"/>
                    <a:pt x="17002" y="253962"/>
                    <a:pt x="19475" y="249465"/>
                  </a:cubicBezTo>
                  <a:lnTo>
                    <a:pt x="29537" y="231161"/>
                  </a:lnTo>
                  <a:cubicBezTo>
                    <a:pt x="32163" y="226387"/>
                    <a:pt x="33550" y="220983"/>
                    <a:pt x="33550" y="215533"/>
                  </a:cubicBezTo>
                  <a:lnTo>
                    <a:pt x="33550" y="159965"/>
                  </a:lnTo>
                  <a:cubicBezTo>
                    <a:pt x="33550" y="154513"/>
                    <a:pt x="32162" y="149109"/>
                    <a:pt x="29537" y="144337"/>
                  </a:cubicBezTo>
                  <a:lnTo>
                    <a:pt x="19474" y="126032"/>
                  </a:lnTo>
                  <a:cubicBezTo>
                    <a:pt x="17002" y="121536"/>
                    <a:pt x="17060" y="115982"/>
                    <a:pt x="19626" y="111536"/>
                  </a:cubicBezTo>
                  <a:lnTo>
                    <a:pt x="29817" y="93885"/>
                  </a:lnTo>
                  <a:cubicBezTo>
                    <a:pt x="32384" y="89441"/>
                    <a:pt x="37165" y="86614"/>
                    <a:pt x="42295" y="86505"/>
                  </a:cubicBezTo>
                  <a:lnTo>
                    <a:pt x="63180" y="86068"/>
                  </a:lnTo>
                  <a:cubicBezTo>
                    <a:pt x="68629" y="85953"/>
                    <a:pt x="74003" y="84453"/>
                    <a:pt x="78718" y="81729"/>
                  </a:cubicBezTo>
                  <a:lnTo>
                    <a:pt x="126844" y="53945"/>
                  </a:lnTo>
                  <a:cubicBezTo>
                    <a:pt x="131563" y="51220"/>
                    <a:pt x="135549" y="47315"/>
                    <a:pt x="138371" y="42655"/>
                  </a:cubicBezTo>
                  <a:lnTo>
                    <a:pt x="149191" y="24790"/>
                  </a:lnTo>
                  <a:cubicBezTo>
                    <a:pt x="151850" y="20400"/>
                    <a:pt x="156690" y="17673"/>
                    <a:pt x="161821" y="17673"/>
                  </a:cubicBezTo>
                  <a:lnTo>
                    <a:pt x="182204" y="17673"/>
                  </a:lnTo>
                  <a:cubicBezTo>
                    <a:pt x="187335" y="17673"/>
                    <a:pt x="192175" y="20400"/>
                    <a:pt x="194833" y="24790"/>
                  </a:cubicBezTo>
                  <a:lnTo>
                    <a:pt x="205653" y="42654"/>
                  </a:lnTo>
                  <a:cubicBezTo>
                    <a:pt x="208475" y="47314"/>
                    <a:pt x="212460" y="51220"/>
                    <a:pt x="217181" y="53945"/>
                  </a:cubicBezTo>
                  <a:lnTo>
                    <a:pt x="235872" y="64735"/>
                  </a:lnTo>
                  <a:cubicBezTo>
                    <a:pt x="240098" y="67172"/>
                    <a:pt x="245504" y="65727"/>
                    <a:pt x="247943" y="61501"/>
                  </a:cubicBezTo>
                  <a:cubicBezTo>
                    <a:pt x="250383" y="57273"/>
                    <a:pt x="248935" y="51869"/>
                    <a:pt x="244709" y="49430"/>
                  </a:cubicBezTo>
                  <a:lnTo>
                    <a:pt x="226019" y="38640"/>
                  </a:lnTo>
                  <a:cubicBezTo>
                    <a:pt x="223870" y="37399"/>
                    <a:pt x="222055" y="35622"/>
                    <a:pt x="220771" y="33500"/>
                  </a:cubicBezTo>
                  <a:lnTo>
                    <a:pt x="209950" y="15634"/>
                  </a:lnTo>
                  <a:cubicBezTo>
                    <a:pt x="204107" y="5990"/>
                    <a:pt x="193476" y="0"/>
                    <a:pt x="182202" y="0"/>
                  </a:cubicBezTo>
                  <a:lnTo>
                    <a:pt x="161818" y="0"/>
                  </a:lnTo>
                  <a:cubicBezTo>
                    <a:pt x="150544" y="0"/>
                    <a:pt x="139913" y="5990"/>
                    <a:pt x="134072" y="15635"/>
                  </a:cubicBezTo>
                  <a:lnTo>
                    <a:pt x="123252" y="33502"/>
                  </a:lnTo>
                  <a:cubicBezTo>
                    <a:pt x="121967" y="35622"/>
                    <a:pt x="120153" y="37400"/>
                    <a:pt x="118005" y="38640"/>
                  </a:cubicBezTo>
                  <a:lnTo>
                    <a:pt x="69879" y="66423"/>
                  </a:lnTo>
                  <a:cubicBezTo>
                    <a:pt x="67734" y="67664"/>
                    <a:pt x="65288" y="68346"/>
                    <a:pt x="62808" y="68399"/>
                  </a:cubicBezTo>
                  <a:lnTo>
                    <a:pt x="41925" y="68836"/>
                  </a:lnTo>
                  <a:cubicBezTo>
                    <a:pt x="30653" y="69072"/>
                    <a:pt x="20149" y="75285"/>
                    <a:pt x="14511" y="85049"/>
                  </a:cubicBezTo>
                  <a:lnTo>
                    <a:pt x="4320" y="102700"/>
                  </a:lnTo>
                  <a:cubicBezTo>
                    <a:pt x="-1318" y="112464"/>
                    <a:pt x="-1446" y="124668"/>
                    <a:pt x="3986" y="134546"/>
                  </a:cubicBezTo>
                  <a:lnTo>
                    <a:pt x="14050" y="152852"/>
                  </a:lnTo>
                  <a:cubicBezTo>
                    <a:pt x="15245" y="155025"/>
                    <a:pt x="15876" y="157484"/>
                    <a:pt x="15876" y="159964"/>
                  </a:cubicBezTo>
                  <a:lnTo>
                    <a:pt x="15876" y="215532"/>
                  </a:lnTo>
                  <a:cubicBezTo>
                    <a:pt x="15876" y="218012"/>
                    <a:pt x="15244" y="220471"/>
                    <a:pt x="14049" y="222645"/>
                  </a:cubicBezTo>
                  <a:lnTo>
                    <a:pt x="3986" y="240950"/>
                  </a:lnTo>
                  <a:cubicBezTo>
                    <a:pt x="-1444" y="250831"/>
                    <a:pt x="-1317" y="263032"/>
                    <a:pt x="4320" y="272797"/>
                  </a:cubicBezTo>
                  <a:lnTo>
                    <a:pt x="14511" y="290448"/>
                  </a:lnTo>
                  <a:cubicBezTo>
                    <a:pt x="20148" y="300212"/>
                    <a:pt x="30652" y="306424"/>
                    <a:pt x="41924" y="306660"/>
                  </a:cubicBezTo>
                  <a:lnTo>
                    <a:pt x="62809" y="307098"/>
                  </a:lnTo>
                  <a:cubicBezTo>
                    <a:pt x="65288" y="307150"/>
                    <a:pt x="67734" y="307833"/>
                    <a:pt x="69881" y="309073"/>
                  </a:cubicBezTo>
                  <a:lnTo>
                    <a:pt x="118005" y="336859"/>
                  </a:lnTo>
                  <a:cubicBezTo>
                    <a:pt x="118793" y="337313"/>
                    <a:pt x="119537" y="337841"/>
                    <a:pt x="120225" y="338432"/>
                  </a:cubicBezTo>
                  <a:lnTo>
                    <a:pt x="118626" y="337653"/>
                  </a:lnTo>
                  <a:cubicBezTo>
                    <a:pt x="108126" y="332539"/>
                    <a:pt x="95726" y="335097"/>
                    <a:pt x="87775" y="344020"/>
                  </a:cubicBezTo>
                  <a:cubicBezTo>
                    <a:pt x="77625" y="355412"/>
                    <a:pt x="77773" y="373105"/>
                    <a:pt x="88114" y="384299"/>
                  </a:cubicBezTo>
                  <a:lnTo>
                    <a:pt x="137723" y="438009"/>
                  </a:lnTo>
                  <a:cubicBezTo>
                    <a:pt x="141830" y="442456"/>
                    <a:pt x="144186" y="448706"/>
                    <a:pt x="144186" y="455157"/>
                  </a:cubicBezTo>
                  <a:lnTo>
                    <a:pt x="144186" y="516559"/>
                  </a:lnTo>
                  <a:lnTo>
                    <a:pt x="137518" y="516559"/>
                  </a:lnTo>
                  <a:cubicBezTo>
                    <a:pt x="128362" y="516559"/>
                    <a:pt x="120913" y="524007"/>
                    <a:pt x="120913" y="533163"/>
                  </a:cubicBezTo>
                  <a:lnTo>
                    <a:pt x="120913" y="586645"/>
                  </a:lnTo>
                  <a:cubicBezTo>
                    <a:pt x="120913" y="595801"/>
                    <a:pt x="128362" y="603251"/>
                    <a:pt x="137518" y="603251"/>
                  </a:cubicBezTo>
                  <a:lnTo>
                    <a:pt x="173331" y="603251"/>
                  </a:lnTo>
                  <a:cubicBezTo>
                    <a:pt x="178211" y="603251"/>
                    <a:pt x="182168" y="599296"/>
                    <a:pt x="182168" y="594415"/>
                  </a:cubicBezTo>
                  <a:cubicBezTo>
                    <a:pt x="182168" y="589533"/>
                    <a:pt x="178211" y="585578"/>
                    <a:pt x="173331" y="585578"/>
                  </a:cubicBezTo>
                  <a:lnTo>
                    <a:pt x="138586" y="585578"/>
                  </a:lnTo>
                  <a:lnTo>
                    <a:pt x="138586" y="534233"/>
                  </a:lnTo>
                  <a:lnTo>
                    <a:pt x="301777" y="534233"/>
                  </a:lnTo>
                  <a:lnTo>
                    <a:pt x="301777" y="585577"/>
                  </a:lnTo>
                  <a:lnTo>
                    <a:pt x="208662" y="585577"/>
                  </a:lnTo>
                  <a:cubicBezTo>
                    <a:pt x="203782" y="585577"/>
                    <a:pt x="199826" y="589532"/>
                    <a:pt x="199826" y="594413"/>
                  </a:cubicBezTo>
                  <a:cubicBezTo>
                    <a:pt x="199826" y="599295"/>
                    <a:pt x="203782" y="603250"/>
                    <a:pt x="208662" y="603250"/>
                  </a:cubicBezTo>
                  <a:lnTo>
                    <a:pt x="302847" y="603250"/>
                  </a:lnTo>
                  <a:cubicBezTo>
                    <a:pt x="312003" y="603250"/>
                    <a:pt x="319452" y="595801"/>
                    <a:pt x="319452" y="586644"/>
                  </a:cubicBezTo>
                  <a:lnTo>
                    <a:pt x="319452" y="533162"/>
                  </a:lnTo>
                  <a:cubicBezTo>
                    <a:pt x="319452" y="524006"/>
                    <a:pt x="312003" y="516558"/>
                    <a:pt x="302847" y="516558"/>
                  </a:cubicBezTo>
                  <a:lnTo>
                    <a:pt x="294770" y="516558"/>
                  </a:lnTo>
                  <a:lnTo>
                    <a:pt x="294770" y="475056"/>
                  </a:lnTo>
                  <a:cubicBezTo>
                    <a:pt x="294770" y="469411"/>
                    <a:pt x="296295" y="463992"/>
                    <a:pt x="299178" y="459387"/>
                  </a:cubicBezTo>
                  <a:lnTo>
                    <a:pt x="309331" y="443167"/>
                  </a:lnTo>
                  <a:cubicBezTo>
                    <a:pt x="311919" y="439031"/>
                    <a:pt x="310666" y="433578"/>
                    <a:pt x="306529" y="430988"/>
                  </a:cubicBezTo>
                  <a:cubicBezTo>
                    <a:pt x="302392" y="428399"/>
                    <a:pt x="296941" y="429653"/>
                    <a:pt x="294350" y="433790"/>
                  </a:cubicBezTo>
                  <a:lnTo>
                    <a:pt x="284197" y="450009"/>
                  </a:lnTo>
                  <a:cubicBezTo>
                    <a:pt x="279552" y="457430"/>
                    <a:pt x="277097" y="466091"/>
                    <a:pt x="277097" y="475056"/>
                  </a:cubicBezTo>
                  <a:lnTo>
                    <a:pt x="277097" y="516558"/>
                  </a:lnTo>
                  <a:lnTo>
                    <a:pt x="161861" y="516558"/>
                  </a:lnTo>
                  <a:lnTo>
                    <a:pt x="161861" y="455156"/>
                  </a:lnTo>
                  <a:cubicBezTo>
                    <a:pt x="161861" y="444152"/>
                    <a:pt x="157900" y="433804"/>
                    <a:pt x="150707" y="426017"/>
                  </a:cubicBezTo>
                  <a:lnTo>
                    <a:pt x="101098" y="372307"/>
                  </a:lnTo>
                  <a:cubicBezTo>
                    <a:pt x="96999" y="367869"/>
                    <a:pt x="96942" y="360300"/>
                    <a:pt x="100973" y="355777"/>
                  </a:cubicBezTo>
                  <a:cubicBezTo>
                    <a:pt x="103639" y="352786"/>
                    <a:pt x="107532" y="351908"/>
                    <a:pt x="110890" y="353543"/>
                  </a:cubicBezTo>
                  <a:lnTo>
                    <a:pt x="148994" y="372096"/>
                  </a:lnTo>
                  <a:cubicBezTo>
                    <a:pt x="152020" y="373649"/>
                    <a:pt x="155678" y="373303"/>
                    <a:pt x="158319" y="371305"/>
                  </a:cubicBezTo>
                  <a:cubicBezTo>
                    <a:pt x="160564" y="369630"/>
                    <a:pt x="161922" y="366930"/>
                    <a:pt x="161861" y="364050"/>
                  </a:cubicBezTo>
                  <a:lnTo>
                    <a:pt x="161861" y="222550"/>
                  </a:lnTo>
                  <a:cubicBezTo>
                    <a:pt x="161861" y="215888"/>
                    <a:pt x="166415" y="210467"/>
                    <a:pt x="172011" y="210467"/>
                  </a:cubicBezTo>
                  <a:cubicBezTo>
                    <a:pt x="177608" y="210467"/>
                    <a:pt x="182162" y="215888"/>
                    <a:pt x="182162" y="222550"/>
                  </a:cubicBezTo>
                  <a:lnTo>
                    <a:pt x="182162" y="364229"/>
                  </a:lnTo>
                  <a:cubicBezTo>
                    <a:pt x="182162" y="369110"/>
                    <a:pt x="186118" y="373065"/>
                    <a:pt x="190998" y="373065"/>
                  </a:cubicBezTo>
                  <a:cubicBezTo>
                    <a:pt x="195879" y="373065"/>
                    <a:pt x="199835" y="369110"/>
                    <a:pt x="199835" y="364229"/>
                  </a:cubicBezTo>
                  <a:lnTo>
                    <a:pt x="199835" y="302984"/>
                  </a:lnTo>
                  <a:cubicBezTo>
                    <a:pt x="199835" y="301160"/>
                    <a:pt x="202050" y="299128"/>
                    <a:pt x="205229" y="299128"/>
                  </a:cubicBezTo>
                  <a:lnTo>
                    <a:pt x="214743" y="299128"/>
                  </a:lnTo>
                  <a:cubicBezTo>
                    <a:pt x="217922" y="299128"/>
                    <a:pt x="220137" y="301161"/>
                    <a:pt x="220137" y="302984"/>
                  </a:cubicBezTo>
                  <a:lnTo>
                    <a:pt x="220137" y="364229"/>
                  </a:lnTo>
                  <a:cubicBezTo>
                    <a:pt x="220137" y="369110"/>
                    <a:pt x="224093" y="373065"/>
                    <a:pt x="228974" y="373065"/>
                  </a:cubicBezTo>
                  <a:cubicBezTo>
                    <a:pt x="233850" y="373065"/>
                    <a:pt x="237810" y="369112"/>
                    <a:pt x="237810" y="364229"/>
                  </a:cubicBezTo>
                  <a:lnTo>
                    <a:pt x="237810" y="302984"/>
                  </a:lnTo>
                  <a:cubicBezTo>
                    <a:pt x="237810" y="301160"/>
                    <a:pt x="240025" y="299128"/>
                    <a:pt x="243203" y="299128"/>
                  </a:cubicBezTo>
                  <a:lnTo>
                    <a:pt x="252717" y="299128"/>
                  </a:lnTo>
                  <a:cubicBezTo>
                    <a:pt x="255895" y="299128"/>
                    <a:pt x="258110" y="301161"/>
                    <a:pt x="258110" y="302984"/>
                  </a:cubicBezTo>
                  <a:lnTo>
                    <a:pt x="258110" y="364229"/>
                  </a:lnTo>
                  <a:cubicBezTo>
                    <a:pt x="258110" y="369110"/>
                    <a:pt x="262065" y="373065"/>
                    <a:pt x="266947" y="373065"/>
                  </a:cubicBezTo>
                  <a:cubicBezTo>
                    <a:pt x="271828" y="373065"/>
                    <a:pt x="275783" y="369110"/>
                    <a:pt x="275783" y="364229"/>
                  </a:cubicBezTo>
                  <a:lnTo>
                    <a:pt x="275783" y="302984"/>
                  </a:lnTo>
                  <a:cubicBezTo>
                    <a:pt x="275783" y="301160"/>
                    <a:pt x="277998" y="299128"/>
                    <a:pt x="281177" y="299128"/>
                  </a:cubicBezTo>
                  <a:lnTo>
                    <a:pt x="290690" y="299128"/>
                  </a:lnTo>
                  <a:cubicBezTo>
                    <a:pt x="293869" y="299128"/>
                    <a:pt x="296084" y="301161"/>
                    <a:pt x="296084" y="302984"/>
                  </a:cubicBezTo>
                  <a:lnTo>
                    <a:pt x="296084" y="364040"/>
                  </a:lnTo>
                  <a:cubicBezTo>
                    <a:pt x="296060" y="365136"/>
                    <a:pt x="296245" y="366258"/>
                    <a:pt x="296634" y="367304"/>
                  </a:cubicBezTo>
                  <a:lnTo>
                    <a:pt x="304355" y="389754"/>
                  </a:lnTo>
                  <a:cubicBezTo>
                    <a:pt x="306147" y="394966"/>
                    <a:pt x="306851" y="400664"/>
                    <a:pt x="306388" y="406230"/>
                  </a:cubicBezTo>
                  <a:cubicBezTo>
                    <a:pt x="305983" y="411094"/>
                    <a:pt x="309598" y="415365"/>
                    <a:pt x="314462" y="415770"/>
                  </a:cubicBezTo>
                  <a:cubicBezTo>
                    <a:pt x="314712" y="415791"/>
                    <a:pt x="314959" y="415799"/>
                    <a:pt x="315205" y="415799"/>
                  </a:cubicBezTo>
                  <a:cubicBezTo>
                    <a:pt x="319753" y="415799"/>
                    <a:pt x="323618" y="412310"/>
                    <a:pt x="324002" y="407696"/>
                  </a:cubicBezTo>
                  <a:cubicBezTo>
                    <a:pt x="324665" y="399707"/>
                    <a:pt x="323652" y="391515"/>
                    <a:pt x="321068" y="384005"/>
                  </a:cubicBezTo>
                  <a:lnTo>
                    <a:pt x="313760" y="362750"/>
                  </a:lnTo>
                  <a:lnTo>
                    <a:pt x="313760" y="304228"/>
                  </a:lnTo>
                  <a:cubicBezTo>
                    <a:pt x="320334" y="301515"/>
                    <a:pt x="325915" y="296680"/>
                    <a:pt x="329513" y="290451"/>
                  </a:cubicBezTo>
                  <a:lnTo>
                    <a:pt x="339703" y="272800"/>
                  </a:lnTo>
                  <a:cubicBezTo>
                    <a:pt x="345340" y="263032"/>
                    <a:pt x="345467" y="250829"/>
                    <a:pt x="340035" y="240950"/>
                  </a:cubicBezTo>
                  <a:close/>
                  <a:moveTo>
                    <a:pt x="172010" y="192794"/>
                  </a:moveTo>
                  <a:cubicBezTo>
                    <a:pt x="156668" y="192794"/>
                    <a:pt x="144186" y="206142"/>
                    <a:pt x="144186" y="222550"/>
                  </a:cubicBezTo>
                  <a:lnTo>
                    <a:pt x="144186" y="242453"/>
                  </a:lnTo>
                  <a:cubicBezTo>
                    <a:pt x="122588" y="231533"/>
                    <a:pt x="109220" y="208734"/>
                    <a:pt x="110799" y="183747"/>
                  </a:cubicBezTo>
                  <a:cubicBezTo>
                    <a:pt x="112738" y="153071"/>
                    <a:pt x="137333" y="128476"/>
                    <a:pt x="168010" y="126538"/>
                  </a:cubicBezTo>
                  <a:cubicBezTo>
                    <a:pt x="185663" y="125414"/>
                    <a:pt x="202930" y="131923"/>
                    <a:pt x="215383" y="144376"/>
                  </a:cubicBezTo>
                  <a:cubicBezTo>
                    <a:pt x="227835" y="156827"/>
                    <a:pt x="234338" y="174095"/>
                    <a:pt x="233223" y="191750"/>
                  </a:cubicBezTo>
                  <a:cubicBezTo>
                    <a:pt x="231857" y="213373"/>
                    <a:pt x="218849" y="232625"/>
                    <a:pt x="199836" y="242383"/>
                  </a:cubicBezTo>
                  <a:lnTo>
                    <a:pt x="199836" y="222550"/>
                  </a:lnTo>
                  <a:cubicBezTo>
                    <a:pt x="199834" y="206142"/>
                    <a:pt x="187353" y="192794"/>
                    <a:pt x="172010" y="19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2812363" y="270181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8838" y="39660"/>
                  </a:move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13393" y="17673"/>
                  </a:lnTo>
                  <a:cubicBezTo>
                    <a:pt x="118274" y="17673"/>
                    <a:pt x="122230" y="13718"/>
                    <a:pt x="122230" y="8837"/>
                  </a:cubicBezTo>
                  <a:cubicBezTo>
                    <a:pt x="122230" y="3955"/>
                    <a:pt x="118274" y="0"/>
                    <a:pt x="113393" y="0"/>
                  </a:cubicBezTo>
                  <a:lnTo>
                    <a:pt x="30826" y="0"/>
                  </a:lnTo>
                  <a:cubicBezTo>
                    <a:pt x="28482" y="0"/>
                    <a:pt x="26235" y="931"/>
                    <a:pt x="24576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60"/>
                    <a:pt x="8838" y="39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2882835" y="2721353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2839606" y="2721353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2882835" y="2742788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2839606" y="274278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2808391" y="2906247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113393" y="21988"/>
                  </a:moveTo>
                  <a:lnTo>
                    <a:pt x="34485" y="21988"/>
                  </a:ln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6" y="37073"/>
                  </a:lnTo>
                  <a:cubicBezTo>
                    <a:pt x="26234" y="38729"/>
                    <a:pt x="28481" y="39660"/>
                    <a:pt x="30826" y="39660"/>
                  </a:cubicBezTo>
                  <a:lnTo>
                    <a:pt x="113393" y="39660"/>
                  </a:lnTo>
                  <a:cubicBezTo>
                    <a:pt x="118274" y="39660"/>
                    <a:pt x="122230" y="35705"/>
                    <a:pt x="122230" y="30823"/>
                  </a:cubicBezTo>
                  <a:cubicBezTo>
                    <a:pt x="122230" y="25942"/>
                    <a:pt x="118273" y="21988"/>
                    <a:pt x="113393" y="21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2878863" y="2966045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2835634" y="2966045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2878863" y="2944611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2835634" y="2944611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26"/>
          <p:cNvGrpSpPr/>
          <p:nvPr/>
        </p:nvGrpSpPr>
        <p:grpSpPr>
          <a:xfrm>
            <a:off x="4020269" y="3106511"/>
            <a:ext cx="165280" cy="296030"/>
            <a:chOff x="3339679" y="2679009"/>
            <a:chExt cx="252605" cy="452438"/>
          </a:xfrm>
        </p:grpSpPr>
        <p:sp>
          <p:nvSpPr>
            <p:cNvPr id="784" name="Google Shape;784;p26"/>
            <p:cNvSpPr/>
            <p:nvPr/>
          </p:nvSpPr>
          <p:spPr>
            <a:xfrm>
              <a:off x="3490299" y="3004737"/>
              <a:ext cx="66623" cy="66619"/>
            </a:xfrm>
            <a:custGeom>
              <a:rect b="b" l="l" r="r" t="t"/>
              <a:pathLst>
                <a:path extrusionOk="0" h="88826" w="88831">
                  <a:moveTo>
                    <a:pt x="41547" y="87"/>
                  </a:moveTo>
                  <a:cubicBezTo>
                    <a:pt x="19319" y="1490"/>
                    <a:pt x="1496" y="19313"/>
                    <a:pt x="89" y="41545"/>
                  </a:cubicBezTo>
                  <a:cubicBezTo>
                    <a:pt x="-718" y="54310"/>
                    <a:pt x="3991" y="66803"/>
                    <a:pt x="13008" y="75819"/>
                  </a:cubicBezTo>
                  <a:cubicBezTo>
                    <a:pt x="21751" y="84562"/>
                    <a:pt x="34111" y="89561"/>
                    <a:pt x="47284" y="88738"/>
                  </a:cubicBezTo>
                  <a:cubicBezTo>
                    <a:pt x="69512" y="87335"/>
                    <a:pt x="87335" y="69512"/>
                    <a:pt x="88742" y="47280"/>
                  </a:cubicBezTo>
                  <a:cubicBezTo>
                    <a:pt x="89549" y="34514"/>
                    <a:pt x="84840" y="22022"/>
                    <a:pt x="75822" y="13005"/>
                  </a:cubicBezTo>
                  <a:cubicBezTo>
                    <a:pt x="66807" y="3988"/>
                    <a:pt x="54317" y="-708"/>
                    <a:pt x="41547" y="87"/>
                  </a:cubicBezTo>
                  <a:close/>
                  <a:moveTo>
                    <a:pt x="71103" y="46165"/>
                  </a:moveTo>
                  <a:cubicBezTo>
                    <a:pt x="70258" y="59535"/>
                    <a:pt x="59540" y="70253"/>
                    <a:pt x="46170" y="71098"/>
                  </a:cubicBezTo>
                  <a:cubicBezTo>
                    <a:pt x="38453" y="71595"/>
                    <a:pt x="30934" y="68750"/>
                    <a:pt x="25506" y="63321"/>
                  </a:cubicBezTo>
                  <a:cubicBezTo>
                    <a:pt x="20076" y="57891"/>
                    <a:pt x="17242" y="50360"/>
                    <a:pt x="17728" y="42658"/>
                  </a:cubicBezTo>
                  <a:cubicBezTo>
                    <a:pt x="18573" y="29288"/>
                    <a:pt x="29291" y="18569"/>
                    <a:pt x="42662" y="17725"/>
                  </a:cubicBezTo>
                  <a:cubicBezTo>
                    <a:pt x="50284" y="17232"/>
                    <a:pt x="57856" y="20033"/>
                    <a:pt x="63325" y="25501"/>
                  </a:cubicBezTo>
                  <a:cubicBezTo>
                    <a:pt x="68755" y="30930"/>
                    <a:pt x="71589" y="38462"/>
                    <a:pt x="71103" y="46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3339679" y="2679009"/>
              <a:ext cx="252605" cy="452438"/>
            </a:xfrm>
            <a:custGeom>
              <a:rect b="b" l="l" r="r" t="t"/>
              <a:pathLst>
                <a:path extrusionOk="0" h="603250" w="336807">
                  <a:moveTo>
                    <a:pt x="329149" y="494310"/>
                  </a:moveTo>
                  <a:cubicBezTo>
                    <a:pt x="328895" y="493849"/>
                    <a:pt x="328762" y="493328"/>
                    <a:pt x="328762" y="492803"/>
                  </a:cubicBezTo>
                  <a:lnTo>
                    <a:pt x="328762" y="464629"/>
                  </a:lnTo>
                  <a:cubicBezTo>
                    <a:pt x="328762" y="464104"/>
                    <a:pt x="328895" y="463582"/>
                    <a:pt x="329149" y="463122"/>
                  </a:cubicBezTo>
                  <a:lnTo>
                    <a:pt x="334252" y="453840"/>
                  </a:lnTo>
                  <a:cubicBezTo>
                    <a:pt x="337734" y="447502"/>
                    <a:pt x="337653" y="439676"/>
                    <a:pt x="334037" y="433417"/>
                  </a:cubicBezTo>
                  <a:lnTo>
                    <a:pt x="328869" y="424465"/>
                  </a:lnTo>
                  <a:cubicBezTo>
                    <a:pt x="325254" y="418207"/>
                    <a:pt x="318518" y="414223"/>
                    <a:pt x="311288" y="414070"/>
                  </a:cubicBezTo>
                  <a:lnTo>
                    <a:pt x="300702" y="413848"/>
                  </a:lnTo>
                  <a:cubicBezTo>
                    <a:pt x="300176" y="413837"/>
                    <a:pt x="299657" y="413692"/>
                    <a:pt x="299203" y="413430"/>
                  </a:cubicBezTo>
                  <a:lnTo>
                    <a:pt x="274799" y="399340"/>
                  </a:lnTo>
                  <a:cubicBezTo>
                    <a:pt x="274346" y="399078"/>
                    <a:pt x="273963" y="398704"/>
                    <a:pt x="273691" y="398253"/>
                  </a:cubicBezTo>
                  <a:lnTo>
                    <a:pt x="268205" y="389194"/>
                  </a:lnTo>
                  <a:cubicBezTo>
                    <a:pt x="265009" y="383918"/>
                    <a:pt x="259575" y="380347"/>
                    <a:pt x="253558" y="379412"/>
                  </a:cubicBezTo>
                  <a:cubicBezTo>
                    <a:pt x="252029" y="364177"/>
                    <a:pt x="247206" y="349952"/>
                    <a:pt x="239828" y="337435"/>
                  </a:cubicBezTo>
                  <a:lnTo>
                    <a:pt x="239828" y="93596"/>
                  </a:lnTo>
                  <a:cubicBezTo>
                    <a:pt x="239828" y="78630"/>
                    <a:pt x="236185" y="63717"/>
                    <a:pt x="229293" y="50468"/>
                  </a:cubicBezTo>
                  <a:cubicBezTo>
                    <a:pt x="227042" y="46138"/>
                    <a:pt x="221706" y="44456"/>
                    <a:pt x="217376" y="46707"/>
                  </a:cubicBezTo>
                  <a:cubicBezTo>
                    <a:pt x="213046" y="48959"/>
                    <a:pt x="211363" y="54295"/>
                    <a:pt x="213615" y="58624"/>
                  </a:cubicBezTo>
                  <a:cubicBezTo>
                    <a:pt x="219283" y="69519"/>
                    <a:pt x="222156" y="81284"/>
                    <a:pt x="222156" y="93597"/>
                  </a:cubicBezTo>
                  <a:lnTo>
                    <a:pt x="222156" y="315139"/>
                  </a:lnTo>
                  <a:cubicBezTo>
                    <a:pt x="206138" y="299815"/>
                    <a:pt x="185231" y="289607"/>
                    <a:pt x="162112" y="287041"/>
                  </a:cubicBezTo>
                  <a:lnTo>
                    <a:pt x="162112" y="251879"/>
                  </a:lnTo>
                  <a:cubicBezTo>
                    <a:pt x="187578" y="239014"/>
                    <a:pt x="205081" y="212599"/>
                    <a:pt x="205081" y="182172"/>
                  </a:cubicBezTo>
                  <a:lnTo>
                    <a:pt x="205081" y="91210"/>
                  </a:lnTo>
                  <a:cubicBezTo>
                    <a:pt x="205081" y="87553"/>
                    <a:pt x="202828" y="84271"/>
                    <a:pt x="199413" y="82961"/>
                  </a:cubicBezTo>
                  <a:cubicBezTo>
                    <a:pt x="195993" y="81644"/>
                    <a:pt x="192127" y="82578"/>
                    <a:pt x="189679" y="85294"/>
                  </a:cubicBezTo>
                  <a:cubicBezTo>
                    <a:pt x="176910" y="99466"/>
                    <a:pt x="157606" y="93611"/>
                    <a:pt x="148213" y="87918"/>
                  </a:cubicBezTo>
                  <a:cubicBezTo>
                    <a:pt x="145069" y="86011"/>
                    <a:pt x="141072" y="86252"/>
                    <a:pt x="138180" y="88522"/>
                  </a:cubicBezTo>
                  <a:cubicBezTo>
                    <a:pt x="124165" y="99513"/>
                    <a:pt x="82902" y="101695"/>
                    <a:pt x="63715" y="84611"/>
                  </a:cubicBezTo>
                  <a:cubicBezTo>
                    <a:pt x="61116" y="82295"/>
                    <a:pt x="57397" y="81723"/>
                    <a:pt x="54222" y="83148"/>
                  </a:cubicBezTo>
                  <a:cubicBezTo>
                    <a:pt x="51045" y="84573"/>
                    <a:pt x="49001" y="87730"/>
                    <a:pt x="49001" y="91211"/>
                  </a:cubicBezTo>
                  <a:lnTo>
                    <a:pt x="49001" y="177774"/>
                  </a:lnTo>
                  <a:cubicBezTo>
                    <a:pt x="49001" y="182655"/>
                    <a:pt x="52958" y="186610"/>
                    <a:pt x="57838" y="186610"/>
                  </a:cubicBezTo>
                  <a:cubicBezTo>
                    <a:pt x="62718" y="186610"/>
                    <a:pt x="66674" y="182655"/>
                    <a:pt x="66674" y="177774"/>
                  </a:cubicBezTo>
                  <a:lnTo>
                    <a:pt x="66674" y="107261"/>
                  </a:lnTo>
                  <a:cubicBezTo>
                    <a:pt x="91837" y="118759"/>
                    <a:pt x="125868" y="115846"/>
                    <a:pt x="144035" y="105747"/>
                  </a:cubicBezTo>
                  <a:cubicBezTo>
                    <a:pt x="152427" y="109828"/>
                    <a:pt x="161611" y="111959"/>
                    <a:pt x="170380" y="111758"/>
                  </a:cubicBezTo>
                  <a:cubicBezTo>
                    <a:pt x="176462" y="111632"/>
                    <a:pt x="182180" y="110428"/>
                    <a:pt x="187406" y="108206"/>
                  </a:cubicBezTo>
                  <a:lnTo>
                    <a:pt x="187406" y="182171"/>
                  </a:lnTo>
                  <a:cubicBezTo>
                    <a:pt x="187406" y="215457"/>
                    <a:pt x="160325" y="242537"/>
                    <a:pt x="127040" y="242537"/>
                  </a:cubicBezTo>
                  <a:cubicBezTo>
                    <a:pt x="103791" y="242537"/>
                    <a:pt x="82999" y="229548"/>
                    <a:pt x="72779" y="208638"/>
                  </a:cubicBezTo>
                  <a:cubicBezTo>
                    <a:pt x="70636" y="204253"/>
                    <a:pt x="65343" y="202439"/>
                    <a:pt x="60959" y="204581"/>
                  </a:cubicBezTo>
                  <a:cubicBezTo>
                    <a:pt x="56575" y="206724"/>
                    <a:pt x="54758" y="212016"/>
                    <a:pt x="56901" y="216401"/>
                  </a:cubicBezTo>
                  <a:cubicBezTo>
                    <a:pt x="64621" y="232192"/>
                    <a:pt x="77009" y="244488"/>
                    <a:pt x="91971" y="251982"/>
                  </a:cubicBezTo>
                  <a:lnTo>
                    <a:pt x="91971" y="287039"/>
                  </a:lnTo>
                  <a:cubicBezTo>
                    <a:pt x="68802" y="289613"/>
                    <a:pt x="47917" y="299867"/>
                    <a:pt x="31927" y="315192"/>
                  </a:cubicBezTo>
                  <a:lnTo>
                    <a:pt x="31927" y="93596"/>
                  </a:lnTo>
                  <a:cubicBezTo>
                    <a:pt x="31927" y="51732"/>
                    <a:pt x="65986" y="17673"/>
                    <a:pt x="107850" y="17673"/>
                  </a:cubicBezTo>
                  <a:lnTo>
                    <a:pt x="146234" y="17673"/>
                  </a:lnTo>
                  <a:cubicBezTo>
                    <a:pt x="163498" y="17673"/>
                    <a:pt x="179779" y="23339"/>
                    <a:pt x="193313" y="34058"/>
                  </a:cubicBezTo>
                  <a:cubicBezTo>
                    <a:pt x="197140" y="37088"/>
                    <a:pt x="202698" y="36441"/>
                    <a:pt x="205727" y="32616"/>
                  </a:cubicBezTo>
                  <a:cubicBezTo>
                    <a:pt x="208756" y="28790"/>
                    <a:pt x="208111" y="23232"/>
                    <a:pt x="204285" y="20202"/>
                  </a:cubicBezTo>
                  <a:cubicBezTo>
                    <a:pt x="187593" y="6987"/>
                    <a:pt x="167520" y="0"/>
                    <a:pt x="146232" y="0"/>
                  </a:cubicBezTo>
                  <a:lnTo>
                    <a:pt x="107847" y="0"/>
                  </a:lnTo>
                  <a:cubicBezTo>
                    <a:pt x="56239" y="0"/>
                    <a:pt x="14252" y="41987"/>
                    <a:pt x="14252" y="93596"/>
                  </a:cubicBezTo>
                  <a:lnTo>
                    <a:pt x="14252" y="337515"/>
                  </a:lnTo>
                  <a:cubicBezTo>
                    <a:pt x="5197" y="352884"/>
                    <a:pt x="0" y="370784"/>
                    <a:pt x="0" y="389876"/>
                  </a:cubicBezTo>
                  <a:lnTo>
                    <a:pt x="0" y="584362"/>
                  </a:lnTo>
                  <a:cubicBezTo>
                    <a:pt x="0" y="594777"/>
                    <a:pt x="8473" y="603250"/>
                    <a:pt x="18888" y="603250"/>
                  </a:cubicBezTo>
                  <a:lnTo>
                    <a:pt x="54387" y="603250"/>
                  </a:lnTo>
                  <a:cubicBezTo>
                    <a:pt x="59267" y="603250"/>
                    <a:pt x="63223" y="599295"/>
                    <a:pt x="63223" y="594413"/>
                  </a:cubicBezTo>
                  <a:cubicBezTo>
                    <a:pt x="63223" y="589532"/>
                    <a:pt x="59267" y="585577"/>
                    <a:pt x="54387" y="585577"/>
                  </a:cubicBezTo>
                  <a:lnTo>
                    <a:pt x="18888" y="585577"/>
                  </a:lnTo>
                  <a:cubicBezTo>
                    <a:pt x="18219" y="585577"/>
                    <a:pt x="17673" y="585031"/>
                    <a:pt x="17673" y="584362"/>
                  </a:cubicBezTo>
                  <a:lnTo>
                    <a:pt x="17673" y="389875"/>
                  </a:lnTo>
                  <a:cubicBezTo>
                    <a:pt x="17673" y="345755"/>
                    <a:pt x="51149" y="309306"/>
                    <a:pt x="94035" y="304593"/>
                  </a:cubicBezTo>
                  <a:lnTo>
                    <a:pt x="104087" y="336199"/>
                  </a:lnTo>
                  <a:lnTo>
                    <a:pt x="101709" y="336199"/>
                  </a:lnTo>
                  <a:cubicBezTo>
                    <a:pt x="96829" y="336199"/>
                    <a:pt x="92872" y="340154"/>
                    <a:pt x="92872" y="345035"/>
                  </a:cubicBezTo>
                  <a:lnTo>
                    <a:pt x="92872" y="413477"/>
                  </a:lnTo>
                  <a:cubicBezTo>
                    <a:pt x="92872" y="418359"/>
                    <a:pt x="96829" y="422314"/>
                    <a:pt x="101709" y="422314"/>
                  </a:cubicBezTo>
                  <a:lnTo>
                    <a:pt x="152370" y="422314"/>
                  </a:lnTo>
                  <a:cubicBezTo>
                    <a:pt x="157250" y="422314"/>
                    <a:pt x="161207" y="418359"/>
                    <a:pt x="161207" y="413477"/>
                  </a:cubicBezTo>
                  <a:lnTo>
                    <a:pt x="161207" y="345035"/>
                  </a:lnTo>
                  <a:cubicBezTo>
                    <a:pt x="161207" y="340154"/>
                    <a:pt x="157250" y="336199"/>
                    <a:pt x="152370" y="336199"/>
                  </a:cubicBezTo>
                  <a:lnTo>
                    <a:pt x="149992" y="336199"/>
                  </a:lnTo>
                  <a:lnTo>
                    <a:pt x="160045" y="304592"/>
                  </a:lnTo>
                  <a:cubicBezTo>
                    <a:pt x="199426" y="308915"/>
                    <a:pt x="231088" y="339971"/>
                    <a:pt x="235801" y="379617"/>
                  </a:cubicBezTo>
                  <a:cubicBezTo>
                    <a:pt x="230237" y="380800"/>
                    <a:pt x="225277" y="384248"/>
                    <a:pt x="222282" y="389193"/>
                  </a:cubicBezTo>
                  <a:lnTo>
                    <a:pt x="216794" y="398253"/>
                  </a:lnTo>
                  <a:cubicBezTo>
                    <a:pt x="216524" y="398701"/>
                    <a:pt x="216140" y="399076"/>
                    <a:pt x="215684" y="399340"/>
                  </a:cubicBezTo>
                  <a:lnTo>
                    <a:pt x="191287" y="413427"/>
                  </a:lnTo>
                  <a:cubicBezTo>
                    <a:pt x="190831" y="413691"/>
                    <a:pt x="190311" y="413835"/>
                    <a:pt x="189787" y="413846"/>
                  </a:cubicBezTo>
                  <a:lnTo>
                    <a:pt x="179196" y="414068"/>
                  </a:lnTo>
                  <a:cubicBezTo>
                    <a:pt x="171969" y="414221"/>
                    <a:pt x="165233" y="418204"/>
                    <a:pt x="161618" y="424464"/>
                  </a:cubicBezTo>
                  <a:lnTo>
                    <a:pt x="156450" y="433414"/>
                  </a:lnTo>
                  <a:cubicBezTo>
                    <a:pt x="152836" y="439675"/>
                    <a:pt x="152753" y="447502"/>
                    <a:pt x="156236" y="453838"/>
                  </a:cubicBezTo>
                  <a:lnTo>
                    <a:pt x="161338" y="463118"/>
                  </a:lnTo>
                  <a:cubicBezTo>
                    <a:pt x="161591" y="463580"/>
                    <a:pt x="161725" y="464102"/>
                    <a:pt x="161725" y="464626"/>
                  </a:cubicBezTo>
                  <a:lnTo>
                    <a:pt x="161725" y="492801"/>
                  </a:lnTo>
                  <a:cubicBezTo>
                    <a:pt x="161725" y="493325"/>
                    <a:pt x="161591" y="493849"/>
                    <a:pt x="161338" y="494308"/>
                  </a:cubicBezTo>
                  <a:lnTo>
                    <a:pt x="156235" y="503589"/>
                  </a:lnTo>
                  <a:cubicBezTo>
                    <a:pt x="152752" y="509925"/>
                    <a:pt x="152833" y="517751"/>
                    <a:pt x="156449" y="524012"/>
                  </a:cubicBezTo>
                  <a:lnTo>
                    <a:pt x="161616" y="532962"/>
                  </a:lnTo>
                  <a:cubicBezTo>
                    <a:pt x="165230" y="539223"/>
                    <a:pt x="171969" y="543208"/>
                    <a:pt x="179196" y="543359"/>
                  </a:cubicBezTo>
                  <a:lnTo>
                    <a:pt x="189782" y="543580"/>
                  </a:lnTo>
                  <a:cubicBezTo>
                    <a:pt x="190309" y="543592"/>
                    <a:pt x="190830" y="543737"/>
                    <a:pt x="191283" y="543998"/>
                  </a:cubicBezTo>
                  <a:lnTo>
                    <a:pt x="215681" y="558085"/>
                  </a:lnTo>
                  <a:cubicBezTo>
                    <a:pt x="216138" y="558349"/>
                    <a:pt x="216522" y="558725"/>
                    <a:pt x="216794" y="559174"/>
                  </a:cubicBezTo>
                  <a:lnTo>
                    <a:pt x="222281" y="568236"/>
                  </a:lnTo>
                  <a:cubicBezTo>
                    <a:pt x="225385" y="573359"/>
                    <a:pt x="230597" y="576873"/>
                    <a:pt x="236404" y="577929"/>
                  </a:cubicBezTo>
                  <a:lnTo>
                    <a:pt x="236404" y="584358"/>
                  </a:lnTo>
                  <a:cubicBezTo>
                    <a:pt x="236404" y="585028"/>
                    <a:pt x="235860" y="585573"/>
                    <a:pt x="235191" y="585573"/>
                  </a:cubicBezTo>
                  <a:lnTo>
                    <a:pt x="89718" y="585573"/>
                  </a:lnTo>
                  <a:cubicBezTo>
                    <a:pt x="84838" y="585573"/>
                    <a:pt x="80881" y="589528"/>
                    <a:pt x="80881" y="594410"/>
                  </a:cubicBezTo>
                  <a:cubicBezTo>
                    <a:pt x="80881" y="599291"/>
                    <a:pt x="84838" y="603247"/>
                    <a:pt x="89718" y="603247"/>
                  </a:cubicBezTo>
                  <a:lnTo>
                    <a:pt x="235192" y="603247"/>
                  </a:lnTo>
                  <a:cubicBezTo>
                    <a:pt x="245606" y="603247"/>
                    <a:pt x="254079" y="594774"/>
                    <a:pt x="254079" y="584358"/>
                  </a:cubicBezTo>
                  <a:lnTo>
                    <a:pt x="254079" y="577929"/>
                  </a:lnTo>
                  <a:cubicBezTo>
                    <a:pt x="259886" y="576874"/>
                    <a:pt x="265099" y="573359"/>
                    <a:pt x="268204" y="568233"/>
                  </a:cubicBezTo>
                  <a:lnTo>
                    <a:pt x="273691" y="559174"/>
                  </a:lnTo>
                  <a:cubicBezTo>
                    <a:pt x="273962" y="558725"/>
                    <a:pt x="274347" y="558349"/>
                    <a:pt x="274802" y="558085"/>
                  </a:cubicBezTo>
                  <a:lnTo>
                    <a:pt x="299203" y="543998"/>
                  </a:lnTo>
                  <a:cubicBezTo>
                    <a:pt x="299657" y="543736"/>
                    <a:pt x="300175" y="543591"/>
                    <a:pt x="300700" y="543580"/>
                  </a:cubicBezTo>
                  <a:lnTo>
                    <a:pt x="311286" y="543359"/>
                  </a:lnTo>
                  <a:cubicBezTo>
                    <a:pt x="318516" y="543208"/>
                    <a:pt x="325253" y="539223"/>
                    <a:pt x="328868" y="532962"/>
                  </a:cubicBezTo>
                  <a:lnTo>
                    <a:pt x="334036" y="524012"/>
                  </a:lnTo>
                  <a:cubicBezTo>
                    <a:pt x="337649" y="517751"/>
                    <a:pt x="337733" y="509927"/>
                    <a:pt x="334250" y="503589"/>
                  </a:cubicBezTo>
                  <a:close/>
                  <a:moveTo>
                    <a:pt x="127040" y="260212"/>
                  </a:moveTo>
                  <a:cubicBezTo>
                    <a:pt x="133018" y="260212"/>
                    <a:pt x="138841" y="259535"/>
                    <a:pt x="144436" y="258257"/>
                  </a:cubicBezTo>
                  <a:lnTo>
                    <a:pt x="144436" y="286170"/>
                  </a:lnTo>
                  <a:lnTo>
                    <a:pt x="109642" y="286170"/>
                  </a:lnTo>
                  <a:lnTo>
                    <a:pt x="109642" y="258288"/>
                  </a:lnTo>
                  <a:cubicBezTo>
                    <a:pt x="115263" y="259553"/>
                    <a:pt x="121088" y="260212"/>
                    <a:pt x="127040" y="260212"/>
                  </a:cubicBezTo>
                  <a:close/>
                  <a:moveTo>
                    <a:pt x="143533" y="404642"/>
                  </a:moveTo>
                  <a:lnTo>
                    <a:pt x="110546" y="404642"/>
                  </a:lnTo>
                  <a:lnTo>
                    <a:pt x="110546" y="353873"/>
                  </a:lnTo>
                  <a:lnTo>
                    <a:pt x="143533" y="353873"/>
                  </a:lnTo>
                  <a:close/>
                  <a:moveTo>
                    <a:pt x="122633" y="336200"/>
                  </a:moveTo>
                  <a:lnTo>
                    <a:pt x="112417" y="304078"/>
                  </a:lnTo>
                  <a:lnTo>
                    <a:pt x="141661" y="304078"/>
                  </a:lnTo>
                  <a:lnTo>
                    <a:pt x="131445" y="336200"/>
                  </a:lnTo>
                  <a:close/>
                  <a:moveTo>
                    <a:pt x="313662" y="502825"/>
                  </a:moveTo>
                  <a:lnTo>
                    <a:pt x="318762" y="512105"/>
                  </a:lnTo>
                  <a:cubicBezTo>
                    <a:pt x="319287" y="513059"/>
                    <a:pt x="319275" y="514238"/>
                    <a:pt x="318732" y="515178"/>
                  </a:cubicBezTo>
                  <a:lnTo>
                    <a:pt x="313564" y="524128"/>
                  </a:lnTo>
                  <a:cubicBezTo>
                    <a:pt x="313020" y="525070"/>
                    <a:pt x="312006" y="525670"/>
                    <a:pt x="310919" y="525692"/>
                  </a:cubicBezTo>
                  <a:lnTo>
                    <a:pt x="300330" y="525914"/>
                  </a:lnTo>
                  <a:cubicBezTo>
                    <a:pt x="296836" y="525987"/>
                    <a:pt x="293389" y="526950"/>
                    <a:pt x="290366" y="528696"/>
                  </a:cubicBezTo>
                  <a:lnTo>
                    <a:pt x="265965" y="542782"/>
                  </a:lnTo>
                  <a:cubicBezTo>
                    <a:pt x="262939" y="544530"/>
                    <a:pt x="260383" y="547033"/>
                    <a:pt x="258574" y="550023"/>
                  </a:cubicBezTo>
                  <a:lnTo>
                    <a:pt x="253089" y="559081"/>
                  </a:lnTo>
                  <a:cubicBezTo>
                    <a:pt x="252525" y="560012"/>
                    <a:pt x="251498" y="560590"/>
                    <a:pt x="250411" y="560590"/>
                  </a:cubicBezTo>
                  <a:lnTo>
                    <a:pt x="240077" y="560590"/>
                  </a:lnTo>
                  <a:cubicBezTo>
                    <a:pt x="238990" y="560590"/>
                    <a:pt x="237963" y="560012"/>
                    <a:pt x="237400" y="559083"/>
                  </a:cubicBezTo>
                  <a:lnTo>
                    <a:pt x="231915" y="550024"/>
                  </a:lnTo>
                  <a:cubicBezTo>
                    <a:pt x="230106" y="547036"/>
                    <a:pt x="227549" y="544532"/>
                    <a:pt x="224522" y="542784"/>
                  </a:cubicBezTo>
                  <a:lnTo>
                    <a:pt x="200122" y="528696"/>
                  </a:lnTo>
                  <a:cubicBezTo>
                    <a:pt x="197097" y="526951"/>
                    <a:pt x="193651" y="525988"/>
                    <a:pt x="190157" y="525915"/>
                  </a:cubicBezTo>
                  <a:lnTo>
                    <a:pt x="179568" y="525694"/>
                  </a:lnTo>
                  <a:cubicBezTo>
                    <a:pt x="178482" y="525670"/>
                    <a:pt x="177469" y="525071"/>
                    <a:pt x="176924" y="524129"/>
                  </a:cubicBezTo>
                  <a:lnTo>
                    <a:pt x="171757" y="515179"/>
                  </a:lnTo>
                  <a:cubicBezTo>
                    <a:pt x="171213" y="514236"/>
                    <a:pt x="171200" y="513059"/>
                    <a:pt x="171725" y="512107"/>
                  </a:cubicBezTo>
                  <a:lnTo>
                    <a:pt x="176828" y="502825"/>
                  </a:lnTo>
                  <a:cubicBezTo>
                    <a:pt x="178511" y="499762"/>
                    <a:pt x="179401" y="496297"/>
                    <a:pt x="179401" y="492805"/>
                  </a:cubicBezTo>
                  <a:lnTo>
                    <a:pt x="179401" y="464630"/>
                  </a:lnTo>
                  <a:cubicBezTo>
                    <a:pt x="179401" y="461138"/>
                    <a:pt x="178511" y="457672"/>
                    <a:pt x="176826" y="454608"/>
                  </a:cubicBezTo>
                  <a:lnTo>
                    <a:pt x="171725" y="445327"/>
                  </a:lnTo>
                  <a:cubicBezTo>
                    <a:pt x="171202" y="444374"/>
                    <a:pt x="171212" y="443197"/>
                    <a:pt x="171757" y="442255"/>
                  </a:cubicBezTo>
                  <a:lnTo>
                    <a:pt x="176924" y="433306"/>
                  </a:lnTo>
                  <a:cubicBezTo>
                    <a:pt x="177469" y="432363"/>
                    <a:pt x="178482" y="431762"/>
                    <a:pt x="179568" y="431740"/>
                  </a:cubicBezTo>
                  <a:lnTo>
                    <a:pt x="190158" y="431518"/>
                  </a:lnTo>
                  <a:cubicBezTo>
                    <a:pt x="193651" y="431445"/>
                    <a:pt x="197097" y="430483"/>
                    <a:pt x="200123" y="428736"/>
                  </a:cubicBezTo>
                  <a:lnTo>
                    <a:pt x="224519" y="414651"/>
                  </a:lnTo>
                  <a:cubicBezTo>
                    <a:pt x="227548" y="412903"/>
                    <a:pt x="230107" y="410399"/>
                    <a:pt x="231914" y="407409"/>
                  </a:cubicBezTo>
                  <a:lnTo>
                    <a:pt x="237400" y="398351"/>
                  </a:lnTo>
                  <a:cubicBezTo>
                    <a:pt x="237964" y="397420"/>
                    <a:pt x="238990" y="396843"/>
                    <a:pt x="240077" y="396843"/>
                  </a:cubicBezTo>
                  <a:lnTo>
                    <a:pt x="250411" y="396843"/>
                  </a:lnTo>
                  <a:cubicBezTo>
                    <a:pt x="251500" y="396843"/>
                    <a:pt x="252525" y="397420"/>
                    <a:pt x="253088" y="398350"/>
                  </a:cubicBezTo>
                  <a:lnTo>
                    <a:pt x="258572" y="407407"/>
                  </a:lnTo>
                  <a:cubicBezTo>
                    <a:pt x="260381" y="410399"/>
                    <a:pt x="262940" y="412903"/>
                    <a:pt x="265966" y="414648"/>
                  </a:cubicBezTo>
                  <a:lnTo>
                    <a:pt x="290365" y="428736"/>
                  </a:lnTo>
                  <a:cubicBezTo>
                    <a:pt x="293389" y="430483"/>
                    <a:pt x="296836" y="431445"/>
                    <a:pt x="300332" y="431518"/>
                  </a:cubicBezTo>
                  <a:lnTo>
                    <a:pt x="310916" y="431740"/>
                  </a:lnTo>
                  <a:cubicBezTo>
                    <a:pt x="312006" y="431763"/>
                    <a:pt x="313020" y="432363"/>
                    <a:pt x="313564" y="433304"/>
                  </a:cubicBezTo>
                  <a:lnTo>
                    <a:pt x="318732" y="442257"/>
                  </a:lnTo>
                  <a:cubicBezTo>
                    <a:pt x="319276" y="443198"/>
                    <a:pt x="319288" y="444375"/>
                    <a:pt x="318763" y="445327"/>
                  </a:cubicBezTo>
                  <a:lnTo>
                    <a:pt x="313662" y="454608"/>
                  </a:lnTo>
                  <a:cubicBezTo>
                    <a:pt x="311977" y="457671"/>
                    <a:pt x="311087" y="461136"/>
                    <a:pt x="311087" y="464630"/>
                  </a:cubicBezTo>
                  <a:lnTo>
                    <a:pt x="311087" y="492805"/>
                  </a:lnTo>
                  <a:cubicBezTo>
                    <a:pt x="311088" y="496297"/>
                    <a:pt x="311978" y="499762"/>
                    <a:pt x="313662" y="50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6" name="Google Shape;786;p26"/>
          <p:cNvGrpSpPr/>
          <p:nvPr/>
        </p:nvGrpSpPr>
        <p:grpSpPr>
          <a:xfrm>
            <a:off x="4893611" y="2286829"/>
            <a:ext cx="296030" cy="249744"/>
            <a:chOff x="1765790" y="2714379"/>
            <a:chExt cx="452438" cy="381696"/>
          </a:xfrm>
        </p:grpSpPr>
        <p:sp>
          <p:nvSpPr>
            <p:cNvPr id="787" name="Google Shape;787;p26"/>
            <p:cNvSpPr/>
            <p:nvPr/>
          </p:nvSpPr>
          <p:spPr>
            <a:xfrm>
              <a:off x="1790803" y="2767198"/>
              <a:ext cx="402410" cy="308933"/>
            </a:xfrm>
            <a:custGeom>
              <a:rect b="b" l="l" r="r" t="t"/>
              <a:pathLst>
                <a:path extrusionOk="0" h="411911" w="536546">
                  <a:moveTo>
                    <a:pt x="121879" y="411910"/>
                  </a:moveTo>
                  <a:cubicBezTo>
                    <a:pt x="126759" y="411910"/>
                    <a:pt x="130716" y="407955"/>
                    <a:pt x="130716" y="403074"/>
                  </a:cubicBezTo>
                  <a:lnTo>
                    <a:pt x="130716" y="87884"/>
                  </a:lnTo>
                  <a:lnTo>
                    <a:pt x="259436" y="87884"/>
                  </a:lnTo>
                  <a:lnTo>
                    <a:pt x="259436" y="403075"/>
                  </a:lnTo>
                  <a:cubicBezTo>
                    <a:pt x="259436" y="407956"/>
                    <a:pt x="263393" y="411911"/>
                    <a:pt x="268273" y="411911"/>
                  </a:cubicBezTo>
                  <a:cubicBezTo>
                    <a:pt x="273153" y="411911"/>
                    <a:pt x="277110" y="407956"/>
                    <a:pt x="277110" y="403075"/>
                  </a:cubicBezTo>
                  <a:lnTo>
                    <a:pt x="277110" y="87884"/>
                  </a:lnTo>
                  <a:lnTo>
                    <a:pt x="405831" y="87884"/>
                  </a:lnTo>
                  <a:lnTo>
                    <a:pt x="405831" y="403075"/>
                  </a:lnTo>
                  <a:cubicBezTo>
                    <a:pt x="405831" y="407956"/>
                    <a:pt x="409786" y="411911"/>
                    <a:pt x="414667" y="411911"/>
                  </a:cubicBezTo>
                  <a:cubicBezTo>
                    <a:pt x="419549" y="411911"/>
                    <a:pt x="423504" y="407956"/>
                    <a:pt x="423504" y="403075"/>
                  </a:cubicBezTo>
                  <a:lnTo>
                    <a:pt x="423504" y="87884"/>
                  </a:lnTo>
                  <a:lnTo>
                    <a:pt x="527709" y="87884"/>
                  </a:lnTo>
                  <a:cubicBezTo>
                    <a:pt x="532591" y="87884"/>
                    <a:pt x="536546" y="83927"/>
                    <a:pt x="536546" y="79047"/>
                  </a:cubicBezTo>
                  <a:cubicBezTo>
                    <a:pt x="536546" y="74167"/>
                    <a:pt x="532591" y="70210"/>
                    <a:pt x="527709" y="70210"/>
                  </a:cubicBezTo>
                  <a:lnTo>
                    <a:pt x="423504" y="70210"/>
                  </a:lnTo>
                  <a:lnTo>
                    <a:pt x="423504" y="8837"/>
                  </a:lnTo>
                  <a:cubicBezTo>
                    <a:pt x="423504" y="3956"/>
                    <a:pt x="419549" y="0"/>
                    <a:pt x="414667" y="0"/>
                  </a:cubicBezTo>
                  <a:cubicBezTo>
                    <a:pt x="409786" y="0"/>
                    <a:pt x="405831" y="3956"/>
                    <a:pt x="405831" y="8837"/>
                  </a:cubicBezTo>
                  <a:lnTo>
                    <a:pt x="405831" y="70209"/>
                  </a:lnTo>
                  <a:lnTo>
                    <a:pt x="277110" y="70209"/>
                  </a:lnTo>
                  <a:lnTo>
                    <a:pt x="277110" y="8837"/>
                  </a:lnTo>
                  <a:cubicBezTo>
                    <a:pt x="277110" y="3956"/>
                    <a:pt x="273153" y="0"/>
                    <a:pt x="268273" y="0"/>
                  </a:cubicBezTo>
                  <a:cubicBezTo>
                    <a:pt x="263393" y="0"/>
                    <a:pt x="259436" y="3956"/>
                    <a:pt x="259436" y="8837"/>
                  </a:cubicBezTo>
                  <a:lnTo>
                    <a:pt x="259436" y="70209"/>
                  </a:lnTo>
                  <a:lnTo>
                    <a:pt x="130716" y="70209"/>
                  </a:lnTo>
                  <a:lnTo>
                    <a:pt x="130716" y="8837"/>
                  </a:lnTo>
                  <a:cubicBezTo>
                    <a:pt x="130716" y="3956"/>
                    <a:pt x="126759" y="0"/>
                    <a:pt x="121879" y="0"/>
                  </a:cubicBezTo>
                  <a:cubicBezTo>
                    <a:pt x="116999" y="0"/>
                    <a:pt x="113042" y="3956"/>
                    <a:pt x="113042" y="8837"/>
                  </a:cubicBezTo>
                  <a:lnTo>
                    <a:pt x="113042" y="70209"/>
                  </a:lnTo>
                  <a:lnTo>
                    <a:pt x="8837" y="70209"/>
                  </a:lnTo>
                  <a:cubicBezTo>
                    <a:pt x="3956" y="70209"/>
                    <a:pt x="0" y="74166"/>
                    <a:pt x="0" y="79046"/>
                  </a:cubicBezTo>
                  <a:cubicBezTo>
                    <a:pt x="0" y="83926"/>
                    <a:pt x="3956" y="87882"/>
                    <a:pt x="8837" y="87882"/>
                  </a:cubicBezTo>
                  <a:lnTo>
                    <a:pt x="113042" y="87882"/>
                  </a:lnTo>
                  <a:lnTo>
                    <a:pt x="113042" y="403074"/>
                  </a:lnTo>
                  <a:cubicBezTo>
                    <a:pt x="113042" y="407955"/>
                    <a:pt x="116999" y="411910"/>
                    <a:pt x="121879" y="411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1814889" y="2789078"/>
              <a:ext cx="24852" cy="13255"/>
            </a:xfrm>
            <a:custGeom>
              <a:rect b="b" l="l" r="r" t="t"/>
              <a:pathLst>
                <a:path extrusionOk="0" h="17673" w="33136">
                  <a:moveTo>
                    <a:pt x="24300" y="17673"/>
                  </a:moveTo>
                  <a:cubicBezTo>
                    <a:pt x="29180" y="17673"/>
                    <a:pt x="33136" y="13717"/>
                    <a:pt x="33136" y="8837"/>
                  </a:cubicBezTo>
                  <a:cubicBezTo>
                    <a:pt x="33136" y="3956"/>
                    <a:pt x="29180" y="0"/>
                    <a:pt x="24300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1924685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8" y="17673"/>
                  </a:moveTo>
                  <a:cubicBezTo>
                    <a:pt x="29179" y="17673"/>
                    <a:pt x="33135" y="13717"/>
                    <a:pt x="33135" y="8837"/>
                  </a:cubicBezTo>
                  <a:cubicBezTo>
                    <a:pt x="33135" y="3956"/>
                    <a:pt x="29179" y="0"/>
                    <a:pt x="24298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2034480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2144276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1799975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1799975" y="2923875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72907" y="14900"/>
                  </a:move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1799975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58005" y="0"/>
                  </a:move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7" y="6683"/>
                    <a:pt x="66222" y="0"/>
                    <a:pt x="58005" y="0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1909771" y="2854580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58006"/>
                  </a:moveTo>
                  <a:lnTo>
                    <a:pt x="72907" y="14901"/>
                  </a:ln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2" y="72908"/>
                    <a:pt x="72907" y="66223"/>
                    <a:pt x="72907" y="58006"/>
                  </a:cubicBezTo>
                  <a:close/>
                  <a:moveTo>
                    <a:pt x="55234" y="55235"/>
                  </a:moveTo>
                  <a:lnTo>
                    <a:pt x="17672" y="55235"/>
                  </a:lnTo>
                  <a:lnTo>
                    <a:pt x="17672" y="17673"/>
                  </a:lnTo>
                  <a:lnTo>
                    <a:pt x="55234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1909771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14901" y="72907"/>
                  </a:move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-1" y="66223"/>
                    <a:pt x="6684" y="72907"/>
                    <a:pt x="14901" y="72907"/>
                  </a:cubicBezTo>
                  <a:close/>
                  <a:moveTo>
                    <a:pt x="17672" y="17673"/>
                  </a:moveTo>
                  <a:lnTo>
                    <a:pt x="55234" y="17673"/>
                  </a:lnTo>
                  <a:lnTo>
                    <a:pt x="55234" y="55235"/>
                  </a:lnTo>
                  <a:lnTo>
                    <a:pt x="17672" y="552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2019567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2129362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2129362" y="2923875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72907" y="14900"/>
                  </a:move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2129362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58006" y="0"/>
                  </a:move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8" y="6683"/>
                    <a:pt x="66223" y="0"/>
                    <a:pt x="58006" y="0"/>
                  </a:cubicBezTo>
                  <a:close/>
                  <a:moveTo>
                    <a:pt x="55235" y="55234"/>
                  </a:moveTo>
                  <a:lnTo>
                    <a:pt x="17673" y="55234"/>
                  </a:lnTo>
                  <a:lnTo>
                    <a:pt x="17673" y="17672"/>
                  </a:lnTo>
                  <a:lnTo>
                    <a:pt x="55235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1921679" y="2944587"/>
              <a:ext cx="30863" cy="13255"/>
            </a:xfrm>
            <a:custGeom>
              <a:rect b="b" l="l" r="r" t="t"/>
              <a:pathLst>
                <a:path extrusionOk="0" h="17673" w="41151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32315" y="17673"/>
                  </a:lnTo>
                  <a:cubicBezTo>
                    <a:pt x="37195" y="17673"/>
                    <a:pt x="41152" y="13718"/>
                    <a:pt x="41152" y="8837"/>
                  </a:cubicBezTo>
                  <a:cubicBezTo>
                    <a:pt x="41152" y="3955"/>
                    <a:pt x="37195" y="0"/>
                    <a:pt x="3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2031475" y="3013882"/>
              <a:ext cx="30863" cy="13255"/>
            </a:xfrm>
            <a:custGeom>
              <a:rect b="b" l="l" r="r" t="t"/>
              <a:pathLst>
                <a:path extrusionOk="0" h="17673" w="41151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2315" y="17673"/>
                  </a:lnTo>
                  <a:cubicBezTo>
                    <a:pt x="37196" y="17673"/>
                    <a:pt x="41152" y="13718"/>
                    <a:pt x="41152" y="8837"/>
                  </a:cubicBezTo>
                  <a:cubicBezTo>
                    <a:pt x="41152" y="3955"/>
                    <a:pt x="37196" y="0"/>
                    <a:pt x="3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1765790" y="2714379"/>
              <a:ext cx="452438" cy="381696"/>
            </a:xfrm>
            <a:custGeom>
              <a:rect b="b" l="l" r="r" t="t"/>
              <a:pathLst>
                <a:path extrusionOk="0" h="508928" w="603250">
                  <a:moveTo>
                    <a:pt x="594413" y="33906"/>
                  </a:moveTo>
                  <a:lnTo>
                    <a:pt x="586450" y="33906"/>
                  </a:lnTo>
                  <a:lnTo>
                    <a:pt x="568648" y="8653"/>
                  </a:lnTo>
                  <a:cubicBezTo>
                    <a:pt x="564828" y="3234"/>
                    <a:pt x="558591" y="0"/>
                    <a:pt x="551961" y="0"/>
                  </a:cubicBezTo>
                  <a:lnTo>
                    <a:pt x="114341" y="0"/>
                  </a:lnTo>
                  <a:cubicBezTo>
                    <a:pt x="109460" y="0"/>
                    <a:pt x="105504" y="3956"/>
                    <a:pt x="105504" y="8837"/>
                  </a:cubicBezTo>
                  <a:cubicBezTo>
                    <a:pt x="105504" y="13717"/>
                    <a:pt x="109460" y="17673"/>
                    <a:pt x="114341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9" y="18835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79010" y="17673"/>
                  </a:lnTo>
                  <a:cubicBezTo>
                    <a:pt x="83891" y="17673"/>
                    <a:pt x="87847" y="13717"/>
                    <a:pt x="87847" y="8837"/>
                  </a:cubicBezTo>
                  <a:cubicBezTo>
                    <a:pt x="87847" y="3956"/>
                    <a:pt x="83891" y="0"/>
                    <a:pt x="79010" y="0"/>
                  </a:cubicBezTo>
                  <a:lnTo>
                    <a:pt x="51290" y="0"/>
                  </a:lnTo>
                  <a:cubicBezTo>
                    <a:pt x="44661" y="0"/>
                    <a:pt x="38422" y="3235"/>
                    <a:pt x="34603" y="8653"/>
                  </a:cubicBezTo>
                  <a:lnTo>
                    <a:pt x="16800" y="33906"/>
                  </a:lnTo>
                  <a:lnTo>
                    <a:pt x="8837" y="33906"/>
                  </a:lnTo>
                  <a:cubicBezTo>
                    <a:pt x="3956" y="33906"/>
                    <a:pt x="0" y="37862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6" y="508929"/>
                    <a:pt x="8837" y="508929"/>
                  </a:cubicBezTo>
                  <a:lnTo>
                    <a:pt x="225405" y="508929"/>
                  </a:lnTo>
                  <a:cubicBezTo>
                    <a:pt x="230285" y="508929"/>
                    <a:pt x="234241" y="504973"/>
                    <a:pt x="234241" y="500092"/>
                  </a:cubicBezTo>
                  <a:cubicBezTo>
                    <a:pt x="234241" y="495211"/>
                    <a:pt x="230285" y="491255"/>
                    <a:pt x="225405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260735" y="491255"/>
                  </a:lnTo>
                  <a:cubicBezTo>
                    <a:pt x="255855" y="491255"/>
                    <a:pt x="251898" y="495211"/>
                    <a:pt x="251898" y="500092"/>
                  </a:cubicBezTo>
                  <a:cubicBezTo>
                    <a:pt x="251898" y="504973"/>
                    <a:pt x="255855" y="508929"/>
                    <a:pt x="260735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2"/>
                    <a:pt x="599294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2019567" y="2923874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64071" y="27626"/>
                  </a:moveTo>
                  <a:cubicBezTo>
                    <a:pt x="68952" y="27626"/>
                    <a:pt x="72907" y="23670"/>
                    <a:pt x="72907" y="18789"/>
                  </a:cubicBezTo>
                  <a:lnTo>
                    <a:pt x="72907" y="14901"/>
                  </a:ln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7"/>
                  </a:lnTo>
                  <a:cubicBezTo>
                    <a:pt x="0" y="66224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3"/>
                    <a:pt x="72907" y="58007"/>
                  </a:cubicBezTo>
                  <a:lnTo>
                    <a:pt x="72907" y="54119"/>
                  </a:lnTo>
                  <a:cubicBezTo>
                    <a:pt x="72907" y="49238"/>
                    <a:pt x="68952" y="45283"/>
                    <a:pt x="64071" y="45283"/>
                  </a:cubicBezTo>
                  <a:cubicBezTo>
                    <a:pt x="59189" y="45283"/>
                    <a:pt x="55234" y="49238"/>
                    <a:pt x="55234" y="54119"/>
                  </a:cubicBezTo>
                  <a:lnTo>
                    <a:pt x="55234" y="55234"/>
                  </a:ln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lnTo>
                    <a:pt x="55234" y="18788"/>
                  </a:lnTo>
                  <a:cubicBezTo>
                    <a:pt x="55234" y="23669"/>
                    <a:pt x="59189" y="27626"/>
                    <a:pt x="64071" y="27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26"/>
          <p:cNvGrpSpPr/>
          <p:nvPr/>
        </p:nvGrpSpPr>
        <p:grpSpPr>
          <a:xfrm>
            <a:off x="4893613" y="3972379"/>
            <a:ext cx="296029" cy="249744"/>
            <a:chOff x="1028803" y="2714378"/>
            <a:chExt cx="452437" cy="381697"/>
          </a:xfrm>
        </p:grpSpPr>
        <p:sp>
          <p:nvSpPr>
            <p:cNvPr id="806" name="Google Shape;806;p26"/>
            <p:cNvSpPr/>
            <p:nvPr/>
          </p:nvSpPr>
          <p:spPr>
            <a:xfrm>
              <a:off x="1028803" y="271437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1226257" y="2773526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1176564" y="2773526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57233" y="2821668"/>
              <a:ext cx="395578" cy="215110"/>
            </a:xfrm>
            <a:custGeom>
              <a:rect b="b" l="l" r="r" t="t"/>
              <a:pathLst>
                <a:path extrusionOk="0" h="286813" w="527437">
                  <a:moveTo>
                    <a:pt x="8837" y="123896"/>
                  </a:moveTo>
                  <a:cubicBezTo>
                    <a:pt x="3955" y="123896"/>
                    <a:pt x="0" y="127851"/>
                    <a:pt x="0" y="132733"/>
                  </a:cubicBezTo>
                  <a:lnTo>
                    <a:pt x="0" y="154081"/>
                  </a:lnTo>
                  <a:cubicBezTo>
                    <a:pt x="0" y="158962"/>
                    <a:pt x="3955" y="162918"/>
                    <a:pt x="8837" y="162918"/>
                  </a:cubicBezTo>
                  <a:cubicBezTo>
                    <a:pt x="13718" y="162918"/>
                    <a:pt x="17673" y="158962"/>
                    <a:pt x="17673" y="154081"/>
                  </a:cubicBezTo>
                  <a:lnTo>
                    <a:pt x="17673" y="152243"/>
                  </a:lnTo>
                  <a:lnTo>
                    <a:pt x="133619" y="152243"/>
                  </a:lnTo>
                  <a:lnTo>
                    <a:pt x="133619" y="216124"/>
                  </a:lnTo>
                  <a:cubicBezTo>
                    <a:pt x="118291" y="220236"/>
                    <a:pt x="106973" y="234251"/>
                    <a:pt x="106973" y="250858"/>
                  </a:cubicBezTo>
                  <a:cubicBezTo>
                    <a:pt x="106973" y="270684"/>
                    <a:pt x="123103" y="286814"/>
                    <a:pt x="142930" y="286814"/>
                  </a:cubicBezTo>
                  <a:cubicBezTo>
                    <a:pt x="162757" y="286814"/>
                    <a:pt x="178886" y="270684"/>
                    <a:pt x="178886" y="250858"/>
                  </a:cubicBezTo>
                  <a:cubicBezTo>
                    <a:pt x="178886" y="233910"/>
                    <a:pt x="167099" y="219663"/>
                    <a:pt x="151292" y="215883"/>
                  </a:cubicBezTo>
                  <a:lnTo>
                    <a:pt x="151292" y="152244"/>
                  </a:lnTo>
                  <a:lnTo>
                    <a:pt x="348511" y="152244"/>
                  </a:lnTo>
                  <a:lnTo>
                    <a:pt x="348511" y="216124"/>
                  </a:lnTo>
                  <a:cubicBezTo>
                    <a:pt x="333184" y="220236"/>
                    <a:pt x="321866" y="234250"/>
                    <a:pt x="321866" y="250858"/>
                  </a:cubicBezTo>
                  <a:cubicBezTo>
                    <a:pt x="321866" y="270684"/>
                    <a:pt x="337994" y="286814"/>
                    <a:pt x="357822" y="286814"/>
                  </a:cubicBezTo>
                  <a:cubicBezTo>
                    <a:pt x="377649" y="286814"/>
                    <a:pt x="393779" y="270685"/>
                    <a:pt x="393779" y="250858"/>
                  </a:cubicBezTo>
                  <a:cubicBezTo>
                    <a:pt x="393779" y="233910"/>
                    <a:pt x="381992" y="219664"/>
                    <a:pt x="366186" y="215883"/>
                  </a:cubicBezTo>
                  <a:lnTo>
                    <a:pt x="366186" y="152243"/>
                  </a:lnTo>
                  <a:lnTo>
                    <a:pt x="509764" y="152243"/>
                  </a:lnTo>
                  <a:lnTo>
                    <a:pt x="509764" y="154081"/>
                  </a:lnTo>
                  <a:cubicBezTo>
                    <a:pt x="509764" y="158962"/>
                    <a:pt x="513719" y="162918"/>
                    <a:pt x="518601" y="162918"/>
                  </a:cubicBezTo>
                  <a:cubicBezTo>
                    <a:pt x="523482" y="162918"/>
                    <a:pt x="527437" y="158962"/>
                    <a:pt x="527437" y="154081"/>
                  </a:cubicBezTo>
                  <a:lnTo>
                    <a:pt x="527437" y="132733"/>
                  </a:lnTo>
                  <a:cubicBezTo>
                    <a:pt x="527437" y="127851"/>
                    <a:pt x="523482" y="123896"/>
                    <a:pt x="518601" y="123896"/>
                  </a:cubicBezTo>
                  <a:cubicBezTo>
                    <a:pt x="513719" y="123896"/>
                    <a:pt x="509764" y="127851"/>
                    <a:pt x="509764" y="132733"/>
                  </a:cubicBezTo>
                  <a:lnTo>
                    <a:pt x="509764" y="134571"/>
                  </a:lnTo>
                  <a:lnTo>
                    <a:pt x="272082" y="134571"/>
                  </a:lnTo>
                  <a:lnTo>
                    <a:pt x="272082" y="70930"/>
                  </a:lnTo>
                  <a:cubicBezTo>
                    <a:pt x="287888" y="67150"/>
                    <a:pt x="299675" y="52903"/>
                    <a:pt x="299675" y="35956"/>
                  </a:cubicBezTo>
                  <a:cubicBezTo>
                    <a:pt x="299675" y="16130"/>
                    <a:pt x="283545" y="0"/>
                    <a:pt x="263718" y="0"/>
                  </a:cubicBezTo>
                  <a:cubicBezTo>
                    <a:pt x="243891" y="0"/>
                    <a:pt x="227762" y="16129"/>
                    <a:pt x="227762" y="35956"/>
                  </a:cubicBezTo>
                  <a:cubicBezTo>
                    <a:pt x="227762" y="52564"/>
                    <a:pt x="239080" y="66578"/>
                    <a:pt x="254408" y="70690"/>
                  </a:cubicBezTo>
                  <a:lnTo>
                    <a:pt x="254408" y="134570"/>
                  </a:lnTo>
                  <a:lnTo>
                    <a:pt x="57190" y="134570"/>
                  </a:lnTo>
                  <a:lnTo>
                    <a:pt x="57190" y="70930"/>
                  </a:lnTo>
                  <a:cubicBezTo>
                    <a:pt x="72997" y="67150"/>
                    <a:pt x="84784" y="52903"/>
                    <a:pt x="84784" y="35956"/>
                  </a:cubicBezTo>
                  <a:cubicBezTo>
                    <a:pt x="84784" y="16130"/>
                    <a:pt x="68654" y="0"/>
                    <a:pt x="48827" y="0"/>
                  </a:cubicBezTo>
                  <a:cubicBezTo>
                    <a:pt x="29000" y="0"/>
                    <a:pt x="12870" y="16129"/>
                    <a:pt x="12870" y="35956"/>
                  </a:cubicBezTo>
                  <a:cubicBezTo>
                    <a:pt x="12870" y="52563"/>
                    <a:pt x="24188" y="66577"/>
                    <a:pt x="39515" y="70690"/>
                  </a:cubicBezTo>
                  <a:lnTo>
                    <a:pt x="39515" y="134571"/>
                  </a:lnTo>
                  <a:lnTo>
                    <a:pt x="17673" y="134571"/>
                  </a:lnTo>
                  <a:lnTo>
                    <a:pt x="17673" y="132733"/>
                  </a:lnTo>
                  <a:cubicBezTo>
                    <a:pt x="17673" y="127852"/>
                    <a:pt x="13717" y="123896"/>
                    <a:pt x="8837" y="123896"/>
                  </a:cubicBezTo>
                  <a:close/>
                  <a:moveTo>
                    <a:pt x="161213" y="250858"/>
                  </a:moveTo>
                  <a:cubicBezTo>
                    <a:pt x="161213" y="260939"/>
                    <a:pt x="153011" y="269140"/>
                    <a:pt x="142929" y="269140"/>
                  </a:cubicBezTo>
                  <a:cubicBezTo>
                    <a:pt x="132847" y="269140"/>
                    <a:pt x="124645" y="260939"/>
                    <a:pt x="124645" y="250858"/>
                  </a:cubicBezTo>
                  <a:cubicBezTo>
                    <a:pt x="124645" y="240776"/>
                    <a:pt x="132847" y="232574"/>
                    <a:pt x="142929" y="232574"/>
                  </a:cubicBezTo>
                  <a:cubicBezTo>
                    <a:pt x="153011" y="232574"/>
                    <a:pt x="161213" y="240776"/>
                    <a:pt x="161213" y="250858"/>
                  </a:cubicBezTo>
                  <a:close/>
                  <a:moveTo>
                    <a:pt x="376104" y="250858"/>
                  </a:moveTo>
                  <a:cubicBezTo>
                    <a:pt x="376104" y="260939"/>
                    <a:pt x="367902" y="269140"/>
                    <a:pt x="357820" y="269140"/>
                  </a:cubicBezTo>
                  <a:cubicBezTo>
                    <a:pt x="347739" y="269140"/>
                    <a:pt x="339538" y="260939"/>
                    <a:pt x="339538" y="250858"/>
                  </a:cubicBezTo>
                  <a:cubicBezTo>
                    <a:pt x="339538" y="240776"/>
                    <a:pt x="347739" y="232574"/>
                    <a:pt x="357820" y="232574"/>
                  </a:cubicBezTo>
                  <a:cubicBezTo>
                    <a:pt x="367902" y="232574"/>
                    <a:pt x="376104" y="240776"/>
                    <a:pt x="376104" y="250858"/>
                  </a:cubicBezTo>
                  <a:close/>
                  <a:moveTo>
                    <a:pt x="245436" y="35956"/>
                  </a:moveTo>
                  <a:cubicBezTo>
                    <a:pt x="245436" y="25875"/>
                    <a:pt x="253637" y="17673"/>
                    <a:pt x="263718" y="17673"/>
                  </a:cubicBezTo>
                  <a:cubicBezTo>
                    <a:pt x="273800" y="17673"/>
                    <a:pt x="282002" y="25875"/>
                    <a:pt x="282002" y="35956"/>
                  </a:cubicBezTo>
                  <a:cubicBezTo>
                    <a:pt x="282002" y="46038"/>
                    <a:pt x="273800" y="54239"/>
                    <a:pt x="263718" y="54239"/>
                  </a:cubicBezTo>
                  <a:cubicBezTo>
                    <a:pt x="253637" y="54239"/>
                    <a:pt x="245436" y="46038"/>
                    <a:pt x="245436" y="35956"/>
                  </a:cubicBezTo>
                  <a:close/>
                  <a:moveTo>
                    <a:pt x="30544" y="35956"/>
                  </a:moveTo>
                  <a:cubicBezTo>
                    <a:pt x="30544" y="25875"/>
                    <a:pt x="38746" y="17673"/>
                    <a:pt x="48828" y="17673"/>
                  </a:cubicBezTo>
                  <a:cubicBezTo>
                    <a:pt x="58910" y="17673"/>
                    <a:pt x="67112" y="25875"/>
                    <a:pt x="67112" y="35956"/>
                  </a:cubicBezTo>
                  <a:cubicBezTo>
                    <a:pt x="67112" y="46038"/>
                    <a:pt x="58910" y="54239"/>
                    <a:pt x="48828" y="54239"/>
                  </a:cubicBezTo>
                  <a:cubicBezTo>
                    <a:pt x="38746" y="54239"/>
                    <a:pt x="30544" y="46038"/>
                    <a:pt x="30544" y="3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129534" y="2815956"/>
              <a:ext cx="82835" cy="29745"/>
            </a:xfrm>
            <a:custGeom>
              <a:rect b="b" l="l" r="r" t="t"/>
              <a:pathLst>
                <a:path extrusionOk="0" h="39660" w="110447">
                  <a:moveTo>
                    <a:pt x="24575" y="2589"/>
                  </a:moveTo>
                  <a:lnTo>
                    <a:pt x="2588" y="24575"/>
                  </a:lnTo>
                  <a:cubicBezTo>
                    <a:pt x="-863" y="28028"/>
                    <a:pt x="-863" y="33622"/>
                    <a:pt x="2588" y="37073"/>
                  </a:cubicBezTo>
                  <a:cubicBezTo>
                    <a:pt x="4314" y="38798"/>
                    <a:pt x="6577" y="39660"/>
                    <a:pt x="8838" y="39660"/>
                  </a:cubicBez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01611" y="17673"/>
                  </a:lnTo>
                  <a:cubicBezTo>
                    <a:pt x="106492" y="17673"/>
                    <a:pt x="110447" y="13718"/>
                    <a:pt x="110447" y="8837"/>
                  </a:cubicBezTo>
                  <a:cubicBezTo>
                    <a:pt x="110447" y="3955"/>
                    <a:pt x="106492" y="0"/>
                    <a:pt x="101611" y="0"/>
                  </a:cubicBezTo>
                  <a:lnTo>
                    <a:pt x="30826" y="0"/>
                  </a:lnTo>
                  <a:cubicBezTo>
                    <a:pt x="28480" y="1"/>
                    <a:pt x="26233" y="932"/>
                    <a:pt x="24575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1191168" y="283549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1156776" y="283549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1191168" y="285693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156776" y="285693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288309" y="2815957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8" y="13717"/>
                    <a:pt x="110448" y="8836"/>
                  </a:cubicBezTo>
                  <a:cubicBezTo>
                    <a:pt x="110448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1349944" y="283549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1315552" y="283549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349944" y="285693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315552" y="285693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201374" y="2982696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7" y="13717"/>
                    <a:pt x="110447" y="8835"/>
                  </a:cubicBezTo>
                  <a:cubicBezTo>
                    <a:pt x="110447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263008" y="300223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228616" y="300223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263008" y="302367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228616" y="302367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360150" y="2982696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8" y="13717"/>
                    <a:pt x="110448" y="8835"/>
                  </a:cubicBezTo>
                  <a:cubicBezTo>
                    <a:pt x="110448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1421784" y="300223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1387393" y="300223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421784" y="302367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387393" y="302367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835" name="Google Shape;835;p2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27"/>
          <p:cNvSpPr/>
          <p:nvPr/>
        </p:nvSpPr>
        <p:spPr>
          <a:xfrm>
            <a:off x="5153254" y="1811732"/>
            <a:ext cx="1375350" cy="949435"/>
          </a:xfrm>
          <a:custGeom>
            <a:rect b="b" l="l" r="r" t="t"/>
            <a:pathLst>
              <a:path extrusionOk="0" h="723379" w="1047886">
                <a:moveTo>
                  <a:pt x="912675" y="246760"/>
                </a:moveTo>
                <a:lnTo>
                  <a:pt x="155493" y="0"/>
                </a:lnTo>
                <a:cubicBezTo>
                  <a:pt x="165634" y="84507"/>
                  <a:pt x="158873" y="172394"/>
                  <a:pt x="131831" y="256901"/>
                </a:cubicBezTo>
                <a:lnTo>
                  <a:pt x="131831" y="256901"/>
                </a:lnTo>
                <a:cubicBezTo>
                  <a:pt x="104789" y="341408"/>
                  <a:pt x="57465" y="415774"/>
                  <a:pt x="0" y="480000"/>
                </a:cubicBezTo>
                <a:lnTo>
                  <a:pt x="757183" y="723380"/>
                </a:lnTo>
                <a:lnTo>
                  <a:pt x="1047887" y="554366"/>
                </a:lnTo>
                <a:lnTo>
                  <a:pt x="912675" y="24676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7"/>
          <p:cNvSpPr/>
          <p:nvPr/>
        </p:nvSpPr>
        <p:spPr>
          <a:xfrm>
            <a:off x="2615409" y="1811732"/>
            <a:ext cx="1237815" cy="949435"/>
          </a:xfrm>
          <a:custGeom>
            <a:rect b="b" l="l" r="r" t="t"/>
            <a:pathLst>
              <a:path extrusionOk="0" h="723379" w="943097">
                <a:moveTo>
                  <a:pt x="919436" y="256901"/>
                </a:moveTo>
                <a:lnTo>
                  <a:pt x="919436" y="256901"/>
                </a:lnTo>
                <a:cubicBezTo>
                  <a:pt x="892394" y="172394"/>
                  <a:pt x="885633" y="84507"/>
                  <a:pt x="895774" y="0"/>
                </a:cubicBezTo>
                <a:lnTo>
                  <a:pt x="135211" y="246760"/>
                </a:lnTo>
                <a:lnTo>
                  <a:pt x="0" y="554366"/>
                </a:lnTo>
                <a:lnTo>
                  <a:pt x="290704" y="723380"/>
                </a:lnTo>
                <a:lnTo>
                  <a:pt x="767324" y="567887"/>
                </a:lnTo>
                <a:lnTo>
                  <a:pt x="943098" y="324507"/>
                </a:lnTo>
                <a:cubicBezTo>
                  <a:pt x="936337" y="304225"/>
                  <a:pt x="926197" y="280563"/>
                  <a:pt x="919436" y="2569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27"/>
          <p:cNvSpPr/>
          <p:nvPr/>
        </p:nvSpPr>
        <p:spPr>
          <a:xfrm>
            <a:off x="3267618" y="2290909"/>
            <a:ext cx="922816" cy="1273309"/>
          </a:xfrm>
          <a:custGeom>
            <a:rect b="b" l="l" r="r" t="t"/>
            <a:pathLst>
              <a:path extrusionOk="0" h="970140" w="703098">
                <a:moveTo>
                  <a:pt x="703098" y="233239"/>
                </a:moveTo>
                <a:cubicBezTo>
                  <a:pt x="682817" y="219718"/>
                  <a:pt x="659155" y="209577"/>
                  <a:pt x="638873" y="192676"/>
                </a:cubicBezTo>
                <a:lnTo>
                  <a:pt x="638873" y="192676"/>
                </a:lnTo>
                <a:cubicBezTo>
                  <a:pt x="567887" y="138591"/>
                  <a:pt x="510422" y="74366"/>
                  <a:pt x="466479" y="0"/>
                </a:cubicBezTo>
                <a:lnTo>
                  <a:pt x="0" y="642253"/>
                </a:lnTo>
                <a:lnTo>
                  <a:pt x="70986" y="970140"/>
                </a:lnTo>
                <a:lnTo>
                  <a:pt x="405634" y="936337"/>
                </a:lnTo>
                <a:lnTo>
                  <a:pt x="699718" y="530704"/>
                </a:lnTo>
                <a:lnTo>
                  <a:pt x="703098" y="2332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27"/>
          <p:cNvSpPr/>
          <p:nvPr/>
        </p:nvSpPr>
        <p:spPr>
          <a:xfrm>
            <a:off x="4243712" y="2619235"/>
            <a:ext cx="656619" cy="1339858"/>
          </a:xfrm>
          <a:custGeom>
            <a:rect b="b" l="l" r="r" t="t"/>
            <a:pathLst>
              <a:path extrusionOk="0" h="1020844" w="500281">
                <a:moveTo>
                  <a:pt x="324507" y="50704"/>
                </a:moveTo>
                <a:cubicBezTo>
                  <a:pt x="300845" y="54085"/>
                  <a:pt x="273803" y="54085"/>
                  <a:pt x="250141" y="54085"/>
                </a:cubicBezTo>
                <a:cubicBezTo>
                  <a:pt x="158873" y="54085"/>
                  <a:pt x="74366" y="33803"/>
                  <a:pt x="0" y="0"/>
                </a:cubicBezTo>
                <a:lnTo>
                  <a:pt x="0" y="797746"/>
                </a:lnTo>
                <a:lnTo>
                  <a:pt x="250141" y="1020844"/>
                </a:lnTo>
                <a:lnTo>
                  <a:pt x="500281" y="797746"/>
                </a:lnTo>
                <a:lnTo>
                  <a:pt x="500281" y="294084"/>
                </a:lnTo>
                <a:lnTo>
                  <a:pt x="324507" y="5070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27"/>
          <p:cNvSpPr/>
          <p:nvPr/>
        </p:nvSpPr>
        <p:spPr>
          <a:xfrm>
            <a:off x="4727323" y="2477257"/>
            <a:ext cx="1149083" cy="1091407"/>
          </a:xfrm>
          <a:custGeom>
            <a:rect b="b" l="l" r="r" t="t"/>
            <a:pathLst>
              <a:path extrusionOk="0" h="831548" w="875492">
                <a:moveTo>
                  <a:pt x="581408" y="94648"/>
                </a:moveTo>
                <a:lnTo>
                  <a:pt x="294084" y="0"/>
                </a:lnTo>
                <a:cubicBezTo>
                  <a:pt x="277183" y="16901"/>
                  <a:pt x="256901" y="33803"/>
                  <a:pt x="236620" y="47324"/>
                </a:cubicBezTo>
                <a:cubicBezTo>
                  <a:pt x="165634" y="101408"/>
                  <a:pt x="84507" y="135211"/>
                  <a:pt x="0" y="152113"/>
                </a:cubicBezTo>
                <a:lnTo>
                  <a:pt x="469859" y="797746"/>
                </a:lnTo>
                <a:lnTo>
                  <a:pt x="804507" y="831549"/>
                </a:lnTo>
                <a:lnTo>
                  <a:pt x="804507" y="831549"/>
                </a:lnTo>
                <a:lnTo>
                  <a:pt x="875492" y="503662"/>
                </a:lnTo>
                <a:lnTo>
                  <a:pt x="581408" y="946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27"/>
          <p:cNvSpPr/>
          <p:nvPr/>
        </p:nvSpPr>
        <p:spPr>
          <a:xfrm>
            <a:off x="3831090" y="1163957"/>
            <a:ext cx="1481830" cy="1481830"/>
          </a:xfrm>
          <a:custGeom>
            <a:rect b="b" l="l" r="r" t="t"/>
            <a:pathLst>
              <a:path extrusionOk="0" h="1129013" w="1129013">
                <a:moveTo>
                  <a:pt x="1129013" y="564507"/>
                </a:moveTo>
                <a:cubicBezTo>
                  <a:pt x="1129013" y="876275"/>
                  <a:pt x="876275" y="1129013"/>
                  <a:pt x="564507" y="1129013"/>
                </a:cubicBezTo>
                <a:cubicBezTo>
                  <a:pt x="252738" y="1129013"/>
                  <a:pt x="0" y="876275"/>
                  <a:pt x="0" y="564507"/>
                </a:cubicBezTo>
                <a:cubicBezTo>
                  <a:pt x="0" y="252738"/>
                  <a:pt x="252738" y="0"/>
                  <a:pt x="564507" y="0"/>
                </a:cubicBezTo>
                <a:cubicBezTo>
                  <a:pt x="876275" y="0"/>
                  <a:pt x="1129013" y="252738"/>
                  <a:pt x="1129013" y="5645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7"/>
          <p:cNvSpPr txBox="1"/>
          <p:nvPr/>
        </p:nvSpPr>
        <p:spPr>
          <a:xfrm>
            <a:off x="3573954" y="4275172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a small planet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3" name="Google Shape;843;p27"/>
          <p:cNvSpPr txBox="1"/>
          <p:nvPr/>
        </p:nvSpPr>
        <p:spPr>
          <a:xfrm>
            <a:off x="3573831" y="3959105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4" name="Google Shape;844;p27"/>
          <p:cNvSpPr txBox="1"/>
          <p:nvPr/>
        </p:nvSpPr>
        <p:spPr>
          <a:xfrm>
            <a:off x="1660069" y="3879701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a hot planet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5" name="Google Shape;845;p27"/>
          <p:cNvSpPr txBox="1"/>
          <p:nvPr/>
        </p:nvSpPr>
        <p:spPr>
          <a:xfrm>
            <a:off x="1660219" y="3564214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6" name="Google Shape;846;p27"/>
          <p:cNvSpPr txBox="1"/>
          <p:nvPr/>
        </p:nvSpPr>
        <p:spPr>
          <a:xfrm>
            <a:off x="619194" y="2823223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planet with life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7" name="Google Shape;847;p27"/>
          <p:cNvSpPr txBox="1"/>
          <p:nvPr/>
        </p:nvSpPr>
        <p:spPr>
          <a:xfrm>
            <a:off x="619194" y="2507156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8" name="Google Shape;848;p27"/>
          <p:cNvSpPr txBox="1"/>
          <p:nvPr/>
        </p:nvSpPr>
        <p:spPr>
          <a:xfrm>
            <a:off x="5487669" y="3879701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Jupiter is a big planet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9" name="Google Shape;849;p27"/>
          <p:cNvSpPr txBox="1"/>
          <p:nvPr/>
        </p:nvSpPr>
        <p:spPr>
          <a:xfrm>
            <a:off x="5487819" y="3564214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0" name="Google Shape;850;p27"/>
          <p:cNvSpPr txBox="1"/>
          <p:nvPr/>
        </p:nvSpPr>
        <p:spPr>
          <a:xfrm>
            <a:off x="6528619" y="2823223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is a cold planet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1" name="Google Shape;851;p27"/>
          <p:cNvSpPr txBox="1"/>
          <p:nvPr/>
        </p:nvSpPr>
        <p:spPr>
          <a:xfrm>
            <a:off x="6528619" y="2507156"/>
            <a:ext cx="199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52" name="Google Shape;852;p27"/>
          <p:cNvSpPr/>
          <p:nvPr/>
        </p:nvSpPr>
        <p:spPr>
          <a:xfrm>
            <a:off x="3953088" y="1285962"/>
            <a:ext cx="1239092" cy="1239092"/>
          </a:xfrm>
          <a:custGeom>
            <a:rect b="b" l="l" r="r" t="t"/>
            <a:pathLst>
              <a:path extrusionOk="0" h="1129013" w="1129013">
                <a:moveTo>
                  <a:pt x="1129013" y="564507"/>
                </a:moveTo>
                <a:cubicBezTo>
                  <a:pt x="1129013" y="876275"/>
                  <a:pt x="876275" y="1129013"/>
                  <a:pt x="564507" y="1129013"/>
                </a:cubicBezTo>
                <a:cubicBezTo>
                  <a:pt x="252738" y="1129013"/>
                  <a:pt x="0" y="876275"/>
                  <a:pt x="0" y="564507"/>
                </a:cubicBezTo>
                <a:cubicBezTo>
                  <a:pt x="0" y="252738"/>
                  <a:pt x="252738" y="0"/>
                  <a:pt x="564507" y="0"/>
                </a:cubicBezTo>
                <a:cubicBezTo>
                  <a:pt x="876275" y="0"/>
                  <a:pt x="1129013" y="252738"/>
                  <a:pt x="1129013" y="56450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7"/>
          <p:cNvSpPr/>
          <p:nvPr/>
        </p:nvSpPr>
        <p:spPr>
          <a:xfrm>
            <a:off x="4349816" y="3124075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4" name="Google Shape;854;p27"/>
          <p:cNvSpPr/>
          <p:nvPr/>
        </p:nvSpPr>
        <p:spPr>
          <a:xfrm>
            <a:off x="3494591" y="2848750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5" name="Google Shape;855;p27"/>
          <p:cNvSpPr/>
          <p:nvPr/>
        </p:nvSpPr>
        <p:spPr>
          <a:xfrm>
            <a:off x="5204816" y="2848750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6" name="Google Shape;856;p27"/>
          <p:cNvSpPr/>
          <p:nvPr/>
        </p:nvSpPr>
        <p:spPr>
          <a:xfrm>
            <a:off x="2966816" y="2127150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7" name="Google Shape;857;p27"/>
          <p:cNvSpPr/>
          <p:nvPr/>
        </p:nvSpPr>
        <p:spPr>
          <a:xfrm>
            <a:off x="5732591" y="2127150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58" name="Google Shape;858;p27"/>
          <p:cNvGrpSpPr/>
          <p:nvPr/>
        </p:nvGrpSpPr>
        <p:grpSpPr>
          <a:xfrm>
            <a:off x="3039117" y="2199441"/>
            <a:ext cx="300011" cy="300011"/>
            <a:chOff x="5450724" y="2006316"/>
            <a:chExt cx="452437" cy="452437"/>
          </a:xfrm>
        </p:grpSpPr>
        <p:sp>
          <p:nvSpPr>
            <p:cNvPr id="859" name="Google Shape;859;p27"/>
            <p:cNvSpPr/>
            <p:nvPr/>
          </p:nvSpPr>
          <p:spPr>
            <a:xfrm>
              <a:off x="5643631" y="2047668"/>
              <a:ext cx="66623" cy="66619"/>
            </a:xfrm>
            <a:custGeom>
              <a:rect b="b" l="l" r="r" t="t"/>
              <a:pathLst>
                <a:path extrusionOk="0" h="88825" w="88831">
                  <a:moveTo>
                    <a:pt x="47284" y="88737"/>
                  </a:moveTo>
                  <a:cubicBezTo>
                    <a:pt x="69515" y="87332"/>
                    <a:pt x="87338" y="69509"/>
                    <a:pt x="88742" y="47279"/>
                  </a:cubicBezTo>
                  <a:cubicBezTo>
                    <a:pt x="89549" y="34513"/>
                    <a:pt x="84840" y="22020"/>
                    <a:pt x="75823" y="13004"/>
                  </a:cubicBezTo>
                  <a:cubicBezTo>
                    <a:pt x="66806" y="3987"/>
                    <a:pt x="54320" y="-703"/>
                    <a:pt x="41546" y="86"/>
                  </a:cubicBezTo>
                  <a:cubicBezTo>
                    <a:pt x="19316" y="1491"/>
                    <a:pt x="1493" y="19314"/>
                    <a:pt x="89" y="41544"/>
                  </a:cubicBezTo>
                  <a:cubicBezTo>
                    <a:pt x="-718" y="54310"/>
                    <a:pt x="3991" y="66802"/>
                    <a:pt x="13006" y="75818"/>
                  </a:cubicBezTo>
                  <a:cubicBezTo>
                    <a:pt x="21767" y="84579"/>
                    <a:pt x="34135" y="89559"/>
                    <a:pt x="47284" y="88737"/>
                  </a:cubicBezTo>
                  <a:close/>
                  <a:moveTo>
                    <a:pt x="17729" y="42658"/>
                  </a:moveTo>
                  <a:cubicBezTo>
                    <a:pt x="18574" y="29289"/>
                    <a:pt x="29292" y="18569"/>
                    <a:pt x="42662" y="17725"/>
                  </a:cubicBezTo>
                  <a:cubicBezTo>
                    <a:pt x="50297" y="17231"/>
                    <a:pt x="57867" y="20042"/>
                    <a:pt x="63325" y="25502"/>
                  </a:cubicBezTo>
                  <a:cubicBezTo>
                    <a:pt x="68754" y="30931"/>
                    <a:pt x="71589" y="38464"/>
                    <a:pt x="71103" y="46167"/>
                  </a:cubicBezTo>
                  <a:cubicBezTo>
                    <a:pt x="70258" y="59536"/>
                    <a:pt x="59540" y="70255"/>
                    <a:pt x="46170" y="71099"/>
                  </a:cubicBezTo>
                  <a:cubicBezTo>
                    <a:pt x="38479" y="71604"/>
                    <a:pt x="30935" y="68754"/>
                    <a:pt x="25506" y="63321"/>
                  </a:cubicBezTo>
                  <a:cubicBezTo>
                    <a:pt x="20076" y="57893"/>
                    <a:pt x="17242" y="50361"/>
                    <a:pt x="17729" y="4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5608269" y="2006316"/>
              <a:ext cx="137347" cy="149323"/>
            </a:xfrm>
            <a:custGeom>
              <a:rect b="b" l="l" r="r" t="t"/>
              <a:pathLst>
                <a:path extrusionOk="0" h="199097" w="183130">
                  <a:moveTo>
                    <a:pt x="7659" y="115144"/>
                  </a:moveTo>
                  <a:lnTo>
                    <a:pt x="2556" y="124425"/>
                  </a:lnTo>
                  <a:cubicBezTo>
                    <a:pt x="-927" y="130760"/>
                    <a:pt x="-846" y="138587"/>
                    <a:pt x="2770" y="144848"/>
                  </a:cubicBezTo>
                  <a:lnTo>
                    <a:pt x="7938" y="153798"/>
                  </a:lnTo>
                  <a:cubicBezTo>
                    <a:pt x="11553" y="160059"/>
                    <a:pt x="18290" y="164044"/>
                    <a:pt x="25518" y="164195"/>
                  </a:cubicBezTo>
                  <a:lnTo>
                    <a:pt x="36111" y="164416"/>
                  </a:lnTo>
                  <a:cubicBezTo>
                    <a:pt x="36634" y="164428"/>
                    <a:pt x="37151" y="164572"/>
                    <a:pt x="37607" y="164835"/>
                  </a:cubicBezTo>
                  <a:lnTo>
                    <a:pt x="62006" y="178921"/>
                  </a:lnTo>
                  <a:cubicBezTo>
                    <a:pt x="62462" y="179184"/>
                    <a:pt x="62846" y="179560"/>
                    <a:pt x="63118" y="180011"/>
                  </a:cubicBezTo>
                  <a:lnTo>
                    <a:pt x="68604" y="189068"/>
                  </a:lnTo>
                  <a:cubicBezTo>
                    <a:pt x="72349" y="195254"/>
                    <a:pt x="79168" y="199097"/>
                    <a:pt x="86398" y="199097"/>
                  </a:cubicBezTo>
                  <a:lnTo>
                    <a:pt x="96732" y="199097"/>
                  </a:lnTo>
                  <a:cubicBezTo>
                    <a:pt x="103962" y="199097"/>
                    <a:pt x="110780" y="195255"/>
                    <a:pt x="114527" y="189069"/>
                  </a:cubicBezTo>
                  <a:lnTo>
                    <a:pt x="120012" y="180014"/>
                  </a:lnTo>
                  <a:cubicBezTo>
                    <a:pt x="120284" y="179562"/>
                    <a:pt x="120670" y="179184"/>
                    <a:pt x="121125" y="178921"/>
                  </a:cubicBezTo>
                  <a:lnTo>
                    <a:pt x="145526" y="164835"/>
                  </a:lnTo>
                  <a:cubicBezTo>
                    <a:pt x="145981" y="164571"/>
                    <a:pt x="146497" y="164427"/>
                    <a:pt x="147024" y="164416"/>
                  </a:cubicBezTo>
                  <a:lnTo>
                    <a:pt x="157610" y="164195"/>
                  </a:lnTo>
                  <a:cubicBezTo>
                    <a:pt x="164840" y="164044"/>
                    <a:pt x="171577" y="160059"/>
                    <a:pt x="175192" y="153798"/>
                  </a:cubicBezTo>
                  <a:lnTo>
                    <a:pt x="180359" y="144848"/>
                  </a:lnTo>
                  <a:cubicBezTo>
                    <a:pt x="183975" y="138585"/>
                    <a:pt x="184058" y="130758"/>
                    <a:pt x="180574" y="124425"/>
                  </a:cubicBezTo>
                  <a:lnTo>
                    <a:pt x="175472" y="115144"/>
                  </a:lnTo>
                  <a:cubicBezTo>
                    <a:pt x="175217" y="114682"/>
                    <a:pt x="175084" y="114162"/>
                    <a:pt x="175084" y="113636"/>
                  </a:cubicBezTo>
                  <a:lnTo>
                    <a:pt x="175084" y="85461"/>
                  </a:lnTo>
                  <a:cubicBezTo>
                    <a:pt x="175084" y="84937"/>
                    <a:pt x="175217" y="84415"/>
                    <a:pt x="175472" y="83954"/>
                  </a:cubicBezTo>
                  <a:lnTo>
                    <a:pt x="180574" y="74673"/>
                  </a:lnTo>
                  <a:cubicBezTo>
                    <a:pt x="184058" y="68338"/>
                    <a:pt x="183976" y="60511"/>
                    <a:pt x="180359" y="54250"/>
                  </a:cubicBezTo>
                  <a:lnTo>
                    <a:pt x="175192" y="45298"/>
                  </a:lnTo>
                  <a:cubicBezTo>
                    <a:pt x="171577" y="39039"/>
                    <a:pt x="164841" y="35056"/>
                    <a:pt x="157610" y="34902"/>
                  </a:cubicBezTo>
                  <a:lnTo>
                    <a:pt x="147025" y="34681"/>
                  </a:lnTo>
                  <a:cubicBezTo>
                    <a:pt x="146501" y="34669"/>
                    <a:pt x="145981" y="34524"/>
                    <a:pt x="145525" y="34262"/>
                  </a:cubicBezTo>
                  <a:lnTo>
                    <a:pt x="121126" y="20175"/>
                  </a:lnTo>
                  <a:cubicBezTo>
                    <a:pt x="120669" y="19911"/>
                    <a:pt x="120285" y="19535"/>
                    <a:pt x="120013" y="19086"/>
                  </a:cubicBezTo>
                  <a:lnTo>
                    <a:pt x="114527" y="10027"/>
                  </a:lnTo>
                  <a:cubicBezTo>
                    <a:pt x="110780" y="3842"/>
                    <a:pt x="103961" y="0"/>
                    <a:pt x="96732" y="0"/>
                  </a:cubicBezTo>
                  <a:lnTo>
                    <a:pt x="86398" y="0"/>
                  </a:lnTo>
                  <a:cubicBezTo>
                    <a:pt x="79168" y="0"/>
                    <a:pt x="72349" y="3843"/>
                    <a:pt x="68605" y="10027"/>
                  </a:cubicBezTo>
                  <a:lnTo>
                    <a:pt x="63115" y="19088"/>
                  </a:lnTo>
                  <a:cubicBezTo>
                    <a:pt x="62846" y="19536"/>
                    <a:pt x="62460" y="19912"/>
                    <a:pt x="62007" y="20175"/>
                  </a:cubicBezTo>
                  <a:lnTo>
                    <a:pt x="37606" y="34262"/>
                  </a:lnTo>
                  <a:cubicBezTo>
                    <a:pt x="37150" y="34525"/>
                    <a:pt x="36631" y="34670"/>
                    <a:pt x="36108" y="34681"/>
                  </a:cubicBezTo>
                  <a:lnTo>
                    <a:pt x="25516" y="34902"/>
                  </a:lnTo>
                  <a:cubicBezTo>
                    <a:pt x="18289" y="35056"/>
                    <a:pt x="11553" y="39039"/>
                    <a:pt x="7938" y="45299"/>
                  </a:cubicBezTo>
                  <a:lnTo>
                    <a:pt x="2770" y="54249"/>
                  </a:lnTo>
                  <a:cubicBezTo>
                    <a:pt x="-844" y="60509"/>
                    <a:pt x="-927" y="68335"/>
                    <a:pt x="2556" y="74673"/>
                  </a:cubicBezTo>
                  <a:lnTo>
                    <a:pt x="7659" y="83954"/>
                  </a:lnTo>
                  <a:cubicBezTo>
                    <a:pt x="7912" y="84415"/>
                    <a:pt x="8045" y="84936"/>
                    <a:pt x="8045" y="85461"/>
                  </a:cubicBezTo>
                  <a:lnTo>
                    <a:pt x="8045" y="113635"/>
                  </a:lnTo>
                  <a:cubicBezTo>
                    <a:pt x="8045" y="114163"/>
                    <a:pt x="7912" y="114683"/>
                    <a:pt x="7659" y="115144"/>
                  </a:cubicBezTo>
                  <a:close/>
                  <a:moveTo>
                    <a:pt x="18076" y="63087"/>
                  </a:moveTo>
                  <a:lnTo>
                    <a:pt x="23243" y="54137"/>
                  </a:lnTo>
                  <a:cubicBezTo>
                    <a:pt x="23788" y="53194"/>
                    <a:pt x="24801" y="52594"/>
                    <a:pt x="25887" y="52571"/>
                  </a:cubicBezTo>
                  <a:lnTo>
                    <a:pt x="36478" y="52350"/>
                  </a:lnTo>
                  <a:cubicBezTo>
                    <a:pt x="39972" y="52277"/>
                    <a:pt x="43418" y="51313"/>
                    <a:pt x="46442" y="49567"/>
                  </a:cubicBezTo>
                  <a:lnTo>
                    <a:pt x="70843" y="35480"/>
                  </a:lnTo>
                  <a:cubicBezTo>
                    <a:pt x="73870" y="33731"/>
                    <a:pt x="76427" y="31228"/>
                    <a:pt x="78233" y="28241"/>
                  </a:cubicBezTo>
                  <a:lnTo>
                    <a:pt x="83721" y="19180"/>
                  </a:lnTo>
                  <a:cubicBezTo>
                    <a:pt x="84285" y="18251"/>
                    <a:pt x="85310" y="17673"/>
                    <a:pt x="86397" y="17673"/>
                  </a:cubicBezTo>
                  <a:lnTo>
                    <a:pt x="96731" y="17673"/>
                  </a:lnTo>
                  <a:cubicBezTo>
                    <a:pt x="97819" y="17673"/>
                    <a:pt x="98845" y="18252"/>
                    <a:pt x="99408" y="19181"/>
                  </a:cubicBezTo>
                  <a:lnTo>
                    <a:pt x="104894" y="28241"/>
                  </a:lnTo>
                  <a:cubicBezTo>
                    <a:pt x="106704" y="31229"/>
                    <a:pt x="109261" y="33731"/>
                    <a:pt x="112286" y="35480"/>
                  </a:cubicBezTo>
                  <a:lnTo>
                    <a:pt x="136685" y="49567"/>
                  </a:lnTo>
                  <a:cubicBezTo>
                    <a:pt x="139711" y="51313"/>
                    <a:pt x="143157" y="52277"/>
                    <a:pt x="146653" y="52350"/>
                  </a:cubicBezTo>
                  <a:lnTo>
                    <a:pt x="157237" y="52571"/>
                  </a:lnTo>
                  <a:cubicBezTo>
                    <a:pt x="158326" y="52595"/>
                    <a:pt x="159340" y="53194"/>
                    <a:pt x="159884" y="54136"/>
                  </a:cubicBezTo>
                  <a:lnTo>
                    <a:pt x="165052" y="63088"/>
                  </a:lnTo>
                  <a:cubicBezTo>
                    <a:pt x="165596" y="64029"/>
                    <a:pt x="165609" y="65206"/>
                    <a:pt x="165084" y="66158"/>
                  </a:cubicBezTo>
                  <a:lnTo>
                    <a:pt x="159982" y="75439"/>
                  </a:lnTo>
                  <a:cubicBezTo>
                    <a:pt x="158297" y="78503"/>
                    <a:pt x="157407" y="81968"/>
                    <a:pt x="157407" y="85461"/>
                  </a:cubicBezTo>
                  <a:lnTo>
                    <a:pt x="157407" y="113635"/>
                  </a:lnTo>
                  <a:cubicBezTo>
                    <a:pt x="157407" y="117129"/>
                    <a:pt x="158298" y="120595"/>
                    <a:pt x="159982" y="123658"/>
                  </a:cubicBezTo>
                  <a:lnTo>
                    <a:pt x="165085" y="132940"/>
                  </a:lnTo>
                  <a:cubicBezTo>
                    <a:pt x="165608" y="133892"/>
                    <a:pt x="165596" y="135069"/>
                    <a:pt x="165052" y="136010"/>
                  </a:cubicBezTo>
                  <a:lnTo>
                    <a:pt x="159884" y="144960"/>
                  </a:lnTo>
                  <a:cubicBezTo>
                    <a:pt x="159340" y="145903"/>
                    <a:pt x="158326" y="146503"/>
                    <a:pt x="157239" y="146525"/>
                  </a:cubicBezTo>
                  <a:lnTo>
                    <a:pt x="146655" y="146746"/>
                  </a:lnTo>
                  <a:cubicBezTo>
                    <a:pt x="143162" y="146818"/>
                    <a:pt x="139713" y="147780"/>
                    <a:pt x="136686" y="149528"/>
                  </a:cubicBezTo>
                  <a:lnTo>
                    <a:pt x="112285" y="163615"/>
                  </a:lnTo>
                  <a:cubicBezTo>
                    <a:pt x="109262" y="165361"/>
                    <a:pt x="106706" y="167864"/>
                    <a:pt x="104894" y="170855"/>
                  </a:cubicBezTo>
                  <a:lnTo>
                    <a:pt x="99408" y="179913"/>
                  </a:lnTo>
                  <a:cubicBezTo>
                    <a:pt x="98844" y="180844"/>
                    <a:pt x="97818" y="181423"/>
                    <a:pt x="96731" y="181423"/>
                  </a:cubicBezTo>
                  <a:lnTo>
                    <a:pt x="86397" y="181423"/>
                  </a:lnTo>
                  <a:cubicBezTo>
                    <a:pt x="85310" y="181423"/>
                    <a:pt x="84285" y="180845"/>
                    <a:pt x="83721" y="179913"/>
                  </a:cubicBezTo>
                  <a:lnTo>
                    <a:pt x="78236" y="170855"/>
                  </a:lnTo>
                  <a:cubicBezTo>
                    <a:pt x="76426" y="167867"/>
                    <a:pt x="73869" y="165364"/>
                    <a:pt x="70843" y="163615"/>
                  </a:cubicBezTo>
                  <a:lnTo>
                    <a:pt x="46445" y="149528"/>
                  </a:lnTo>
                  <a:cubicBezTo>
                    <a:pt x="43417" y="147780"/>
                    <a:pt x="39968" y="146817"/>
                    <a:pt x="36478" y="146746"/>
                  </a:cubicBezTo>
                  <a:lnTo>
                    <a:pt x="25888" y="146525"/>
                  </a:lnTo>
                  <a:cubicBezTo>
                    <a:pt x="24802" y="146501"/>
                    <a:pt x="23789" y="145903"/>
                    <a:pt x="23244" y="144960"/>
                  </a:cubicBezTo>
                  <a:lnTo>
                    <a:pt x="18077" y="136010"/>
                  </a:lnTo>
                  <a:cubicBezTo>
                    <a:pt x="17534" y="135068"/>
                    <a:pt x="17521" y="133891"/>
                    <a:pt x="18045" y="132939"/>
                  </a:cubicBezTo>
                  <a:lnTo>
                    <a:pt x="23148" y="123658"/>
                  </a:lnTo>
                  <a:cubicBezTo>
                    <a:pt x="24831" y="120597"/>
                    <a:pt x="25721" y="117131"/>
                    <a:pt x="25721" y="113635"/>
                  </a:cubicBezTo>
                  <a:lnTo>
                    <a:pt x="25721" y="85461"/>
                  </a:lnTo>
                  <a:cubicBezTo>
                    <a:pt x="25721" y="81965"/>
                    <a:pt x="24831" y="78500"/>
                    <a:pt x="23148" y="75439"/>
                  </a:cubicBezTo>
                  <a:lnTo>
                    <a:pt x="18046" y="66160"/>
                  </a:lnTo>
                  <a:cubicBezTo>
                    <a:pt x="17519" y="65206"/>
                    <a:pt x="17531" y="64029"/>
                    <a:pt x="18076" y="630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5473962" y="2337344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8837" y="17673"/>
                  </a:move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5500203" y="2337344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5473962" y="2364216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8837" y="17673"/>
                  </a:move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5500203" y="236421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5473962" y="2391086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8837" y="17673"/>
                  </a:move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5500203" y="239108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5473962" y="2417955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8837" y="17673"/>
                  </a:move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5500203" y="2417955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5499996" y="2287973"/>
              <a:ext cx="31369" cy="13255"/>
            </a:xfrm>
            <a:custGeom>
              <a:rect b="b" l="l" r="r" t="t"/>
              <a:pathLst>
                <a:path extrusionOk="0" h="17673" w="41826">
                  <a:moveTo>
                    <a:pt x="32990" y="17673"/>
                  </a:moveTo>
                  <a:cubicBezTo>
                    <a:pt x="37872" y="17673"/>
                    <a:pt x="41827" y="13718"/>
                    <a:pt x="41827" y="8837"/>
                  </a:cubicBezTo>
                  <a:cubicBezTo>
                    <a:pt x="41827" y="3955"/>
                    <a:pt x="37872" y="0"/>
                    <a:pt x="3299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5611985" y="2266143"/>
              <a:ext cx="129914" cy="192609"/>
            </a:xfrm>
            <a:custGeom>
              <a:rect b="b" l="l" r="r" t="t"/>
              <a:pathLst>
                <a:path extrusionOk="0" h="256812" w="173219">
                  <a:moveTo>
                    <a:pt x="16438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247976"/>
                  </a:lnTo>
                  <a:cubicBezTo>
                    <a:pt x="0" y="252857"/>
                    <a:pt x="3955" y="256812"/>
                    <a:pt x="8837" y="256812"/>
                  </a:cubicBezTo>
                  <a:lnTo>
                    <a:pt x="81022" y="256812"/>
                  </a:lnTo>
                  <a:cubicBezTo>
                    <a:pt x="85903" y="256812"/>
                    <a:pt x="89858" y="252857"/>
                    <a:pt x="89858" y="247976"/>
                  </a:cubicBezTo>
                  <a:cubicBezTo>
                    <a:pt x="89858" y="243094"/>
                    <a:pt x="85903" y="239139"/>
                    <a:pt x="81022" y="239139"/>
                  </a:cubicBezTo>
                  <a:lnTo>
                    <a:pt x="17673" y="239139"/>
                  </a:lnTo>
                  <a:lnTo>
                    <a:pt x="17673" y="75885"/>
                  </a:lnTo>
                  <a:lnTo>
                    <a:pt x="155547" y="75885"/>
                  </a:lnTo>
                  <a:lnTo>
                    <a:pt x="155547" y="239139"/>
                  </a:lnTo>
                  <a:lnTo>
                    <a:pt x="116353" y="239139"/>
                  </a:lnTo>
                  <a:cubicBezTo>
                    <a:pt x="111472" y="239139"/>
                    <a:pt x="107516" y="243094"/>
                    <a:pt x="107516" y="247976"/>
                  </a:cubicBezTo>
                  <a:cubicBezTo>
                    <a:pt x="107516" y="252857"/>
                    <a:pt x="111472" y="256812"/>
                    <a:pt x="116353" y="256812"/>
                  </a:cubicBezTo>
                  <a:lnTo>
                    <a:pt x="164383" y="256812"/>
                  </a:lnTo>
                  <a:cubicBezTo>
                    <a:pt x="169265" y="256812"/>
                    <a:pt x="173220" y="252857"/>
                    <a:pt x="173220" y="247976"/>
                  </a:cubicBezTo>
                  <a:lnTo>
                    <a:pt x="173220" y="8837"/>
                  </a:lnTo>
                  <a:cubicBezTo>
                    <a:pt x="173220" y="3956"/>
                    <a:pt x="169263" y="0"/>
                    <a:pt x="164383" y="0"/>
                  </a:cubicBezTo>
                  <a:close/>
                  <a:moveTo>
                    <a:pt x="17673" y="58211"/>
                  </a:moveTo>
                  <a:lnTo>
                    <a:pt x="17673" y="17673"/>
                  </a:lnTo>
                  <a:lnTo>
                    <a:pt x="155547" y="17673"/>
                  </a:lnTo>
                  <a:lnTo>
                    <a:pt x="155547" y="582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5635223" y="2337344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1766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5661464" y="2337344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5635223" y="2364216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1766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5661464" y="236421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5635223" y="2391086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1766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5661464" y="239108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5635223" y="2417955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1766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5661464" y="2417955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5661257" y="2287973"/>
              <a:ext cx="31369" cy="13255"/>
            </a:xfrm>
            <a:custGeom>
              <a:rect b="b" l="l" r="r" t="t"/>
              <a:pathLst>
                <a:path extrusionOk="0" h="17673" w="41826">
                  <a:moveTo>
                    <a:pt x="3299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2990" y="17673"/>
                  </a:lnTo>
                  <a:cubicBezTo>
                    <a:pt x="37872" y="17673"/>
                    <a:pt x="41827" y="13718"/>
                    <a:pt x="41827" y="8837"/>
                  </a:cubicBezTo>
                  <a:cubicBezTo>
                    <a:pt x="41827" y="3955"/>
                    <a:pt x="37872" y="0"/>
                    <a:pt x="32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5773247" y="2266143"/>
              <a:ext cx="129914" cy="192609"/>
            </a:xfrm>
            <a:custGeom>
              <a:rect b="b" l="l" r="r" t="t"/>
              <a:pathLst>
                <a:path extrusionOk="0" h="256812" w="173218">
                  <a:moveTo>
                    <a:pt x="16438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247976"/>
                  </a:lnTo>
                  <a:cubicBezTo>
                    <a:pt x="0" y="252857"/>
                    <a:pt x="3955" y="256812"/>
                    <a:pt x="8837" y="256812"/>
                  </a:cubicBezTo>
                  <a:lnTo>
                    <a:pt x="164382" y="256812"/>
                  </a:lnTo>
                  <a:cubicBezTo>
                    <a:pt x="169263" y="256812"/>
                    <a:pt x="173219" y="252857"/>
                    <a:pt x="173219" y="247976"/>
                  </a:cubicBezTo>
                  <a:lnTo>
                    <a:pt x="173219" y="140642"/>
                  </a:lnTo>
                  <a:cubicBezTo>
                    <a:pt x="173219" y="135761"/>
                    <a:pt x="169263" y="131805"/>
                    <a:pt x="164382" y="131805"/>
                  </a:cubicBezTo>
                  <a:cubicBezTo>
                    <a:pt x="159501" y="131805"/>
                    <a:pt x="155545" y="135761"/>
                    <a:pt x="155545" y="140642"/>
                  </a:cubicBezTo>
                  <a:lnTo>
                    <a:pt x="155545" y="239139"/>
                  </a:lnTo>
                  <a:lnTo>
                    <a:pt x="17673" y="239139"/>
                  </a:lnTo>
                  <a:lnTo>
                    <a:pt x="17673" y="75885"/>
                  </a:lnTo>
                  <a:lnTo>
                    <a:pt x="155545" y="75885"/>
                  </a:lnTo>
                  <a:lnTo>
                    <a:pt x="155545" y="105311"/>
                  </a:lnTo>
                  <a:cubicBezTo>
                    <a:pt x="155545" y="110192"/>
                    <a:pt x="159501" y="114147"/>
                    <a:pt x="164382" y="114147"/>
                  </a:cubicBezTo>
                  <a:cubicBezTo>
                    <a:pt x="169263" y="114147"/>
                    <a:pt x="173219" y="110192"/>
                    <a:pt x="173219" y="105311"/>
                  </a:cubicBezTo>
                  <a:lnTo>
                    <a:pt x="173219" y="8837"/>
                  </a:lnTo>
                  <a:cubicBezTo>
                    <a:pt x="173219" y="3956"/>
                    <a:pt x="169263" y="0"/>
                    <a:pt x="164382" y="0"/>
                  </a:cubicBezTo>
                  <a:close/>
                  <a:moveTo>
                    <a:pt x="17673" y="58211"/>
                  </a:moveTo>
                  <a:lnTo>
                    <a:pt x="17673" y="17673"/>
                  </a:lnTo>
                  <a:lnTo>
                    <a:pt x="155545" y="17673"/>
                  </a:lnTo>
                  <a:lnTo>
                    <a:pt x="155545" y="582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5796486" y="2337344"/>
              <a:ext cx="19875" cy="13255"/>
            </a:xfrm>
            <a:custGeom>
              <a:rect b="b" l="l" r="r" t="t"/>
              <a:pathLst>
                <a:path extrusionOk="0" h="17673" w="26500">
                  <a:moveTo>
                    <a:pt x="1766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4" y="17673"/>
                  </a:lnTo>
                  <a:cubicBezTo>
                    <a:pt x="22545" y="17673"/>
                    <a:pt x="26501" y="13718"/>
                    <a:pt x="26501" y="8837"/>
                  </a:cubicBezTo>
                  <a:cubicBezTo>
                    <a:pt x="26501" y="3955"/>
                    <a:pt x="22545" y="0"/>
                    <a:pt x="1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5822725" y="2337344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67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5796486" y="2364216"/>
              <a:ext cx="19875" cy="13255"/>
            </a:xfrm>
            <a:custGeom>
              <a:rect b="b" l="l" r="r" t="t"/>
              <a:pathLst>
                <a:path extrusionOk="0" h="17673" w="26500">
                  <a:moveTo>
                    <a:pt x="1766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4" y="17673"/>
                  </a:lnTo>
                  <a:cubicBezTo>
                    <a:pt x="22545" y="17673"/>
                    <a:pt x="26501" y="13718"/>
                    <a:pt x="26501" y="8837"/>
                  </a:cubicBezTo>
                  <a:cubicBezTo>
                    <a:pt x="26501" y="3955"/>
                    <a:pt x="22545" y="0"/>
                    <a:pt x="1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5822725" y="236421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67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5796486" y="2391086"/>
              <a:ext cx="19875" cy="13255"/>
            </a:xfrm>
            <a:custGeom>
              <a:rect b="b" l="l" r="r" t="t"/>
              <a:pathLst>
                <a:path extrusionOk="0" h="17673" w="26500">
                  <a:moveTo>
                    <a:pt x="1766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4" y="17673"/>
                  </a:lnTo>
                  <a:cubicBezTo>
                    <a:pt x="22545" y="17673"/>
                    <a:pt x="26501" y="13718"/>
                    <a:pt x="26501" y="8837"/>
                  </a:cubicBezTo>
                  <a:cubicBezTo>
                    <a:pt x="26501" y="3955"/>
                    <a:pt x="22545" y="0"/>
                    <a:pt x="1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5822725" y="239108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67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5796486" y="2417955"/>
              <a:ext cx="19875" cy="13255"/>
            </a:xfrm>
            <a:custGeom>
              <a:rect b="b" l="l" r="r" t="t"/>
              <a:pathLst>
                <a:path extrusionOk="0" h="17673" w="26500">
                  <a:moveTo>
                    <a:pt x="1766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4" y="17673"/>
                  </a:lnTo>
                  <a:cubicBezTo>
                    <a:pt x="22545" y="17673"/>
                    <a:pt x="26501" y="13718"/>
                    <a:pt x="26501" y="8837"/>
                  </a:cubicBezTo>
                  <a:cubicBezTo>
                    <a:pt x="26501" y="3955"/>
                    <a:pt x="22545" y="0"/>
                    <a:pt x="1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5822725" y="2417955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67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5822518" y="2287973"/>
              <a:ext cx="31371" cy="13255"/>
            </a:xfrm>
            <a:custGeom>
              <a:rect b="b" l="l" r="r" t="t"/>
              <a:pathLst>
                <a:path extrusionOk="0" h="17673" w="41828">
                  <a:moveTo>
                    <a:pt x="3299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2991" y="17673"/>
                  </a:lnTo>
                  <a:cubicBezTo>
                    <a:pt x="37873" y="17673"/>
                    <a:pt x="41828" y="13718"/>
                    <a:pt x="41828" y="8837"/>
                  </a:cubicBezTo>
                  <a:cubicBezTo>
                    <a:pt x="41828" y="3955"/>
                    <a:pt x="37873" y="0"/>
                    <a:pt x="32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5509054" y="2166970"/>
              <a:ext cx="335777" cy="85328"/>
            </a:xfrm>
            <a:custGeom>
              <a:rect b="b" l="l" r="r" t="t"/>
              <a:pathLst>
                <a:path extrusionOk="0" h="113771" w="447703">
                  <a:moveTo>
                    <a:pt x="8837" y="113772"/>
                  </a:moveTo>
                  <a:cubicBezTo>
                    <a:pt x="13718" y="113772"/>
                    <a:pt x="17673" y="109816"/>
                    <a:pt x="17673" y="104935"/>
                  </a:cubicBezTo>
                  <a:lnTo>
                    <a:pt x="17673" y="57032"/>
                  </a:lnTo>
                  <a:lnTo>
                    <a:pt x="215015" y="57032"/>
                  </a:lnTo>
                  <a:lnTo>
                    <a:pt x="215015" y="104935"/>
                  </a:lnTo>
                  <a:cubicBezTo>
                    <a:pt x="215015" y="109816"/>
                    <a:pt x="218970" y="113772"/>
                    <a:pt x="223852" y="113772"/>
                  </a:cubicBezTo>
                  <a:cubicBezTo>
                    <a:pt x="228733" y="113772"/>
                    <a:pt x="232688" y="109816"/>
                    <a:pt x="232688" y="104935"/>
                  </a:cubicBezTo>
                  <a:lnTo>
                    <a:pt x="232688" y="57032"/>
                  </a:lnTo>
                  <a:lnTo>
                    <a:pt x="430030" y="57032"/>
                  </a:lnTo>
                  <a:lnTo>
                    <a:pt x="430030" y="104935"/>
                  </a:lnTo>
                  <a:cubicBezTo>
                    <a:pt x="430030" y="109816"/>
                    <a:pt x="433985" y="113772"/>
                    <a:pt x="438867" y="113772"/>
                  </a:cubicBezTo>
                  <a:cubicBezTo>
                    <a:pt x="443748" y="113772"/>
                    <a:pt x="447703" y="109816"/>
                    <a:pt x="447703" y="104935"/>
                  </a:cubicBezTo>
                  <a:lnTo>
                    <a:pt x="447703" y="48195"/>
                  </a:lnTo>
                  <a:cubicBezTo>
                    <a:pt x="447703" y="43314"/>
                    <a:pt x="443748" y="39359"/>
                    <a:pt x="438867" y="39359"/>
                  </a:cubicBezTo>
                  <a:lnTo>
                    <a:pt x="232688" y="39359"/>
                  </a:lnTo>
                  <a:lnTo>
                    <a:pt x="232688" y="8837"/>
                  </a:lnTo>
                  <a:cubicBezTo>
                    <a:pt x="232688" y="3955"/>
                    <a:pt x="228733" y="0"/>
                    <a:pt x="223852" y="0"/>
                  </a:cubicBezTo>
                  <a:cubicBezTo>
                    <a:pt x="218970" y="0"/>
                    <a:pt x="215015" y="3955"/>
                    <a:pt x="215015" y="8837"/>
                  </a:cubicBezTo>
                  <a:lnTo>
                    <a:pt x="215015" y="39359"/>
                  </a:lnTo>
                  <a:lnTo>
                    <a:pt x="8837" y="39359"/>
                  </a:lnTo>
                  <a:cubicBezTo>
                    <a:pt x="3955" y="39359"/>
                    <a:pt x="0" y="43314"/>
                    <a:pt x="0" y="48195"/>
                  </a:cubicBezTo>
                  <a:lnTo>
                    <a:pt x="0" y="104935"/>
                  </a:lnTo>
                  <a:cubicBezTo>
                    <a:pt x="0" y="109816"/>
                    <a:pt x="3955" y="113772"/>
                    <a:pt x="8837" y="113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5450724" y="2266143"/>
              <a:ext cx="129914" cy="192609"/>
            </a:xfrm>
            <a:custGeom>
              <a:rect b="b" l="l" r="r" t="t"/>
              <a:pathLst>
                <a:path extrusionOk="0" h="256812" w="173219">
                  <a:moveTo>
                    <a:pt x="164383" y="0"/>
                  </a:moveTo>
                  <a:lnTo>
                    <a:pt x="71215" y="0"/>
                  </a:lnTo>
                  <a:cubicBezTo>
                    <a:pt x="66334" y="0"/>
                    <a:pt x="62379" y="3955"/>
                    <a:pt x="62379" y="8837"/>
                  </a:cubicBezTo>
                  <a:cubicBezTo>
                    <a:pt x="62379" y="13718"/>
                    <a:pt x="66334" y="17673"/>
                    <a:pt x="71215" y="17673"/>
                  </a:cubicBezTo>
                  <a:lnTo>
                    <a:pt x="155545" y="17673"/>
                  </a:lnTo>
                  <a:lnTo>
                    <a:pt x="155545" y="58211"/>
                  </a:lnTo>
                  <a:lnTo>
                    <a:pt x="17673" y="58211"/>
                  </a:lnTo>
                  <a:lnTo>
                    <a:pt x="17673" y="17673"/>
                  </a:lnTo>
                  <a:lnTo>
                    <a:pt x="35884" y="17673"/>
                  </a:lnTo>
                  <a:cubicBezTo>
                    <a:pt x="40765" y="17673"/>
                    <a:pt x="44721" y="13718"/>
                    <a:pt x="44721" y="8837"/>
                  </a:cubicBezTo>
                  <a:cubicBezTo>
                    <a:pt x="44721" y="3955"/>
                    <a:pt x="40765" y="0"/>
                    <a:pt x="3588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247976"/>
                  </a:lnTo>
                  <a:cubicBezTo>
                    <a:pt x="0" y="252857"/>
                    <a:pt x="3955" y="256812"/>
                    <a:pt x="8837" y="256812"/>
                  </a:cubicBezTo>
                  <a:lnTo>
                    <a:pt x="164383" y="256812"/>
                  </a:lnTo>
                  <a:cubicBezTo>
                    <a:pt x="169265" y="256812"/>
                    <a:pt x="173220" y="252857"/>
                    <a:pt x="173220" y="247976"/>
                  </a:cubicBezTo>
                  <a:lnTo>
                    <a:pt x="173220" y="8837"/>
                  </a:lnTo>
                  <a:cubicBezTo>
                    <a:pt x="173220" y="3956"/>
                    <a:pt x="169263" y="0"/>
                    <a:pt x="164383" y="0"/>
                  </a:cubicBezTo>
                  <a:close/>
                  <a:moveTo>
                    <a:pt x="155547" y="239139"/>
                  </a:moveTo>
                  <a:lnTo>
                    <a:pt x="17673" y="239139"/>
                  </a:lnTo>
                  <a:lnTo>
                    <a:pt x="17673" y="75885"/>
                  </a:lnTo>
                  <a:lnTo>
                    <a:pt x="155547" y="758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27"/>
          <p:cNvGrpSpPr/>
          <p:nvPr/>
        </p:nvGrpSpPr>
        <p:grpSpPr>
          <a:xfrm>
            <a:off x="4422004" y="3196366"/>
            <a:ext cx="300011" cy="300011"/>
            <a:chOff x="3239764" y="2006316"/>
            <a:chExt cx="452437" cy="452438"/>
          </a:xfrm>
        </p:grpSpPr>
        <p:sp>
          <p:nvSpPr>
            <p:cNvPr id="893" name="Google Shape;893;p27"/>
            <p:cNvSpPr/>
            <p:nvPr/>
          </p:nvSpPr>
          <p:spPr>
            <a:xfrm>
              <a:off x="3239764" y="2006316"/>
              <a:ext cx="452437" cy="452438"/>
            </a:xfrm>
            <a:custGeom>
              <a:rect b="b" l="l" r="r" t="t"/>
              <a:pathLst>
                <a:path extrusionOk="0" h="603250" w="603249">
                  <a:moveTo>
                    <a:pt x="594413" y="33906"/>
                  </a:moveTo>
                  <a:lnTo>
                    <a:pt x="586449" y="33906"/>
                  </a:lnTo>
                  <a:lnTo>
                    <a:pt x="568646" y="8652"/>
                  </a:lnTo>
                  <a:cubicBezTo>
                    <a:pt x="564826" y="3234"/>
                    <a:pt x="558587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8" y="18835"/>
                  </a:lnTo>
                  <a:cubicBezTo>
                    <a:pt x="49561" y="18108"/>
                    <a:pt x="50398" y="17673"/>
                    <a:pt x="51289" y="17673"/>
                  </a:cubicBezTo>
                  <a:lnTo>
                    <a:pt x="430353" y="17673"/>
                  </a:lnTo>
                  <a:cubicBezTo>
                    <a:pt x="435234" y="17673"/>
                    <a:pt x="439190" y="13718"/>
                    <a:pt x="439190" y="8837"/>
                  </a:cubicBezTo>
                  <a:cubicBezTo>
                    <a:pt x="439190" y="3955"/>
                    <a:pt x="435234" y="0"/>
                    <a:pt x="430353" y="0"/>
                  </a:cubicBezTo>
                  <a:lnTo>
                    <a:pt x="51289" y="0"/>
                  </a:lnTo>
                  <a:cubicBezTo>
                    <a:pt x="44661" y="0"/>
                    <a:pt x="38422" y="3234"/>
                    <a:pt x="34603" y="8653"/>
                  </a:cubicBezTo>
                  <a:lnTo>
                    <a:pt x="16800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72098" y="603250"/>
                  </a:lnTo>
                  <a:cubicBezTo>
                    <a:pt x="76979" y="603250"/>
                    <a:pt x="80934" y="599295"/>
                    <a:pt x="80934" y="594413"/>
                  </a:cubicBezTo>
                  <a:cubicBezTo>
                    <a:pt x="80934" y="589532"/>
                    <a:pt x="76979" y="585577"/>
                    <a:pt x="72098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585577"/>
                  </a:lnTo>
                  <a:lnTo>
                    <a:pt x="107430" y="585577"/>
                  </a:lnTo>
                  <a:cubicBezTo>
                    <a:pt x="102549" y="585577"/>
                    <a:pt x="98594" y="589532"/>
                    <a:pt x="98594" y="594413"/>
                  </a:cubicBezTo>
                  <a:cubicBezTo>
                    <a:pt x="98594" y="599295"/>
                    <a:pt x="102549" y="603250"/>
                    <a:pt x="107430" y="603250"/>
                  </a:cubicBezTo>
                  <a:lnTo>
                    <a:pt x="594413" y="603250"/>
                  </a:lnTo>
                  <a:cubicBezTo>
                    <a:pt x="599295" y="603250"/>
                    <a:pt x="603250" y="599295"/>
                    <a:pt x="603250" y="594413"/>
                  </a:cubicBezTo>
                  <a:lnTo>
                    <a:pt x="603250" y="42742"/>
                  </a:lnTo>
                  <a:cubicBezTo>
                    <a:pt x="603250" y="37862"/>
                    <a:pt x="599295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3437217" y="2065463"/>
              <a:ext cx="107223" cy="13255"/>
            </a:xfrm>
            <a:custGeom>
              <a:rect b="b" l="l" r="r" t="t"/>
              <a:pathLst>
                <a:path extrusionOk="0" h="17673" w="142964">
                  <a:moveTo>
                    <a:pt x="134128" y="17673"/>
                  </a:moveTo>
                  <a:cubicBezTo>
                    <a:pt x="139009" y="17673"/>
                    <a:pt x="142964" y="13718"/>
                    <a:pt x="142964" y="8837"/>
                  </a:cubicBezTo>
                  <a:cubicBezTo>
                    <a:pt x="142964" y="3955"/>
                    <a:pt x="139009" y="0"/>
                    <a:pt x="1341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3387523" y="2065463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3582588" y="2055081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3137" y="53277"/>
                  </a:move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0"/>
                  </a:cubicBezTo>
                  <a:lnTo>
                    <a:pt x="104903" y="13136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7" y="53277"/>
                  </a:cubicBezTo>
                  <a:close/>
                  <a:moveTo>
                    <a:pt x="17673" y="17673"/>
                  </a:moveTo>
                  <a:lnTo>
                    <a:pt x="87231" y="17673"/>
                  </a:lnTo>
                  <a:lnTo>
                    <a:pt x="87231" y="35605"/>
                  </a:lnTo>
                  <a:lnTo>
                    <a:pt x="17673" y="356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3270696" y="2055081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91767" y="0"/>
                  </a:moveTo>
                  <a:lnTo>
                    <a:pt x="13136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6" y="53277"/>
                  </a:cubicBezTo>
                  <a:lnTo>
                    <a:pt x="91766" y="53277"/>
                  </a:lnTo>
                  <a:cubicBezTo>
                    <a:pt x="99010" y="53277"/>
                    <a:pt x="104903" y="47383"/>
                    <a:pt x="104903" y="40140"/>
                  </a:cubicBezTo>
                  <a:lnTo>
                    <a:pt x="104903" y="13136"/>
                  </a:lnTo>
                  <a:cubicBezTo>
                    <a:pt x="104904" y="5893"/>
                    <a:pt x="99011" y="0"/>
                    <a:pt x="91767" y="0"/>
                  </a:cubicBezTo>
                  <a:close/>
                  <a:moveTo>
                    <a:pt x="87231" y="35604"/>
                  </a:moveTo>
                  <a:lnTo>
                    <a:pt x="17673" y="35604"/>
                  </a:lnTo>
                  <a:lnTo>
                    <a:pt x="17673" y="17673"/>
                  </a:lnTo>
                  <a:lnTo>
                    <a:pt x="87231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3320292" y="2114098"/>
              <a:ext cx="291379" cy="297649"/>
            </a:xfrm>
            <a:custGeom>
              <a:rect b="b" l="l" r="r" t="t"/>
              <a:pathLst>
                <a:path extrusionOk="0" h="396865" w="388505">
                  <a:moveTo>
                    <a:pt x="34984" y="157643"/>
                  </a:moveTo>
                  <a:lnTo>
                    <a:pt x="34984" y="219957"/>
                  </a:lnTo>
                  <a:cubicBezTo>
                    <a:pt x="15042" y="224056"/>
                    <a:pt x="0" y="241745"/>
                    <a:pt x="0" y="262883"/>
                  </a:cubicBezTo>
                  <a:cubicBezTo>
                    <a:pt x="0" y="287047"/>
                    <a:pt x="19659" y="306704"/>
                    <a:pt x="43820" y="306704"/>
                  </a:cubicBezTo>
                  <a:cubicBezTo>
                    <a:pt x="67985" y="306704"/>
                    <a:pt x="87642" y="287046"/>
                    <a:pt x="87642" y="262883"/>
                  </a:cubicBezTo>
                  <a:cubicBezTo>
                    <a:pt x="87642" y="241747"/>
                    <a:pt x="72600" y="224057"/>
                    <a:pt x="52657" y="219957"/>
                  </a:cubicBezTo>
                  <a:lnTo>
                    <a:pt x="52657" y="166479"/>
                  </a:lnTo>
                  <a:lnTo>
                    <a:pt x="143625" y="166479"/>
                  </a:lnTo>
                  <a:lnTo>
                    <a:pt x="185417" y="208271"/>
                  </a:lnTo>
                  <a:lnTo>
                    <a:pt x="185417" y="321040"/>
                  </a:lnTo>
                  <a:cubicBezTo>
                    <a:pt x="148992" y="323210"/>
                    <a:pt x="122512" y="338727"/>
                    <a:pt x="122512" y="358822"/>
                  </a:cubicBezTo>
                  <a:cubicBezTo>
                    <a:pt x="122512" y="380511"/>
                    <a:pt x="153354" y="396865"/>
                    <a:pt x="194254" y="396865"/>
                  </a:cubicBezTo>
                  <a:cubicBezTo>
                    <a:pt x="229378" y="396865"/>
                    <a:pt x="257085" y="384803"/>
                    <a:pt x="264208" y="367659"/>
                  </a:cubicBezTo>
                  <a:lnTo>
                    <a:pt x="346564" y="367659"/>
                  </a:lnTo>
                  <a:cubicBezTo>
                    <a:pt x="351445" y="367659"/>
                    <a:pt x="355400" y="363703"/>
                    <a:pt x="355400" y="358822"/>
                  </a:cubicBezTo>
                  <a:lnTo>
                    <a:pt x="355400" y="304825"/>
                  </a:lnTo>
                  <a:lnTo>
                    <a:pt x="379669" y="304825"/>
                  </a:lnTo>
                  <a:cubicBezTo>
                    <a:pt x="384551" y="304825"/>
                    <a:pt x="388506" y="300870"/>
                    <a:pt x="388506" y="295988"/>
                  </a:cubicBezTo>
                  <a:lnTo>
                    <a:pt x="388506" y="229777"/>
                  </a:lnTo>
                  <a:cubicBezTo>
                    <a:pt x="388506" y="224896"/>
                    <a:pt x="384551" y="220940"/>
                    <a:pt x="379669" y="220940"/>
                  </a:cubicBezTo>
                  <a:lnTo>
                    <a:pt x="355400" y="220940"/>
                  </a:lnTo>
                  <a:lnTo>
                    <a:pt x="355400" y="157643"/>
                  </a:lnTo>
                  <a:cubicBezTo>
                    <a:pt x="355400" y="152761"/>
                    <a:pt x="351445" y="148806"/>
                    <a:pt x="346564" y="148806"/>
                  </a:cubicBezTo>
                  <a:lnTo>
                    <a:pt x="244879" y="148806"/>
                  </a:lnTo>
                  <a:lnTo>
                    <a:pt x="203090" y="107014"/>
                  </a:lnTo>
                  <a:lnTo>
                    <a:pt x="203090" y="68434"/>
                  </a:lnTo>
                  <a:lnTo>
                    <a:pt x="250597" y="68434"/>
                  </a:lnTo>
                  <a:cubicBezTo>
                    <a:pt x="255479" y="68434"/>
                    <a:pt x="259434" y="64478"/>
                    <a:pt x="259434" y="59597"/>
                  </a:cubicBezTo>
                  <a:lnTo>
                    <a:pt x="259434" y="8837"/>
                  </a:lnTo>
                  <a:cubicBezTo>
                    <a:pt x="259434" y="3955"/>
                    <a:pt x="255479" y="0"/>
                    <a:pt x="250597" y="0"/>
                  </a:cubicBezTo>
                  <a:lnTo>
                    <a:pt x="137907" y="0"/>
                  </a:lnTo>
                  <a:cubicBezTo>
                    <a:pt x="133026" y="0"/>
                    <a:pt x="129071" y="3955"/>
                    <a:pt x="129071" y="8837"/>
                  </a:cubicBezTo>
                  <a:lnTo>
                    <a:pt x="129071" y="59597"/>
                  </a:lnTo>
                  <a:cubicBezTo>
                    <a:pt x="129071" y="64478"/>
                    <a:pt x="133026" y="68434"/>
                    <a:pt x="137907" y="68434"/>
                  </a:cubicBezTo>
                  <a:lnTo>
                    <a:pt x="185417" y="68434"/>
                  </a:lnTo>
                  <a:lnTo>
                    <a:pt x="185417" y="107014"/>
                  </a:lnTo>
                  <a:lnTo>
                    <a:pt x="143625" y="148806"/>
                  </a:lnTo>
                  <a:lnTo>
                    <a:pt x="43820" y="148806"/>
                  </a:lnTo>
                  <a:cubicBezTo>
                    <a:pt x="38940" y="148806"/>
                    <a:pt x="34984" y="152761"/>
                    <a:pt x="34984" y="157643"/>
                  </a:cubicBezTo>
                  <a:close/>
                  <a:moveTo>
                    <a:pt x="146745" y="17673"/>
                  </a:moveTo>
                  <a:lnTo>
                    <a:pt x="241762" y="17673"/>
                  </a:lnTo>
                  <a:lnTo>
                    <a:pt x="241762" y="50760"/>
                  </a:lnTo>
                  <a:lnTo>
                    <a:pt x="146745" y="50760"/>
                  </a:lnTo>
                  <a:close/>
                  <a:moveTo>
                    <a:pt x="194254" y="379192"/>
                  </a:moveTo>
                  <a:cubicBezTo>
                    <a:pt x="161248" y="379192"/>
                    <a:pt x="140185" y="367128"/>
                    <a:pt x="140185" y="358822"/>
                  </a:cubicBezTo>
                  <a:cubicBezTo>
                    <a:pt x="140185" y="350517"/>
                    <a:pt x="161248" y="338453"/>
                    <a:pt x="194254" y="338453"/>
                  </a:cubicBezTo>
                  <a:cubicBezTo>
                    <a:pt x="227259" y="338453"/>
                    <a:pt x="248321" y="350517"/>
                    <a:pt x="248321" y="358822"/>
                  </a:cubicBezTo>
                  <a:cubicBezTo>
                    <a:pt x="248321" y="367127"/>
                    <a:pt x="227259" y="379192"/>
                    <a:pt x="194254" y="379192"/>
                  </a:cubicBezTo>
                  <a:close/>
                  <a:moveTo>
                    <a:pt x="337727" y="220939"/>
                  </a:moveTo>
                  <a:lnTo>
                    <a:pt x="313457" y="220939"/>
                  </a:lnTo>
                  <a:cubicBezTo>
                    <a:pt x="308575" y="220939"/>
                    <a:pt x="304620" y="224894"/>
                    <a:pt x="304620" y="229776"/>
                  </a:cubicBezTo>
                  <a:lnTo>
                    <a:pt x="304620" y="245050"/>
                  </a:lnTo>
                  <a:cubicBezTo>
                    <a:pt x="304620" y="249932"/>
                    <a:pt x="308575" y="253887"/>
                    <a:pt x="313457" y="253887"/>
                  </a:cubicBezTo>
                  <a:cubicBezTo>
                    <a:pt x="318338" y="253887"/>
                    <a:pt x="322293" y="249932"/>
                    <a:pt x="322293" y="245050"/>
                  </a:cubicBezTo>
                  <a:lnTo>
                    <a:pt x="322293" y="238612"/>
                  </a:lnTo>
                  <a:lnTo>
                    <a:pt x="370831" y="238612"/>
                  </a:lnTo>
                  <a:lnTo>
                    <a:pt x="370831" y="287151"/>
                  </a:lnTo>
                  <a:lnTo>
                    <a:pt x="322293" y="287151"/>
                  </a:lnTo>
                  <a:lnTo>
                    <a:pt x="322293" y="280380"/>
                  </a:lnTo>
                  <a:cubicBezTo>
                    <a:pt x="322293" y="275499"/>
                    <a:pt x="318338" y="271544"/>
                    <a:pt x="313457" y="271544"/>
                  </a:cubicBezTo>
                  <a:cubicBezTo>
                    <a:pt x="308575" y="271544"/>
                    <a:pt x="304620" y="275499"/>
                    <a:pt x="304620" y="280380"/>
                  </a:cubicBezTo>
                  <a:lnTo>
                    <a:pt x="304620" y="295987"/>
                  </a:lnTo>
                  <a:cubicBezTo>
                    <a:pt x="304620" y="300869"/>
                    <a:pt x="308575" y="304824"/>
                    <a:pt x="313457" y="304824"/>
                  </a:cubicBezTo>
                  <a:lnTo>
                    <a:pt x="337727" y="304824"/>
                  </a:lnTo>
                  <a:lnTo>
                    <a:pt x="337727" y="349984"/>
                  </a:lnTo>
                  <a:lnTo>
                    <a:pt x="264208" y="349984"/>
                  </a:lnTo>
                  <a:cubicBezTo>
                    <a:pt x="257694" y="334305"/>
                    <a:pt x="233964" y="322878"/>
                    <a:pt x="203090" y="321039"/>
                  </a:cubicBezTo>
                  <a:lnTo>
                    <a:pt x="203090" y="208270"/>
                  </a:lnTo>
                  <a:lnTo>
                    <a:pt x="244879" y="166478"/>
                  </a:lnTo>
                  <a:lnTo>
                    <a:pt x="337727" y="166478"/>
                  </a:lnTo>
                  <a:close/>
                  <a:moveTo>
                    <a:pt x="194254" y="123173"/>
                  </a:moveTo>
                  <a:lnTo>
                    <a:pt x="228722" y="157643"/>
                  </a:lnTo>
                  <a:lnTo>
                    <a:pt x="194254" y="192112"/>
                  </a:lnTo>
                  <a:lnTo>
                    <a:pt x="159784" y="157641"/>
                  </a:lnTo>
                  <a:close/>
                  <a:moveTo>
                    <a:pt x="69970" y="262882"/>
                  </a:moveTo>
                  <a:cubicBezTo>
                    <a:pt x="69970" y="277299"/>
                    <a:pt x="58240" y="289030"/>
                    <a:pt x="43822" y="289030"/>
                  </a:cubicBezTo>
                  <a:cubicBezTo>
                    <a:pt x="29404" y="289030"/>
                    <a:pt x="17675" y="277299"/>
                    <a:pt x="17675" y="262882"/>
                  </a:cubicBezTo>
                  <a:cubicBezTo>
                    <a:pt x="17675" y="248464"/>
                    <a:pt x="29404" y="236734"/>
                    <a:pt x="43822" y="236734"/>
                  </a:cubicBezTo>
                  <a:cubicBezTo>
                    <a:pt x="58240" y="236734"/>
                    <a:pt x="69970" y="248464"/>
                    <a:pt x="69970" y="262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27"/>
          <p:cNvGrpSpPr/>
          <p:nvPr/>
        </p:nvGrpSpPr>
        <p:grpSpPr>
          <a:xfrm>
            <a:off x="3579021" y="2950340"/>
            <a:ext cx="300012" cy="241429"/>
            <a:chOff x="4713737" y="2050488"/>
            <a:chExt cx="452438" cy="364092"/>
          </a:xfrm>
        </p:grpSpPr>
        <p:sp>
          <p:nvSpPr>
            <p:cNvPr id="900" name="Google Shape;900;p27"/>
            <p:cNvSpPr/>
            <p:nvPr/>
          </p:nvSpPr>
          <p:spPr>
            <a:xfrm>
              <a:off x="4736833" y="2117949"/>
              <a:ext cx="44631" cy="75085"/>
            </a:xfrm>
            <a:custGeom>
              <a:rect b="b" l="l" r="r" t="t"/>
              <a:pathLst>
                <a:path extrusionOk="0" h="100113" w="59508">
                  <a:moveTo>
                    <a:pt x="2954" y="79205"/>
                  </a:moveTo>
                  <a:lnTo>
                    <a:pt x="23871" y="97870"/>
                  </a:lnTo>
                  <a:cubicBezTo>
                    <a:pt x="25546" y="99367"/>
                    <a:pt x="27649" y="100114"/>
                    <a:pt x="29754" y="100114"/>
                  </a:cubicBezTo>
                  <a:cubicBezTo>
                    <a:pt x="31857" y="100114"/>
                    <a:pt x="33961" y="99365"/>
                    <a:pt x="35637" y="97870"/>
                  </a:cubicBezTo>
                  <a:lnTo>
                    <a:pt x="56555" y="79205"/>
                  </a:lnTo>
                  <a:cubicBezTo>
                    <a:pt x="60197" y="75955"/>
                    <a:pt x="60514" y="70371"/>
                    <a:pt x="57265" y="66729"/>
                  </a:cubicBezTo>
                  <a:cubicBezTo>
                    <a:pt x="54018" y="63088"/>
                    <a:pt x="48432" y="62769"/>
                    <a:pt x="44789" y="66018"/>
                  </a:cubicBezTo>
                  <a:lnTo>
                    <a:pt x="38592" y="71548"/>
                  </a:lnTo>
                  <a:lnTo>
                    <a:pt x="38592" y="8837"/>
                  </a:lnTo>
                  <a:cubicBezTo>
                    <a:pt x="38592" y="3955"/>
                    <a:pt x="34636" y="0"/>
                    <a:pt x="29755" y="0"/>
                  </a:cubicBezTo>
                  <a:cubicBezTo>
                    <a:pt x="24874" y="0"/>
                    <a:pt x="20918" y="3955"/>
                    <a:pt x="20918" y="8837"/>
                  </a:cubicBezTo>
                  <a:lnTo>
                    <a:pt x="20918" y="71550"/>
                  </a:lnTo>
                  <a:lnTo>
                    <a:pt x="14720" y="66019"/>
                  </a:lnTo>
                  <a:cubicBezTo>
                    <a:pt x="11079" y="62769"/>
                    <a:pt x="5492" y="63089"/>
                    <a:pt x="2243" y="66730"/>
                  </a:cubicBezTo>
                  <a:cubicBezTo>
                    <a:pt x="-1006" y="70369"/>
                    <a:pt x="-688" y="75955"/>
                    <a:pt x="2954" y="792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098447" y="2117949"/>
              <a:ext cx="44630" cy="75085"/>
            </a:xfrm>
            <a:custGeom>
              <a:rect b="b" l="l" r="r" t="t"/>
              <a:pathLst>
                <a:path extrusionOk="0" h="100113" w="59507">
                  <a:moveTo>
                    <a:pt x="2953" y="79205"/>
                  </a:moveTo>
                  <a:lnTo>
                    <a:pt x="23870" y="97870"/>
                  </a:lnTo>
                  <a:cubicBezTo>
                    <a:pt x="25546" y="99367"/>
                    <a:pt x="27649" y="100114"/>
                    <a:pt x="29753" y="100114"/>
                  </a:cubicBezTo>
                  <a:cubicBezTo>
                    <a:pt x="31856" y="100114"/>
                    <a:pt x="33961" y="99365"/>
                    <a:pt x="35636" y="97870"/>
                  </a:cubicBezTo>
                  <a:lnTo>
                    <a:pt x="56554" y="79205"/>
                  </a:lnTo>
                  <a:cubicBezTo>
                    <a:pt x="60196" y="75955"/>
                    <a:pt x="60513" y="70371"/>
                    <a:pt x="57265" y="66729"/>
                  </a:cubicBezTo>
                  <a:cubicBezTo>
                    <a:pt x="54018" y="63088"/>
                    <a:pt x="48430" y="62769"/>
                    <a:pt x="44789" y="66018"/>
                  </a:cubicBezTo>
                  <a:lnTo>
                    <a:pt x="38591" y="71548"/>
                  </a:lnTo>
                  <a:lnTo>
                    <a:pt x="38591" y="8837"/>
                  </a:lnTo>
                  <a:cubicBezTo>
                    <a:pt x="38591" y="3955"/>
                    <a:pt x="34636" y="0"/>
                    <a:pt x="29754" y="0"/>
                  </a:cubicBezTo>
                  <a:cubicBezTo>
                    <a:pt x="24873" y="0"/>
                    <a:pt x="20918" y="3955"/>
                    <a:pt x="20918" y="8837"/>
                  </a:cubicBezTo>
                  <a:lnTo>
                    <a:pt x="20918" y="71550"/>
                  </a:lnTo>
                  <a:lnTo>
                    <a:pt x="14719" y="66019"/>
                  </a:lnTo>
                  <a:cubicBezTo>
                    <a:pt x="11078" y="62769"/>
                    <a:pt x="5491" y="63089"/>
                    <a:pt x="2243" y="66730"/>
                  </a:cubicBezTo>
                  <a:cubicBezTo>
                    <a:pt x="-1005" y="70369"/>
                    <a:pt x="-688" y="75955"/>
                    <a:pt x="2953" y="792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5044363" y="2251971"/>
              <a:ext cx="20342" cy="13255"/>
            </a:xfrm>
            <a:custGeom>
              <a:rect b="b" l="l" r="r" t="t"/>
              <a:pathLst>
                <a:path extrusionOk="0" h="17673" w="27123">
                  <a:moveTo>
                    <a:pt x="18287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8287" y="17673"/>
                  </a:lnTo>
                  <a:cubicBezTo>
                    <a:pt x="23169" y="17673"/>
                    <a:pt x="27124" y="13718"/>
                    <a:pt x="27124" y="8837"/>
                  </a:cubicBezTo>
                  <a:cubicBezTo>
                    <a:pt x="27124" y="3955"/>
                    <a:pt x="23167" y="0"/>
                    <a:pt x="18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5070972" y="2251971"/>
              <a:ext cx="65494" cy="13255"/>
            </a:xfrm>
            <a:custGeom>
              <a:rect b="b" l="l" r="r" t="t"/>
              <a:pathLst>
                <a:path extrusionOk="0" h="17673" w="87325">
                  <a:moveTo>
                    <a:pt x="7848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8488" y="17673"/>
                  </a:lnTo>
                  <a:cubicBezTo>
                    <a:pt x="83370" y="17673"/>
                    <a:pt x="87325" y="13718"/>
                    <a:pt x="87325" y="8837"/>
                  </a:cubicBezTo>
                  <a:cubicBezTo>
                    <a:pt x="87325" y="3955"/>
                    <a:pt x="83369" y="0"/>
                    <a:pt x="78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5044363" y="2273649"/>
              <a:ext cx="20342" cy="13255"/>
            </a:xfrm>
            <a:custGeom>
              <a:rect b="b" l="l" r="r" t="t"/>
              <a:pathLst>
                <a:path extrusionOk="0" h="17673" w="27123">
                  <a:moveTo>
                    <a:pt x="18287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8287" y="17673"/>
                  </a:lnTo>
                  <a:cubicBezTo>
                    <a:pt x="23169" y="17673"/>
                    <a:pt x="27124" y="13718"/>
                    <a:pt x="27124" y="8837"/>
                  </a:cubicBezTo>
                  <a:cubicBezTo>
                    <a:pt x="27124" y="3955"/>
                    <a:pt x="23167" y="0"/>
                    <a:pt x="18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5070972" y="2273649"/>
              <a:ext cx="65494" cy="13255"/>
            </a:xfrm>
            <a:custGeom>
              <a:rect b="b" l="l" r="r" t="t"/>
              <a:pathLst>
                <a:path extrusionOk="0" h="17673" w="87325">
                  <a:moveTo>
                    <a:pt x="7848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8488" y="17673"/>
                  </a:lnTo>
                  <a:cubicBezTo>
                    <a:pt x="83370" y="17673"/>
                    <a:pt x="87325" y="13718"/>
                    <a:pt x="87325" y="8837"/>
                  </a:cubicBezTo>
                  <a:cubicBezTo>
                    <a:pt x="87325" y="3955"/>
                    <a:pt x="83369" y="0"/>
                    <a:pt x="78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044363" y="2295327"/>
              <a:ext cx="20342" cy="13255"/>
            </a:xfrm>
            <a:custGeom>
              <a:rect b="b" l="l" r="r" t="t"/>
              <a:pathLst>
                <a:path extrusionOk="0" h="17673" w="27123">
                  <a:moveTo>
                    <a:pt x="18287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8287" y="17673"/>
                  </a:lnTo>
                  <a:cubicBezTo>
                    <a:pt x="23169" y="17673"/>
                    <a:pt x="27124" y="13718"/>
                    <a:pt x="27124" y="8837"/>
                  </a:cubicBezTo>
                  <a:cubicBezTo>
                    <a:pt x="27124" y="3955"/>
                    <a:pt x="23167" y="0"/>
                    <a:pt x="18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070972" y="2295327"/>
              <a:ext cx="65494" cy="13255"/>
            </a:xfrm>
            <a:custGeom>
              <a:rect b="b" l="l" r="r" t="t"/>
              <a:pathLst>
                <a:path extrusionOk="0" h="17673" w="87325">
                  <a:moveTo>
                    <a:pt x="7848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8488" y="17673"/>
                  </a:lnTo>
                  <a:cubicBezTo>
                    <a:pt x="83370" y="17673"/>
                    <a:pt x="87325" y="13718"/>
                    <a:pt x="87325" y="8837"/>
                  </a:cubicBezTo>
                  <a:cubicBezTo>
                    <a:pt x="87325" y="3955"/>
                    <a:pt x="83369" y="0"/>
                    <a:pt x="78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4743448" y="2338581"/>
              <a:ext cx="97966" cy="46945"/>
            </a:xfrm>
            <a:custGeom>
              <a:rect b="b" l="l" r="r" t="t"/>
              <a:pathLst>
                <a:path extrusionOk="0" h="62593" w="130621">
                  <a:moveTo>
                    <a:pt x="82976" y="44920"/>
                  </a:moveTo>
                  <a:cubicBezTo>
                    <a:pt x="78095" y="44920"/>
                    <a:pt x="74140" y="48875"/>
                    <a:pt x="74140" y="53756"/>
                  </a:cubicBezTo>
                  <a:cubicBezTo>
                    <a:pt x="74140" y="58638"/>
                    <a:pt x="78095" y="62593"/>
                    <a:pt x="82976" y="62593"/>
                  </a:cubicBezTo>
                  <a:lnTo>
                    <a:pt x="113264" y="62593"/>
                  </a:lnTo>
                  <a:cubicBezTo>
                    <a:pt x="122834" y="62593"/>
                    <a:pt x="130621" y="54806"/>
                    <a:pt x="130621" y="45236"/>
                  </a:cubicBezTo>
                  <a:lnTo>
                    <a:pt x="130621" y="17358"/>
                  </a:lnTo>
                  <a:cubicBezTo>
                    <a:pt x="130621" y="7787"/>
                    <a:pt x="122834" y="0"/>
                    <a:pt x="113264" y="0"/>
                  </a:cubicBezTo>
                  <a:lnTo>
                    <a:pt x="17358" y="0"/>
                  </a:lnTo>
                  <a:cubicBezTo>
                    <a:pt x="7787" y="0"/>
                    <a:pt x="0" y="7787"/>
                    <a:pt x="0" y="17358"/>
                  </a:cubicBezTo>
                  <a:lnTo>
                    <a:pt x="0" y="45234"/>
                  </a:lnTo>
                  <a:cubicBezTo>
                    <a:pt x="0" y="54805"/>
                    <a:pt x="7787" y="62592"/>
                    <a:pt x="17358" y="62592"/>
                  </a:cubicBezTo>
                  <a:lnTo>
                    <a:pt x="47645" y="62592"/>
                  </a:lnTo>
                  <a:cubicBezTo>
                    <a:pt x="52526" y="62592"/>
                    <a:pt x="56482" y="58637"/>
                    <a:pt x="56482" y="53755"/>
                  </a:cubicBezTo>
                  <a:cubicBezTo>
                    <a:pt x="56482" y="48874"/>
                    <a:pt x="52526" y="44919"/>
                    <a:pt x="47645" y="44919"/>
                  </a:cubicBezTo>
                  <a:lnTo>
                    <a:pt x="17672" y="44919"/>
                  </a:lnTo>
                  <a:lnTo>
                    <a:pt x="17672" y="17671"/>
                  </a:lnTo>
                  <a:lnTo>
                    <a:pt x="112948" y="17671"/>
                  </a:lnTo>
                  <a:lnTo>
                    <a:pt x="112948" y="44919"/>
                  </a:lnTo>
                  <a:lnTo>
                    <a:pt x="82976" y="44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4713737" y="2050488"/>
              <a:ext cx="452438" cy="364092"/>
            </a:xfrm>
            <a:custGeom>
              <a:rect b="b" l="l" r="r" t="t"/>
              <a:pathLst>
                <a:path extrusionOk="0" h="485456" w="603251">
                  <a:moveTo>
                    <a:pt x="594413" y="384130"/>
                  </a:moveTo>
                  <a:cubicBezTo>
                    <a:pt x="599295" y="384130"/>
                    <a:pt x="603250" y="380175"/>
                    <a:pt x="603250" y="375293"/>
                  </a:cubicBezTo>
                  <a:lnTo>
                    <a:pt x="603250" y="254475"/>
                  </a:lnTo>
                  <a:cubicBezTo>
                    <a:pt x="603250" y="240927"/>
                    <a:pt x="592229" y="229904"/>
                    <a:pt x="578681" y="229904"/>
                  </a:cubicBezTo>
                  <a:lnTo>
                    <a:pt x="467196" y="229904"/>
                  </a:lnTo>
                  <a:cubicBezTo>
                    <a:pt x="467166" y="229507"/>
                    <a:pt x="467151" y="229109"/>
                    <a:pt x="467151" y="228710"/>
                  </a:cubicBezTo>
                  <a:lnTo>
                    <a:pt x="467151" y="169598"/>
                  </a:lnTo>
                  <a:cubicBezTo>
                    <a:pt x="467151" y="166866"/>
                    <a:pt x="467848" y="164156"/>
                    <a:pt x="469164" y="161762"/>
                  </a:cubicBezTo>
                  <a:lnTo>
                    <a:pt x="479868" y="142290"/>
                  </a:lnTo>
                  <a:cubicBezTo>
                    <a:pt x="485551" y="131952"/>
                    <a:pt x="485417" y="119182"/>
                    <a:pt x="479518" y="108967"/>
                  </a:cubicBezTo>
                  <a:lnTo>
                    <a:pt x="468677" y="90188"/>
                  </a:lnTo>
                  <a:cubicBezTo>
                    <a:pt x="462779" y="79972"/>
                    <a:pt x="451788" y="73472"/>
                    <a:pt x="439993" y="73225"/>
                  </a:cubicBezTo>
                  <a:lnTo>
                    <a:pt x="417779" y="72760"/>
                  </a:lnTo>
                  <a:cubicBezTo>
                    <a:pt x="415047" y="72702"/>
                    <a:pt x="412352" y="71949"/>
                    <a:pt x="409984" y="70583"/>
                  </a:cubicBezTo>
                  <a:lnTo>
                    <a:pt x="358792" y="41028"/>
                  </a:lnTo>
                  <a:cubicBezTo>
                    <a:pt x="356425" y="39661"/>
                    <a:pt x="354426" y="37704"/>
                    <a:pt x="353011" y="35367"/>
                  </a:cubicBezTo>
                  <a:lnTo>
                    <a:pt x="341501" y="16358"/>
                  </a:lnTo>
                  <a:cubicBezTo>
                    <a:pt x="335388" y="6269"/>
                    <a:pt x="324265" y="0"/>
                    <a:pt x="312467" y="0"/>
                  </a:cubicBezTo>
                  <a:lnTo>
                    <a:pt x="290784" y="0"/>
                  </a:lnTo>
                  <a:cubicBezTo>
                    <a:pt x="278987" y="0"/>
                    <a:pt x="267863" y="6268"/>
                    <a:pt x="261750" y="16360"/>
                  </a:cubicBezTo>
                  <a:lnTo>
                    <a:pt x="250238" y="35368"/>
                  </a:lnTo>
                  <a:cubicBezTo>
                    <a:pt x="248825" y="37702"/>
                    <a:pt x="246826" y="39660"/>
                    <a:pt x="244458" y="41028"/>
                  </a:cubicBezTo>
                  <a:lnTo>
                    <a:pt x="225829" y="51784"/>
                  </a:lnTo>
                  <a:cubicBezTo>
                    <a:pt x="221602" y="54224"/>
                    <a:pt x="220154" y="59629"/>
                    <a:pt x="222595" y="63855"/>
                  </a:cubicBezTo>
                  <a:cubicBezTo>
                    <a:pt x="225036" y="68082"/>
                    <a:pt x="230442" y="69528"/>
                    <a:pt x="234665" y="67089"/>
                  </a:cubicBezTo>
                  <a:lnTo>
                    <a:pt x="253294" y="56333"/>
                  </a:lnTo>
                  <a:cubicBezTo>
                    <a:pt x="258235" y="53480"/>
                    <a:pt x="262406" y="49395"/>
                    <a:pt x="265356" y="44522"/>
                  </a:cubicBezTo>
                  <a:lnTo>
                    <a:pt x="276867" y="25516"/>
                  </a:lnTo>
                  <a:cubicBezTo>
                    <a:pt x="279796" y="20679"/>
                    <a:pt x="285130" y="17675"/>
                    <a:pt x="290784" y="17675"/>
                  </a:cubicBezTo>
                  <a:lnTo>
                    <a:pt x="312467" y="17675"/>
                  </a:lnTo>
                  <a:cubicBezTo>
                    <a:pt x="318121" y="17675"/>
                    <a:pt x="323454" y="20679"/>
                    <a:pt x="326384" y="25514"/>
                  </a:cubicBezTo>
                  <a:lnTo>
                    <a:pt x="337894" y="44522"/>
                  </a:lnTo>
                  <a:cubicBezTo>
                    <a:pt x="340847" y="49398"/>
                    <a:pt x="345018" y="53482"/>
                    <a:pt x="349956" y="56333"/>
                  </a:cubicBezTo>
                  <a:lnTo>
                    <a:pt x="401147" y="85889"/>
                  </a:lnTo>
                  <a:cubicBezTo>
                    <a:pt x="406086" y="88740"/>
                    <a:pt x="411710" y="90311"/>
                    <a:pt x="417409" y="90430"/>
                  </a:cubicBezTo>
                  <a:lnTo>
                    <a:pt x="439623" y="90895"/>
                  </a:lnTo>
                  <a:cubicBezTo>
                    <a:pt x="445276" y="91014"/>
                    <a:pt x="450545" y="94129"/>
                    <a:pt x="453372" y="99026"/>
                  </a:cubicBezTo>
                  <a:lnTo>
                    <a:pt x="464213" y="117805"/>
                  </a:lnTo>
                  <a:cubicBezTo>
                    <a:pt x="467040" y="122700"/>
                    <a:pt x="467104" y="128821"/>
                    <a:pt x="464381" y="133777"/>
                  </a:cubicBezTo>
                  <a:lnTo>
                    <a:pt x="453678" y="153247"/>
                  </a:lnTo>
                  <a:cubicBezTo>
                    <a:pt x="450931" y="158241"/>
                    <a:pt x="449479" y="163895"/>
                    <a:pt x="449479" y="169599"/>
                  </a:cubicBezTo>
                  <a:lnTo>
                    <a:pt x="449479" y="228711"/>
                  </a:lnTo>
                  <a:cubicBezTo>
                    <a:pt x="449479" y="229109"/>
                    <a:pt x="449486" y="229507"/>
                    <a:pt x="449500" y="229905"/>
                  </a:cubicBezTo>
                  <a:lnTo>
                    <a:pt x="434490" y="229905"/>
                  </a:lnTo>
                  <a:cubicBezTo>
                    <a:pt x="426135" y="229905"/>
                    <a:pt x="418432" y="234089"/>
                    <a:pt x="413881" y="241096"/>
                  </a:cubicBezTo>
                  <a:lnTo>
                    <a:pt x="374449" y="301837"/>
                  </a:lnTo>
                  <a:cubicBezTo>
                    <a:pt x="373171" y="303804"/>
                    <a:pt x="371008" y="304978"/>
                    <a:pt x="368664" y="304978"/>
                  </a:cubicBezTo>
                  <a:lnTo>
                    <a:pt x="234589" y="304978"/>
                  </a:lnTo>
                  <a:cubicBezTo>
                    <a:pt x="232244" y="304978"/>
                    <a:pt x="230081" y="303804"/>
                    <a:pt x="228805" y="301837"/>
                  </a:cubicBezTo>
                  <a:lnTo>
                    <a:pt x="189370" y="241096"/>
                  </a:lnTo>
                  <a:cubicBezTo>
                    <a:pt x="184821" y="234089"/>
                    <a:pt x="177116" y="229905"/>
                    <a:pt x="168763" y="229905"/>
                  </a:cubicBezTo>
                  <a:lnTo>
                    <a:pt x="153752" y="229905"/>
                  </a:lnTo>
                  <a:cubicBezTo>
                    <a:pt x="153766" y="229508"/>
                    <a:pt x="153773" y="229110"/>
                    <a:pt x="153773" y="228711"/>
                  </a:cubicBezTo>
                  <a:lnTo>
                    <a:pt x="153773" y="169599"/>
                  </a:lnTo>
                  <a:cubicBezTo>
                    <a:pt x="153773" y="163895"/>
                    <a:pt x="152322" y="158241"/>
                    <a:pt x="149575" y="153248"/>
                  </a:cubicBezTo>
                  <a:lnTo>
                    <a:pt x="138871" y="133777"/>
                  </a:lnTo>
                  <a:cubicBezTo>
                    <a:pt x="136147" y="128821"/>
                    <a:pt x="136211" y="122701"/>
                    <a:pt x="139039" y="117803"/>
                  </a:cubicBezTo>
                  <a:lnTo>
                    <a:pt x="149879" y="99025"/>
                  </a:lnTo>
                  <a:cubicBezTo>
                    <a:pt x="152706" y="94128"/>
                    <a:pt x="157975" y="91012"/>
                    <a:pt x="163629" y="90894"/>
                  </a:cubicBezTo>
                  <a:lnTo>
                    <a:pt x="185843" y="90429"/>
                  </a:lnTo>
                  <a:cubicBezTo>
                    <a:pt x="191544" y="90310"/>
                    <a:pt x="197166" y="88739"/>
                    <a:pt x="202103" y="85889"/>
                  </a:cubicBezTo>
                  <a:lnTo>
                    <a:pt x="204029" y="84778"/>
                  </a:lnTo>
                  <a:cubicBezTo>
                    <a:pt x="208256" y="82339"/>
                    <a:pt x="209705" y="76934"/>
                    <a:pt x="207266" y="72707"/>
                  </a:cubicBezTo>
                  <a:cubicBezTo>
                    <a:pt x="204827" y="68479"/>
                    <a:pt x="199419" y="67030"/>
                    <a:pt x="195195" y="69470"/>
                  </a:cubicBezTo>
                  <a:lnTo>
                    <a:pt x="193267" y="70583"/>
                  </a:lnTo>
                  <a:cubicBezTo>
                    <a:pt x="190900" y="71949"/>
                    <a:pt x="188206" y="72702"/>
                    <a:pt x="185473" y="72760"/>
                  </a:cubicBezTo>
                  <a:lnTo>
                    <a:pt x="163259" y="73225"/>
                  </a:lnTo>
                  <a:cubicBezTo>
                    <a:pt x="151464" y="73473"/>
                    <a:pt x="140472" y="79973"/>
                    <a:pt x="134574" y="90188"/>
                  </a:cubicBezTo>
                  <a:lnTo>
                    <a:pt x="123733" y="108967"/>
                  </a:lnTo>
                  <a:cubicBezTo>
                    <a:pt x="117835" y="119183"/>
                    <a:pt x="117702" y="131953"/>
                    <a:pt x="123385" y="142290"/>
                  </a:cubicBezTo>
                  <a:lnTo>
                    <a:pt x="134090" y="161763"/>
                  </a:lnTo>
                  <a:cubicBezTo>
                    <a:pt x="135405" y="164156"/>
                    <a:pt x="136101" y="166866"/>
                    <a:pt x="136101" y="169598"/>
                  </a:cubicBezTo>
                  <a:lnTo>
                    <a:pt x="136101" y="228710"/>
                  </a:lnTo>
                  <a:cubicBezTo>
                    <a:pt x="136101" y="229109"/>
                    <a:pt x="136086" y="229507"/>
                    <a:pt x="136056" y="229904"/>
                  </a:cubicBezTo>
                  <a:lnTo>
                    <a:pt x="24571" y="229904"/>
                  </a:lnTo>
                  <a:cubicBezTo>
                    <a:pt x="11021" y="229904"/>
                    <a:pt x="0" y="240927"/>
                    <a:pt x="0" y="254475"/>
                  </a:cubicBezTo>
                  <a:lnTo>
                    <a:pt x="0" y="460885"/>
                  </a:lnTo>
                  <a:cubicBezTo>
                    <a:pt x="0" y="474434"/>
                    <a:pt x="11021" y="485456"/>
                    <a:pt x="24571" y="485456"/>
                  </a:cubicBezTo>
                  <a:lnTo>
                    <a:pt x="578682" y="485456"/>
                  </a:lnTo>
                  <a:cubicBezTo>
                    <a:pt x="592229" y="485456"/>
                    <a:pt x="603251" y="474435"/>
                    <a:pt x="603251" y="460885"/>
                  </a:cubicBezTo>
                  <a:lnTo>
                    <a:pt x="603251" y="410625"/>
                  </a:lnTo>
                  <a:cubicBezTo>
                    <a:pt x="603251" y="405743"/>
                    <a:pt x="599296" y="401788"/>
                    <a:pt x="594415" y="401788"/>
                  </a:cubicBezTo>
                  <a:cubicBezTo>
                    <a:pt x="589533" y="401788"/>
                    <a:pt x="585578" y="405743"/>
                    <a:pt x="585578" y="410625"/>
                  </a:cubicBezTo>
                  <a:lnTo>
                    <a:pt x="585578" y="460885"/>
                  </a:lnTo>
                  <a:cubicBezTo>
                    <a:pt x="585578" y="464689"/>
                    <a:pt x="582485" y="467783"/>
                    <a:pt x="578682" y="467783"/>
                  </a:cubicBezTo>
                  <a:lnTo>
                    <a:pt x="24571" y="467783"/>
                  </a:lnTo>
                  <a:cubicBezTo>
                    <a:pt x="20767" y="467783"/>
                    <a:pt x="17673" y="464689"/>
                    <a:pt x="17673" y="460885"/>
                  </a:cubicBezTo>
                  <a:lnTo>
                    <a:pt x="17673" y="254475"/>
                  </a:lnTo>
                  <a:cubicBezTo>
                    <a:pt x="17673" y="250672"/>
                    <a:pt x="20767" y="247578"/>
                    <a:pt x="24571" y="247578"/>
                  </a:cubicBezTo>
                  <a:lnTo>
                    <a:pt x="168764" y="247578"/>
                  </a:lnTo>
                  <a:cubicBezTo>
                    <a:pt x="171109" y="247578"/>
                    <a:pt x="173272" y="248752"/>
                    <a:pt x="174548" y="250719"/>
                  </a:cubicBezTo>
                  <a:lnTo>
                    <a:pt x="213983" y="311461"/>
                  </a:lnTo>
                  <a:cubicBezTo>
                    <a:pt x="218532" y="318467"/>
                    <a:pt x="226236" y="322650"/>
                    <a:pt x="234590" y="322650"/>
                  </a:cubicBezTo>
                  <a:lnTo>
                    <a:pt x="368662" y="322650"/>
                  </a:lnTo>
                  <a:cubicBezTo>
                    <a:pt x="377017" y="322650"/>
                    <a:pt x="384720" y="318467"/>
                    <a:pt x="389271" y="311460"/>
                  </a:cubicBezTo>
                  <a:lnTo>
                    <a:pt x="428703" y="250719"/>
                  </a:lnTo>
                  <a:cubicBezTo>
                    <a:pt x="429981" y="248752"/>
                    <a:pt x="432144" y="247578"/>
                    <a:pt x="434488" y="247578"/>
                  </a:cubicBezTo>
                  <a:lnTo>
                    <a:pt x="578682" y="247578"/>
                  </a:lnTo>
                  <a:cubicBezTo>
                    <a:pt x="582485" y="247578"/>
                    <a:pt x="585578" y="250672"/>
                    <a:pt x="585578" y="254475"/>
                  </a:cubicBezTo>
                  <a:lnTo>
                    <a:pt x="585578" y="375293"/>
                  </a:lnTo>
                  <a:cubicBezTo>
                    <a:pt x="585577" y="380174"/>
                    <a:pt x="589532" y="384130"/>
                    <a:pt x="594413" y="384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877346" y="2137244"/>
              <a:ext cx="125221" cy="125221"/>
            </a:xfrm>
            <a:custGeom>
              <a:rect b="b" l="l" r="r" t="t"/>
              <a:pathLst>
                <a:path extrusionOk="0" h="166961" w="166961">
                  <a:moveTo>
                    <a:pt x="88886" y="166794"/>
                  </a:moveTo>
                  <a:cubicBezTo>
                    <a:pt x="130661" y="164155"/>
                    <a:pt x="164155" y="130662"/>
                    <a:pt x="166794" y="88885"/>
                  </a:cubicBezTo>
                  <a:cubicBezTo>
                    <a:pt x="168310" y="64883"/>
                    <a:pt x="159459" y="41395"/>
                    <a:pt x="142513" y="24448"/>
                  </a:cubicBezTo>
                  <a:cubicBezTo>
                    <a:pt x="125567" y="7502"/>
                    <a:pt x="102072" y="-1350"/>
                    <a:pt x="78075" y="167"/>
                  </a:cubicBezTo>
                  <a:cubicBezTo>
                    <a:pt x="36300" y="2807"/>
                    <a:pt x="2806" y="36300"/>
                    <a:pt x="167" y="78075"/>
                  </a:cubicBezTo>
                  <a:cubicBezTo>
                    <a:pt x="-1349" y="102079"/>
                    <a:pt x="7502" y="125567"/>
                    <a:pt x="24448" y="142513"/>
                  </a:cubicBezTo>
                  <a:cubicBezTo>
                    <a:pt x="41229" y="159296"/>
                    <a:pt x="64644" y="168323"/>
                    <a:pt x="88886" y="166794"/>
                  </a:cubicBezTo>
                  <a:close/>
                  <a:moveTo>
                    <a:pt x="17805" y="79189"/>
                  </a:moveTo>
                  <a:cubicBezTo>
                    <a:pt x="19885" y="46274"/>
                    <a:pt x="46273" y="19885"/>
                    <a:pt x="79188" y="17805"/>
                  </a:cubicBezTo>
                  <a:cubicBezTo>
                    <a:pt x="97789" y="16627"/>
                    <a:pt x="116422" y="23350"/>
                    <a:pt x="130017" y="36945"/>
                  </a:cubicBezTo>
                  <a:cubicBezTo>
                    <a:pt x="143377" y="50306"/>
                    <a:pt x="150353" y="68830"/>
                    <a:pt x="149156" y="87772"/>
                  </a:cubicBezTo>
                  <a:cubicBezTo>
                    <a:pt x="147076" y="120688"/>
                    <a:pt x="120688" y="147077"/>
                    <a:pt x="87773" y="149156"/>
                  </a:cubicBezTo>
                  <a:cubicBezTo>
                    <a:pt x="68816" y="150351"/>
                    <a:pt x="50305" y="143377"/>
                    <a:pt x="36944" y="130017"/>
                  </a:cubicBezTo>
                  <a:cubicBezTo>
                    <a:pt x="23584" y="116656"/>
                    <a:pt x="16608" y="98130"/>
                    <a:pt x="17805" y="79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27"/>
          <p:cNvGrpSpPr/>
          <p:nvPr/>
        </p:nvGrpSpPr>
        <p:grpSpPr>
          <a:xfrm>
            <a:off x="4207251" y="1540894"/>
            <a:ext cx="729057" cy="729057"/>
            <a:chOff x="3976750" y="2006316"/>
            <a:chExt cx="452437" cy="452437"/>
          </a:xfrm>
        </p:grpSpPr>
        <p:sp>
          <p:nvSpPr>
            <p:cNvPr id="912" name="Google Shape;912;p27"/>
            <p:cNvSpPr/>
            <p:nvPr/>
          </p:nvSpPr>
          <p:spPr>
            <a:xfrm>
              <a:off x="4112765" y="2119067"/>
              <a:ext cx="180407" cy="226933"/>
            </a:xfrm>
            <a:custGeom>
              <a:rect b="b" l="l" r="r" t="t"/>
              <a:pathLst>
                <a:path extrusionOk="0" h="302578" w="240542">
                  <a:moveTo>
                    <a:pt x="194953" y="83211"/>
                  </a:moveTo>
                  <a:cubicBezTo>
                    <a:pt x="199835" y="83211"/>
                    <a:pt x="203790" y="79256"/>
                    <a:pt x="203790" y="74374"/>
                  </a:cubicBezTo>
                  <a:cubicBezTo>
                    <a:pt x="203790" y="69493"/>
                    <a:pt x="199835" y="65537"/>
                    <a:pt x="194953" y="65537"/>
                  </a:cubicBezTo>
                  <a:lnTo>
                    <a:pt x="187913" y="65537"/>
                  </a:lnTo>
                  <a:cubicBezTo>
                    <a:pt x="193595" y="56445"/>
                    <a:pt x="203896" y="44208"/>
                    <a:pt x="221035" y="36609"/>
                  </a:cubicBezTo>
                  <a:cubicBezTo>
                    <a:pt x="227069" y="33932"/>
                    <a:pt x="230929" y="27922"/>
                    <a:pt x="230868" y="21298"/>
                  </a:cubicBezTo>
                  <a:cubicBezTo>
                    <a:pt x="230806" y="14689"/>
                    <a:pt x="226846" y="8766"/>
                    <a:pt x="220779" y="6209"/>
                  </a:cubicBezTo>
                  <a:cubicBezTo>
                    <a:pt x="208877" y="1194"/>
                    <a:pt x="190686" y="-1811"/>
                    <a:pt x="169354" y="10304"/>
                  </a:cubicBezTo>
                  <a:cubicBezTo>
                    <a:pt x="161143" y="3459"/>
                    <a:pt x="152677" y="0"/>
                    <a:pt x="144110" y="0"/>
                  </a:cubicBezTo>
                  <a:cubicBezTo>
                    <a:pt x="144034" y="0"/>
                    <a:pt x="143954" y="0"/>
                    <a:pt x="143876" y="1"/>
                  </a:cubicBezTo>
                  <a:cubicBezTo>
                    <a:pt x="135919" y="60"/>
                    <a:pt x="128126" y="3100"/>
                    <a:pt x="120624" y="9056"/>
                  </a:cubicBezTo>
                  <a:cubicBezTo>
                    <a:pt x="114384" y="3644"/>
                    <a:pt x="107609" y="637"/>
                    <a:pt x="100400" y="97"/>
                  </a:cubicBezTo>
                  <a:cubicBezTo>
                    <a:pt x="90994" y="-604"/>
                    <a:pt x="81486" y="2795"/>
                    <a:pt x="71501" y="10480"/>
                  </a:cubicBezTo>
                  <a:cubicBezTo>
                    <a:pt x="50035" y="-1840"/>
                    <a:pt x="31725" y="1171"/>
                    <a:pt x="19764" y="6209"/>
                  </a:cubicBezTo>
                  <a:cubicBezTo>
                    <a:pt x="13697" y="8766"/>
                    <a:pt x="9737" y="14689"/>
                    <a:pt x="9675" y="21299"/>
                  </a:cubicBezTo>
                  <a:cubicBezTo>
                    <a:pt x="9614" y="27923"/>
                    <a:pt x="13474" y="33932"/>
                    <a:pt x="19509" y="36609"/>
                  </a:cubicBezTo>
                  <a:cubicBezTo>
                    <a:pt x="36495" y="44141"/>
                    <a:pt x="46828" y="56416"/>
                    <a:pt x="52559" y="65537"/>
                  </a:cubicBezTo>
                  <a:lnTo>
                    <a:pt x="45591" y="65537"/>
                  </a:lnTo>
                  <a:cubicBezTo>
                    <a:pt x="40711" y="65537"/>
                    <a:pt x="36754" y="69493"/>
                    <a:pt x="36754" y="74374"/>
                  </a:cubicBezTo>
                  <a:cubicBezTo>
                    <a:pt x="36754" y="79256"/>
                    <a:pt x="40711" y="83211"/>
                    <a:pt x="45591" y="83211"/>
                  </a:cubicBezTo>
                  <a:lnTo>
                    <a:pt x="49737" y="83211"/>
                  </a:lnTo>
                  <a:cubicBezTo>
                    <a:pt x="32021" y="110524"/>
                    <a:pt x="18854" y="137918"/>
                    <a:pt x="10518" y="164836"/>
                  </a:cubicBezTo>
                  <a:cubicBezTo>
                    <a:pt x="9074" y="169498"/>
                    <a:pt x="11683" y="174448"/>
                    <a:pt x="16345" y="175891"/>
                  </a:cubicBezTo>
                  <a:cubicBezTo>
                    <a:pt x="21007" y="177338"/>
                    <a:pt x="25957" y="174727"/>
                    <a:pt x="27400" y="170065"/>
                  </a:cubicBezTo>
                  <a:cubicBezTo>
                    <a:pt x="36227" y="141562"/>
                    <a:pt x="50887" y="112361"/>
                    <a:pt x="70999" y="83211"/>
                  </a:cubicBezTo>
                  <a:lnTo>
                    <a:pt x="169544" y="83211"/>
                  </a:lnTo>
                  <a:cubicBezTo>
                    <a:pt x="205370" y="135143"/>
                    <a:pt x="223782" y="187222"/>
                    <a:pt x="222836" y="234068"/>
                  </a:cubicBezTo>
                  <a:cubicBezTo>
                    <a:pt x="222527" y="249357"/>
                    <a:pt x="211257" y="262136"/>
                    <a:pt x="196045" y="264453"/>
                  </a:cubicBezTo>
                  <a:cubicBezTo>
                    <a:pt x="195140" y="264590"/>
                    <a:pt x="194238" y="264724"/>
                    <a:pt x="193333" y="264857"/>
                  </a:cubicBezTo>
                  <a:cubicBezTo>
                    <a:pt x="178040" y="267104"/>
                    <a:pt x="163136" y="271807"/>
                    <a:pt x="149040" y="278836"/>
                  </a:cubicBezTo>
                  <a:cubicBezTo>
                    <a:pt x="141190" y="282750"/>
                    <a:pt x="130973" y="284906"/>
                    <a:pt x="120271" y="284906"/>
                  </a:cubicBezTo>
                  <a:cubicBezTo>
                    <a:pt x="109570" y="284906"/>
                    <a:pt x="99352" y="282750"/>
                    <a:pt x="91503" y="278836"/>
                  </a:cubicBezTo>
                  <a:cubicBezTo>
                    <a:pt x="77405" y="271807"/>
                    <a:pt x="62503" y="267104"/>
                    <a:pt x="47210" y="264857"/>
                  </a:cubicBezTo>
                  <a:cubicBezTo>
                    <a:pt x="46306" y="264725"/>
                    <a:pt x="45404" y="264590"/>
                    <a:pt x="44505" y="264454"/>
                  </a:cubicBezTo>
                  <a:cubicBezTo>
                    <a:pt x="29286" y="262136"/>
                    <a:pt x="18017" y="249357"/>
                    <a:pt x="17707" y="234068"/>
                  </a:cubicBezTo>
                  <a:cubicBezTo>
                    <a:pt x="17508" y="224166"/>
                    <a:pt x="18190" y="213843"/>
                    <a:pt x="19735" y="203386"/>
                  </a:cubicBezTo>
                  <a:cubicBezTo>
                    <a:pt x="20448" y="198558"/>
                    <a:pt x="17112" y="194066"/>
                    <a:pt x="12285" y="193352"/>
                  </a:cubicBezTo>
                  <a:cubicBezTo>
                    <a:pt x="7453" y="192624"/>
                    <a:pt x="2964" y="195974"/>
                    <a:pt x="2251" y="200801"/>
                  </a:cubicBezTo>
                  <a:cubicBezTo>
                    <a:pt x="563" y="212229"/>
                    <a:pt x="-182" y="223541"/>
                    <a:pt x="37" y="234424"/>
                  </a:cubicBezTo>
                  <a:cubicBezTo>
                    <a:pt x="520" y="258331"/>
                    <a:pt x="18102" y="278309"/>
                    <a:pt x="41848" y="281925"/>
                  </a:cubicBezTo>
                  <a:cubicBezTo>
                    <a:pt x="42780" y="282067"/>
                    <a:pt x="43712" y="282206"/>
                    <a:pt x="44641" y="282342"/>
                  </a:cubicBezTo>
                  <a:cubicBezTo>
                    <a:pt x="58081" y="284316"/>
                    <a:pt x="71195" y="288456"/>
                    <a:pt x="83616" y="294650"/>
                  </a:cubicBezTo>
                  <a:cubicBezTo>
                    <a:pt x="93868" y="299762"/>
                    <a:pt x="106886" y="302578"/>
                    <a:pt x="120271" y="302578"/>
                  </a:cubicBezTo>
                  <a:cubicBezTo>
                    <a:pt x="133657" y="302578"/>
                    <a:pt x="146675" y="299762"/>
                    <a:pt x="156927" y="294650"/>
                  </a:cubicBezTo>
                  <a:cubicBezTo>
                    <a:pt x="169348" y="288456"/>
                    <a:pt x="182460" y="284316"/>
                    <a:pt x="195900" y="282342"/>
                  </a:cubicBezTo>
                  <a:cubicBezTo>
                    <a:pt x="196831" y="282206"/>
                    <a:pt x="197762" y="282067"/>
                    <a:pt x="198701" y="281924"/>
                  </a:cubicBezTo>
                  <a:cubicBezTo>
                    <a:pt x="222441" y="278308"/>
                    <a:pt x="240023" y="258331"/>
                    <a:pt x="240504" y="234424"/>
                  </a:cubicBezTo>
                  <a:cubicBezTo>
                    <a:pt x="241465" y="186925"/>
                    <a:pt x="224327" y="134930"/>
                    <a:pt x="190803" y="83210"/>
                  </a:cubicBezTo>
                  <a:lnTo>
                    <a:pt x="194953" y="83210"/>
                  </a:lnTo>
                  <a:close/>
                  <a:moveTo>
                    <a:pt x="29072" y="21558"/>
                  </a:moveTo>
                  <a:cubicBezTo>
                    <a:pt x="41346" y="17300"/>
                    <a:pt x="54170" y="19687"/>
                    <a:pt x="67228" y="28663"/>
                  </a:cubicBezTo>
                  <a:cubicBezTo>
                    <a:pt x="70596" y="30978"/>
                    <a:pt x="75115" y="30681"/>
                    <a:pt x="78151" y="27944"/>
                  </a:cubicBezTo>
                  <a:cubicBezTo>
                    <a:pt x="86162" y="20719"/>
                    <a:pt x="93203" y="17275"/>
                    <a:pt x="99076" y="17720"/>
                  </a:cubicBezTo>
                  <a:cubicBezTo>
                    <a:pt x="103924" y="18085"/>
                    <a:pt x="108622" y="21116"/>
                    <a:pt x="113441" y="26986"/>
                  </a:cubicBezTo>
                  <a:cubicBezTo>
                    <a:pt x="115051" y="28947"/>
                    <a:pt x="117425" y="30121"/>
                    <a:pt x="119959" y="30211"/>
                  </a:cubicBezTo>
                  <a:cubicBezTo>
                    <a:pt x="122503" y="30284"/>
                    <a:pt x="124944" y="29297"/>
                    <a:pt x="126689" y="27454"/>
                  </a:cubicBezTo>
                  <a:cubicBezTo>
                    <a:pt x="132796" y="21003"/>
                    <a:pt x="138621" y="17712"/>
                    <a:pt x="144006" y="17672"/>
                  </a:cubicBezTo>
                  <a:cubicBezTo>
                    <a:pt x="149475" y="17587"/>
                    <a:pt x="155555" y="20955"/>
                    <a:pt x="161983" y="27548"/>
                  </a:cubicBezTo>
                  <a:cubicBezTo>
                    <a:pt x="164985" y="30628"/>
                    <a:pt x="169769" y="31098"/>
                    <a:pt x="173316" y="28661"/>
                  </a:cubicBezTo>
                  <a:cubicBezTo>
                    <a:pt x="186373" y="19685"/>
                    <a:pt x="199198" y="17299"/>
                    <a:pt x="211471" y="21557"/>
                  </a:cubicBezTo>
                  <a:cubicBezTo>
                    <a:pt x="185434" y="33998"/>
                    <a:pt x="172790" y="54981"/>
                    <a:pt x="167817" y="65536"/>
                  </a:cubicBezTo>
                  <a:lnTo>
                    <a:pt x="157605" y="65536"/>
                  </a:lnTo>
                  <a:cubicBezTo>
                    <a:pt x="158240" y="63797"/>
                    <a:pt x="159076" y="63357"/>
                    <a:pt x="159464" y="63153"/>
                  </a:cubicBezTo>
                  <a:cubicBezTo>
                    <a:pt x="163783" y="60880"/>
                    <a:pt x="165443" y="55537"/>
                    <a:pt x="163171" y="51219"/>
                  </a:cubicBezTo>
                  <a:cubicBezTo>
                    <a:pt x="160898" y="46899"/>
                    <a:pt x="155555" y="45238"/>
                    <a:pt x="151236" y="47512"/>
                  </a:cubicBezTo>
                  <a:cubicBezTo>
                    <a:pt x="144695" y="50953"/>
                    <a:pt x="140778" y="57001"/>
                    <a:pt x="139545" y="65537"/>
                  </a:cubicBezTo>
                  <a:lnTo>
                    <a:pt x="129108" y="65537"/>
                  </a:lnTo>
                  <a:lnTo>
                    <a:pt x="129108" y="57613"/>
                  </a:lnTo>
                  <a:cubicBezTo>
                    <a:pt x="129108" y="52731"/>
                    <a:pt x="125152" y="48776"/>
                    <a:pt x="120271" y="48776"/>
                  </a:cubicBezTo>
                  <a:cubicBezTo>
                    <a:pt x="115391" y="48776"/>
                    <a:pt x="111435" y="52731"/>
                    <a:pt x="111435" y="57613"/>
                  </a:cubicBezTo>
                  <a:lnTo>
                    <a:pt x="111435" y="65537"/>
                  </a:lnTo>
                  <a:lnTo>
                    <a:pt x="100997" y="65537"/>
                  </a:lnTo>
                  <a:cubicBezTo>
                    <a:pt x="99763" y="57001"/>
                    <a:pt x="95847" y="50953"/>
                    <a:pt x="89304" y="47512"/>
                  </a:cubicBezTo>
                  <a:cubicBezTo>
                    <a:pt x="84987" y="45240"/>
                    <a:pt x="79643" y="46899"/>
                    <a:pt x="77370" y="51219"/>
                  </a:cubicBezTo>
                  <a:cubicBezTo>
                    <a:pt x="75098" y="55538"/>
                    <a:pt x="76757" y="60881"/>
                    <a:pt x="81077" y="63153"/>
                  </a:cubicBezTo>
                  <a:cubicBezTo>
                    <a:pt x="81464" y="63357"/>
                    <a:pt x="82302" y="63798"/>
                    <a:pt x="82936" y="65536"/>
                  </a:cubicBezTo>
                  <a:lnTo>
                    <a:pt x="72723" y="65536"/>
                  </a:lnTo>
                  <a:cubicBezTo>
                    <a:pt x="67753" y="54981"/>
                    <a:pt x="55108" y="33999"/>
                    <a:pt x="29072" y="21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4177525" y="2222579"/>
              <a:ext cx="50890" cy="69062"/>
            </a:xfrm>
            <a:custGeom>
              <a:rect b="b" l="l" r="r" t="t"/>
              <a:pathLst>
                <a:path extrusionOk="0" h="92082" w="67853">
                  <a:moveTo>
                    <a:pt x="0" y="47345"/>
                  </a:moveTo>
                  <a:cubicBezTo>
                    <a:pt x="0" y="52226"/>
                    <a:pt x="3956" y="56181"/>
                    <a:pt x="8837" y="56181"/>
                  </a:cubicBezTo>
                  <a:lnTo>
                    <a:pt x="16599" y="56181"/>
                  </a:lnTo>
                  <a:cubicBezTo>
                    <a:pt x="17003" y="61286"/>
                    <a:pt x="16217" y="63555"/>
                    <a:pt x="11499" y="69895"/>
                  </a:cubicBezTo>
                  <a:lnTo>
                    <a:pt x="5581" y="77336"/>
                  </a:lnTo>
                  <a:cubicBezTo>
                    <a:pt x="3478" y="79980"/>
                    <a:pt x="3067" y="83591"/>
                    <a:pt x="4522" y="86639"/>
                  </a:cubicBezTo>
                  <a:cubicBezTo>
                    <a:pt x="5977" y="89688"/>
                    <a:pt x="9042" y="91642"/>
                    <a:pt x="12420" y="91672"/>
                  </a:cubicBezTo>
                  <a:lnTo>
                    <a:pt x="58938" y="92083"/>
                  </a:lnTo>
                  <a:lnTo>
                    <a:pt x="59017" y="92083"/>
                  </a:lnTo>
                  <a:cubicBezTo>
                    <a:pt x="63861" y="92083"/>
                    <a:pt x="67809" y="88178"/>
                    <a:pt x="67853" y="83324"/>
                  </a:cubicBezTo>
                  <a:cubicBezTo>
                    <a:pt x="67895" y="78443"/>
                    <a:pt x="63974" y="74453"/>
                    <a:pt x="59094" y="74410"/>
                  </a:cubicBezTo>
                  <a:lnTo>
                    <a:pt x="29904" y="74151"/>
                  </a:lnTo>
                  <a:cubicBezTo>
                    <a:pt x="33390" y="68179"/>
                    <a:pt x="34593" y="63067"/>
                    <a:pt x="34283" y="56180"/>
                  </a:cubicBezTo>
                  <a:lnTo>
                    <a:pt x="41505" y="56180"/>
                  </a:lnTo>
                  <a:cubicBezTo>
                    <a:pt x="46387" y="56180"/>
                    <a:pt x="50342" y="52225"/>
                    <a:pt x="50342" y="47343"/>
                  </a:cubicBezTo>
                  <a:cubicBezTo>
                    <a:pt x="50342" y="42462"/>
                    <a:pt x="46387" y="38507"/>
                    <a:pt x="41505" y="38507"/>
                  </a:cubicBezTo>
                  <a:lnTo>
                    <a:pt x="29853" y="38507"/>
                  </a:lnTo>
                  <a:cubicBezTo>
                    <a:pt x="27811" y="35152"/>
                    <a:pt x="25064" y="29663"/>
                    <a:pt x="25083" y="25309"/>
                  </a:cubicBezTo>
                  <a:cubicBezTo>
                    <a:pt x="25083" y="25298"/>
                    <a:pt x="25083" y="25286"/>
                    <a:pt x="25083" y="25274"/>
                  </a:cubicBezTo>
                  <a:cubicBezTo>
                    <a:pt x="25083" y="25262"/>
                    <a:pt x="25083" y="25252"/>
                    <a:pt x="25083" y="25241"/>
                  </a:cubicBezTo>
                  <a:cubicBezTo>
                    <a:pt x="25077" y="23471"/>
                    <a:pt x="25465" y="21217"/>
                    <a:pt x="28545" y="19477"/>
                  </a:cubicBezTo>
                  <a:cubicBezTo>
                    <a:pt x="33134" y="16889"/>
                    <a:pt x="40008" y="17318"/>
                    <a:pt x="43306" y="19323"/>
                  </a:cubicBezTo>
                  <a:cubicBezTo>
                    <a:pt x="46295" y="21141"/>
                    <a:pt x="48604" y="23648"/>
                    <a:pt x="49188" y="25710"/>
                  </a:cubicBezTo>
                  <a:cubicBezTo>
                    <a:pt x="50521" y="30404"/>
                    <a:pt x="55398" y="33129"/>
                    <a:pt x="60101" y="31801"/>
                  </a:cubicBezTo>
                  <a:cubicBezTo>
                    <a:pt x="64795" y="30470"/>
                    <a:pt x="67524" y="25585"/>
                    <a:pt x="66193" y="20889"/>
                  </a:cubicBezTo>
                  <a:cubicBezTo>
                    <a:pt x="64378" y="14490"/>
                    <a:pt x="59384" y="8415"/>
                    <a:pt x="52489" y="4222"/>
                  </a:cubicBezTo>
                  <a:cubicBezTo>
                    <a:pt x="43317" y="-1355"/>
                    <a:pt x="29592" y="-1414"/>
                    <a:pt x="19854" y="4087"/>
                  </a:cubicBezTo>
                  <a:cubicBezTo>
                    <a:pt x="11940" y="8555"/>
                    <a:pt x="7409" y="16251"/>
                    <a:pt x="7409" y="25209"/>
                  </a:cubicBezTo>
                  <a:lnTo>
                    <a:pt x="7409" y="25233"/>
                  </a:lnTo>
                  <a:lnTo>
                    <a:pt x="7409" y="25266"/>
                  </a:lnTo>
                  <a:lnTo>
                    <a:pt x="7409" y="25301"/>
                  </a:lnTo>
                  <a:lnTo>
                    <a:pt x="7409" y="25328"/>
                  </a:lnTo>
                  <a:cubicBezTo>
                    <a:pt x="7405" y="29949"/>
                    <a:pt x="8592" y="34511"/>
                    <a:pt x="10147" y="38506"/>
                  </a:cubicBezTo>
                  <a:lnTo>
                    <a:pt x="8833" y="38506"/>
                  </a:lnTo>
                  <a:cubicBezTo>
                    <a:pt x="3956" y="38508"/>
                    <a:pt x="0" y="42463"/>
                    <a:pt x="0" y="47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4188673" y="2067331"/>
              <a:ext cx="28591" cy="31108"/>
            </a:xfrm>
            <a:custGeom>
              <a:rect b="b" l="l" r="r" t="t"/>
              <a:pathLst>
                <a:path extrusionOk="0" h="41478" w="38121">
                  <a:moveTo>
                    <a:pt x="19060" y="41478"/>
                  </a:moveTo>
                  <a:cubicBezTo>
                    <a:pt x="23942" y="41478"/>
                    <a:pt x="27897" y="37523"/>
                    <a:pt x="27897" y="32642"/>
                  </a:cubicBezTo>
                  <a:lnTo>
                    <a:pt x="27897" y="26689"/>
                  </a:lnTo>
                  <a:cubicBezTo>
                    <a:pt x="28355" y="26762"/>
                    <a:pt x="28818" y="26798"/>
                    <a:pt x="29281" y="26798"/>
                  </a:cubicBezTo>
                  <a:cubicBezTo>
                    <a:pt x="31712" y="26798"/>
                    <a:pt x="34132" y="25801"/>
                    <a:pt x="35878" y="23845"/>
                  </a:cubicBezTo>
                  <a:cubicBezTo>
                    <a:pt x="39128" y="20203"/>
                    <a:pt x="38810" y="14617"/>
                    <a:pt x="35169" y="11368"/>
                  </a:cubicBezTo>
                  <a:lnTo>
                    <a:pt x="24944" y="2244"/>
                  </a:lnTo>
                  <a:cubicBezTo>
                    <a:pt x="21591" y="-748"/>
                    <a:pt x="16528" y="-748"/>
                    <a:pt x="13177" y="2244"/>
                  </a:cubicBezTo>
                  <a:lnTo>
                    <a:pt x="2953" y="11368"/>
                  </a:lnTo>
                  <a:cubicBezTo>
                    <a:pt x="-688" y="14617"/>
                    <a:pt x="-1006" y="20203"/>
                    <a:pt x="2244" y="23845"/>
                  </a:cubicBezTo>
                  <a:cubicBezTo>
                    <a:pt x="4321" y="26173"/>
                    <a:pt x="7355" y="27142"/>
                    <a:pt x="10224" y="26689"/>
                  </a:cubicBezTo>
                  <a:lnTo>
                    <a:pt x="10224" y="32642"/>
                  </a:lnTo>
                  <a:cubicBezTo>
                    <a:pt x="10224" y="37523"/>
                    <a:pt x="14180" y="41478"/>
                    <a:pt x="19060" y="41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4295846" y="2113193"/>
              <a:ext cx="26464" cy="26463"/>
            </a:xfrm>
            <a:custGeom>
              <a:rect b="b" l="l" r="r" t="t"/>
              <a:pathLst>
                <a:path extrusionOk="0" h="35284" w="35285">
                  <a:moveTo>
                    <a:pt x="8836" y="35285"/>
                  </a:moveTo>
                  <a:cubicBezTo>
                    <a:pt x="11097" y="35285"/>
                    <a:pt x="13359" y="34422"/>
                    <a:pt x="15086" y="32696"/>
                  </a:cubicBezTo>
                  <a:lnTo>
                    <a:pt x="19294" y="28486"/>
                  </a:lnTo>
                  <a:cubicBezTo>
                    <a:pt x="20908" y="30707"/>
                    <a:pt x="23526" y="32133"/>
                    <a:pt x="26440" y="32133"/>
                  </a:cubicBezTo>
                  <a:cubicBezTo>
                    <a:pt x="31530" y="32133"/>
                    <a:pt x="35559" y="27862"/>
                    <a:pt x="35271" y="22793"/>
                  </a:cubicBezTo>
                  <a:lnTo>
                    <a:pt x="34492" y="9113"/>
                  </a:lnTo>
                  <a:cubicBezTo>
                    <a:pt x="34236" y="4627"/>
                    <a:pt x="30657" y="1048"/>
                    <a:pt x="26171" y="792"/>
                  </a:cubicBezTo>
                  <a:lnTo>
                    <a:pt x="12491" y="13"/>
                  </a:lnTo>
                  <a:cubicBezTo>
                    <a:pt x="7610" y="-253"/>
                    <a:pt x="3442" y="3462"/>
                    <a:pt x="3165" y="8334"/>
                  </a:cubicBezTo>
                  <a:cubicBezTo>
                    <a:pt x="2988" y="11450"/>
                    <a:pt x="4449" y="14281"/>
                    <a:pt x="6798" y="15990"/>
                  </a:cubicBezTo>
                  <a:lnTo>
                    <a:pt x="2588" y="20201"/>
                  </a:lnTo>
                  <a:cubicBezTo>
                    <a:pt x="-863" y="23652"/>
                    <a:pt x="-863" y="29248"/>
                    <a:pt x="2589" y="32697"/>
                  </a:cubicBezTo>
                  <a:cubicBezTo>
                    <a:pt x="4313" y="34421"/>
                    <a:pt x="6575" y="35285"/>
                    <a:pt x="8836" y="35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4314765" y="2064309"/>
              <a:ext cx="56414" cy="56428"/>
            </a:xfrm>
            <a:custGeom>
              <a:rect b="b" l="l" r="r" t="t"/>
              <a:pathLst>
                <a:path extrusionOk="0" h="75237" w="75219">
                  <a:moveTo>
                    <a:pt x="37619" y="0"/>
                  </a:moveTo>
                  <a:cubicBezTo>
                    <a:pt x="27572" y="0"/>
                    <a:pt x="18125" y="3913"/>
                    <a:pt x="11020" y="11019"/>
                  </a:cubicBezTo>
                  <a:cubicBezTo>
                    <a:pt x="3914" y="18123"/>
                    <a:pt x="0" y="27570"/>
                    <a:pt x="0" y="37618"/>
                  </a:cubicBezTo>
                  <a:cubicBezTo>
                    <a:pt x="0" y="47666"/>
                    <a:pt x="3913" y="57113"/>
                    <a:pt x="11019" y="64219"/>
                  </a:cubicBezTo>
                  <a:cubicBezTo>
                    <a:pt x="18125" y="71324"/>
                    <a:pt x="27572" y="75238"/>
                    <a:pt x="37619" y="75238"/>
                  </a:cubicBezTo>
                  <a:cubicBezTo>
                    <a:pt x="47667" y="75238"/>
                    <a:pt x="57114" y="71325"/>
                    <a:pt x="64220" y="64219"/>
                  </a:cubicBezTo>
                  <a:cubicBezTo>
                    <a:pt x="64220" y="64218"/>
                    <a:pt x="64220" y="64218"/>
                    <a:pt x="64220" y="64218"/>
                  </a:cubicBezTo>
                  <a:cubicBezTo>
                    <a:pt x="78886" y="49550"/>
                    <a:pt x="78886" y="25685"/>
                    <a:pt x="64220" y="11019"/>
                  </a:cubicBezTo>
                  <a:cubicBezTo>
                    <a:pt x="57114" y="3913"/>
                    <a:pt x="47667" y="0"/>
                    <a:pt x="37619" y="0"/>
                  </a:cubicBezTo>
                  <a:close/>
                  <a:moveTo>
                    <a:pt x="51723" y="51720"/>
                  </a:moveTo>
                  <a:cubicBezTo>
                    <a:pt x="43947" y="59499"/>
                    <a:pt x="31292" y="59499"/>
                    <a:pt x="23517" y="51720"/>
                  </a:cubicBezTo>
                  <a:cubicBezTo>
                    <a:pt x="19749" y="47954"/>
                    <a:pt x="17675" y="42945"/>
                    <a:pt x="17675" y="37617"/>
                  </a:cubicBezTo>
                  <a:cubicBezTo>
                    <a:pt x="17675" y="32289"/>
                    <a:pt x="19749" y="27282"/>
                    <a:pt x="23517" y="23515"/>
                  </a:cubicBezTo>
                  <a:cubicBezTo>
                    <a:pt x="27284" y="19747"/>
                    <a:pt x="32293" y="17672"/>
                    <a:pt x="37621" y="17672"/>
                  </a:cubicBezTo>
                  <a:cubicBezTo>
                    <a:pt x="42949" y="17672"/>
                    <a:pt x="47956" y="19747"/>
                    <a:pt x="51724" y="23515"/>
                  </a:cubicBezTo>
                  <a:cubicBezTo>
                    <a:pt x="59499" y="31292"/>
                    <a:pt x="59498" y="43945"/>
                    <a:pt x="51723" y="51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4337062" y="2218237"/>
              <a:ext cx="31108" cy="28592"/>
            </a:xfrm>
            <a:custGeom>
              <a:rect b="b" l="l" r="r" t="t"/>
              <a:pathLst>
                <a:path extrusionOk="0" h="38122" w="41477">
                  <a:moveTo>
                    <a:pt x="0" y="19062"/>
                  </a:moveTo>
                  <a:cubicBezTo>
                    <a:pt x="0" y="23944"/>
                    <a:pt x="3955" y="27899"/>
                    <a:pt x="8837" y="27899"/>
                  </a:cubicBezTo>
                  <a:lnTo>
                    <a:pt x="14789" y="27899"/>
                  </a:lnTo>
                  <a:cubicBezTo>
                    <a:pt x="14335" y="30768"/>
                    <a:pt x="15305" y="33802"/>
                    <a:pt x="17632" y="35879"/>
                  </a:cubicBezTo>
                  <a:cubicBezTo>
                    <a:pt x="19318" y="37382"/>
                    <a:pt x="21419" y="38122"/>
                    <a:pt x="23513" y="38122"/>
                  </a:cubicBezTo>
                  <a:cubicBezTo>
                    <a:pt x="25943" y="38122"/>
                    <a:pt x="28363" y="37126"/>
                    <a:pt x="30109" y="35170"/>
                  </a:cubicBezTo>
                  <a:lnTo>
                    <a:pt x="39234" y="24945"/>
                  </a:lnTo>
                  <a:cubicBezTo>
                    <a:pt x="42225" y="21592"/>
                    <a:pt x="42225" y="16529"/>
                    <a:pt x="39234" y="13177"/>
                  </a:cubicBezTo>
                  <a:lnTo>
                    <a:pt x="30109" y="2952"/>
                  </a:lnTo>
                  <a:cubicBezTo>
                    <a:pt x="26862" y="-687"/>
                    <a:pt x="21278" y="-1006"/>
                    <a:pt x="17632" y="2243"/>
                  </a:cubicBezTo>
                  <a:cubicBezTo>
                    <a:pt x="15304" y="4320"/>
                    <a:pt x="14335" y="7354"/>
                    <a:pt x="14789" y="10223"/>
                  </a:cubicBezTo>
                  <a:lnTo>
                    <a:pt x="8837" y="10223"/>
                  </a:lnTo>
                  <a:cubicBezTo>
                    <a:pt x="3955" y="10226"/>
                    <a:pt x="0" y="14181"/>
                    <a:pt x="0" y="190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4372760" y="2204320"/>
              <a:ext cx="56427" cy="56427"/>
            </a:xfrm>
            <a:custGeom>
              <a:rect b="b" l="l" r="r" t="t"/>
              <a:pathLst>
                <a:path extrusionOk="0" h="75236" w="75236">
                  <a:moveTo>
                    <a:pt x="37618" y="0"/>
                  </a:moveTo>
                  <a:cubicBezTo>
                    <a:pt x="16876" y="0"/>
                    <a:pt x="0" y="16874"/>
                    <a:pt x="0" y="37618"/>
                  </a:cubicBezTo>
                  <a:cubicBezTo>
                    <a:pt x="0" y="58362"/>
                    <a:pt x="16874" y="75237"/>
                    <a:pt x="37618" y="75237"/>
                  </a:cubicBezTo>
                  <a:cubicBezTo>
                    <a:pt x="58362" y="75237"/>
                    <a:pt x="75237" y="58361"/>
                    <a:pt x="75237" y="37618"/>
                  </a:cubicBezTo>
                  <a:cubicBezTo>
                    <a:pt x="75237" y="16876"/>
                    <a:pt x="58361" y="0"/>
                    <a:pt x="37618" y="0"/>
                  </a:cubicBezTo>
                  <a:close/>
                  <a:moveTo>
                    <a:pt x="37618" y="57563"/>
                  </a:moveTo>
                  <a:cubicBezTo>
                    <a:pt x="26621" y="57563"/>
                    <a:pt x="17673" y="48616"/>
                    <a:pt x="17673" y="37618"/>
                  </a:cubicBezTo>
                  <a:cubicBezTo>
                    <a:pt x="17673" y="26621"/>
                    <a:pt x="26621" y="17673"/>
                    <a:pt x="37618" y="17673"/>
                  </a:cubicBezTo>
                  <a:cubicBezTo>
                    <a:pt x="48616" y="17673"/>
                    <a:pt x="57563" y="26621"/>
                    <a:pt x="57563" y="37618"/>
                  </a:cubicBezTo>
                  <a:cubicBezTo>
                    <a:pt x="57563" y="48616"/>
                    <a:pt x="48616" y="57563"/>
                    <a:pt x="37618" y="57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4295846" y="2325411"/>
              <a:ext cx="26464" cy="26462"/>
            </a:xfrm>
            <a:custGeom>
              <a:rect b="b" l="l" r="r" t="t"/>
              <a:pathLst>
                <a:path extrusionOk="0" h="35283" w="35285">
                  <a:moveTo>
                    <a:pt x="34492" y="26171"/>
                  </a:moveTo>
                  <a:lnTo>
                    <a:pt x="35271" y="12491"/>
                  </a:lnTo>
                  <a:cubicBezTo>
                    <a:pt x="35548" y="7618"/>
                    <a:pt x="31822" y="3443"/>
                    <a:pt x="26950" y="3165"/>
                  </a:cubicBezTo>
                  <a:cubicBezTo>
                    <a:pt x="23828" y="2995"/>
                    <a:pt x="21000" y="4452"/>
                    <a:pt x="19294" y="6797"/>
                  </a:cubicBezTo>
                  <a:lnTo>
                    <a:pt x="15084" y="2588"/>
                  </a:lnTo>
                  <a:cubicBezTo>
                    <a:pt x="11635" y="-862"/>
                    <a:pt x="6039" y="-863"/>
                    <a:pt x="2588" y="2589"/>
                  </a:cubicBezTo>
                  <a:cubicBezTo>
                    <a:pt x="-863" y="6040"/>
                    <a:pt x="-863" y="11635"/>
                    <a:pt x="2589" y="15085"/>
                  </a:cubicBezTo>
                  <a:lnTo>
                    <a:pt x="6798" y="19294"/>
                  </a:lnTo>
                  <a:cubicBezTo>
                    <a:pt x="4449" y="21002"/>
                    <a:pt x="2989" y="23832"/>
                    <a:pt x="3165" y="26949"/>
                  </a:cubicBezTo>
                  <a:cubicBezTo>
                    <a:pt x="3434" y="31650"/>
                    <a:pt x="7329" y="35283"/>
                    <a:pt x="11980" y="35283"/>
                  </a:cubicBezTo>
                  <a:cubicBezTo>
                    <a:pt x="12399" y="35283"/>
                    <a:pt x="13863" y="35187"/>
                    <a:pt x="26170" y="34492"/>
                  </a:cubicBezTo>
                  <a:cubicBezTo>
                    <a:pt x="30656" y="34236"/>
                    <a:pt x="34236" y="30656"/>
                    <a:pt x="34492" y="26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4188672" y="2366628"/>
              <a:ext cx="28592" cy="31107"/>
            </a:xfrm>
            <a:custGeom>
              <a:rect b="b" l="l" r="r" t="t"/>
              <a:pathLst>
                <a:path extrusionOk="0" h="41476" w="38122">
                  <a:moveTo>
                    <a:pt x="19061" y="0"/>
                  </a:moveTo>
                  <a:cubicBezTo>
                    <a:pt x="14181" y="0"/>
                    <a:pt x="10225" y="3955"/>
                    <a:pt x="10225" y="8837"/>
                  </a:cubicBezTo>
                  <a:lnTo>
                    <a:pt x="10225" y="14790"/>
                  </a:lnTo>
                  <a:cubicBezTo>
                    <a:pt x="7355" y="14337"/>
                    <a:pt x="4321" y="15306"/>
                    <a:pt x="2243" y="17634"/>
                  </a:cubicBezTo>
                  <a:cubicBezTo>
                    <a:pt x="-1006" y="21276"/>
                    <a:pt x="-688" y="26861"/>
                    <a:pt x="2954" y="30111"/>
                  </a:cubicBezTo>
                  <a:lnTo>
                    <a:pt x="13179" y="39234"/>
                  </a:lnTo>
                  <a:cubicBezTo>
                    <a:pt x="14854" y="40730"/>
                    <a:pt x="16958" y="41477"/>
                    <a:pt x="19061" y="41477"/>
                  </a:cubicBezTo>
                  <a:cubicBezTo>
                    <a:pt x="21165" y="41477"/>
                    <a:pt x="23269" y="40729"/>
                    <a:pt x="24945" y="39234"/>
                  </a:cubicBezTo>
                  <a:lnTo>
                    <a:pt x="35169" y="30111"/>
                  </a:lnTo>
                  <a:cubicBezTo>
                    <a:pt x="38811" y="26861"/>
                    <a:pt x="39128" y="21275"/>
                    <a:pt x="35879" y="17634"/>
                  </a:cubicBezTo>
                  <a:cubicBezTo>
                    <a:pt x="33802" y="15305"/>
                    <a:pt x="30769" y="14337"/>
                    <a:pt x="27900" y="14790"/>
                  </a:cubicBezTo>
                  <a:lnTo>
                    <a:pt x="27900" y="8838"/>
                  </a:lnTo>
                  <a:cubicBezTo>
                    <a:pt x="27899" y="3955"/>
                    <a:pt x="23942" y="0"/>
                    <a:pt x="19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4174755" y="2402325"/>
              <a:ext cx="56427" cy="56427"/>
            </a:xfrm>
            <a:custGeom>
              <a:rect b="b" l="l" r="r" t="t"/>
              <a:pathLst>
                <a:path extrusionOk="0" h="75236" w="75236">
                  <a:moveTo>
                    <a:pt x="37618" y="0"/>
                  </a:moveTo>
                  <a:cubicBezTo>
                    <a:pt x="16876" y="0"/>
                    <a:pt x="0" y="16876"/>
                    <a:pt x="0" y="37619"/>
                  </a:cubicBezTo>
                  <a:cubicBezTo>
                    <a:pt x="0" y="58363"/>
                    <a:pt x="16876" y="75237"/>
                    <a:pt x="37618" y="75237"/>
                  </a:cubicBezTo>
                  <a:cubicBezTo>
                    <a:pt x="58361" y="75237"/>
                    <a:pt x="75237" y="58362"/>
                    <a:pt x="75237" y="37618"/>
                  </a:cubicBezTo>
                  <a:cubicBezTo>
                    <a:pt x="75237" y="16874"/>
                    <a:pt x="58361" y="0"/>
                    <a:pt x="37618" y="0"/>
                  </a:cubicBezTo>
                  <a:close/>
                  <a:moveTo>
                    <a:pt x="37618" y="57563"/>
                  </a:moveTo>
                  <a:cubicBezTo>
                    <a:pt x="26621" y="57563"/>
                    <a:pt x="17673" y="48616"/>
                    <a:pt x="17673" y="37618"/>
                  </a:cubicBezTo>
                  <a:cubicBezTo>
                    <a:pt x="17673" y="26620"/>
                    <a:pt x="26621" y="17672"/>
                    <a:pt x="37618" y="17672"/>
                  </a:cubicBezTo>
                  <a:cubicBezTo>
                    <a:pt x="48616" y="17672"/>
                    <a:pt x="57563" y="26620"/>
                    <a:pt x="57563" y="37618"/>
                  </a:cubicBezTo>
                  <a:cubicBezTo>
                    <a:pt x="57563" y="48616"/>
                    <a:pt x="48617" y="57563"/>
                    <a:pt x="37618" y="57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4083629" y="2325412"/>
              <a:ext cx="26463" cy="26461"/>
            </a:xfrm>
            <a:custGeom>
              <a:rect b="b" l="l" r="r" t="t"/>
              <a:pathLst>
                <a:path extrusionOk="0" h="35281" w="35284">
                  <a:moveTo>
                    <a:pt x="20199" y="2587"/>
                  </a:moveTo>
                  <a:lnTo>
                    <a:pt x="15986" y="6800"/>
                  </a:lnTo>
                  <a:cubicBezTo>
                    <a:pt x="14279" y="4462"/>
                    <a:pt x="11453" y="3012"/>
                    <a:pt x="8335" y="3165"/>
                  </a:cubicBezTo>
                  <a:cubicBezTo>
                    <a:pt x="3463" y="3442"/>
                    <a:pt x="-262" y="7617"/>
                    <a:pt x="14" y="12489"/>
                  </a:cubicBezTo>
                  <a:lnTo>
                    <a:pt x="793" y="26170"/>
                  </a:lnTo>
                  <a:cubicBezTo>
                    <a:pt x="1048" y="30656"/>
                    <a:pt x="4628" y="34236"/>
                    <a:pt x="9114" y="34490"/>
                  </a:cubicBezTo>
                  <a:lnTo>
                    <a:pt x="22794" y="35268"/>
                  </a:lnTo>
                  <a:cubicBezTo>
                    <a:pt x="27732" y="35534"/>
                    <a:pt x="31844" y="31768"/>
                    <a:pt x="32119" y="26947"/>
                  </a:cubicBezTo>
                  <a:cubicBezTo>
                    <a:pt x="32297" y="23832"/>
                    <a:pt x="30837" y="21002"/>
                    <a:pt x="28487" y="19293"/>
                  </a:cubicBezTo>
                  <a:lnTo>
                    <a:pt x="32696" y="15085"/>
                  </a:lnTo>
                  <a:cubicBezTo>
                    <a:pt x="36147" y="11633"/>
                    <a:pt x="36147" y="6038"/>
                    <a:pt x="32696" y="2587"/>
                  </a:cubicBezTo>
                  <a:cubicBezTo>
                    <a:pt x="29244" y="-862"/>
                    <a:pt x="23648" y="-862"/>
                    <a:pt x="20199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4034743" y="2344331"/>
              <a:ext cx="56428" cy="56428"/>
            </a:xfrm>
            <a:custGeom>
              <a:rect b="b" l="l" r="r" t="t"/>
              <a:pathLst>
                <a:path extrusionOk="0" h="75237" w="75237">
                  <a:moveTo>
                    <a:pt x="37619" y="0"/>
                  </a:moveTo>
                  <a:cubicBezTo>
                    <a:pt x="27572" y="0"/>
                    <a:pt x="18125" y="3913"/>
                    <a:pt x="11019" y="11019"/>
                  </a:cubicBezTo>
                  <a:cubicBezTo>
                    <a:pt x="3913" y="18125"/>
                    <a:pt x="0" y="27570"/>
                    <a:pt x="0" y="37618"/>
                  </a:cubicBezTo>
                  <a:cubicBezTo>
                    <a:pt x="0" y="47666"/>
                    <a:pt x="3913" y="57113"/>
                    <a:pt x="11019" y="64219"/>
                  </a:cubicBezTo>
                  <a:cubicBezTo>
                    <a:pt x="18123" y="71324"/>
                    <a:pt x="27570" y="75238"/>
                    <a:pt x="37619" y="75238"/>
                  </a:cubicBezTo>
                  <a:cubicBezTo>
                    <a:pt x="47669" y="75238"/>
                    <a:pt x="57114" y="71325"/>
                    <a:pt x="64219" y="64219"/>
                  </a:cubicBezTo>
                  <a:cubicBezTo>
                    <a:pt x="71325" y="57113"/>
                    <a:pt x="75238" y="47666"/>
                    <a:pt x="75238" y="37618"/>
                  </a:cubicBezTo>
                  <a:cubicBezTo>
                    <a:pt x="75238" y="27570"/>
                    <a:pt x="71325" y="18123"/>
                    <a:pt x="64219" y="11020"/>
                  </a:cubicBezTo>
                  <a:cubicBezTo>
                    <a:pt x="57114" y="3913"/>
                    <a:pt x="47669" y="0"/>
                    <a:pt x="37619" y="0"/>
                  </a:cubicBezTo>
                  <a:close/>
                  <a:moveTo>
                    <a:pt x="51723" y="51722"/>
                  </a:moveTo>
                  <a:cubicBezTo>
                    <a:pt x="47956" y="55488"/>
                    <a:pt x="42947" y="57563"/>
                    <a:pt x="37619" y="57563"/>
                  </a:cubicBezTo>
                  <a:cubicBezTo>
                    <a:pt x="32292" y="57563"/>
                    <a:pt x="27284" y="55488"/>
                    <a:pt x="23516" y="51722"/>
                  </a:cubicBezTo>
                  <a:cubicBezTo>
                    <a:pt x="19749" y="47954"/>
                    <a:pt x="17675" y="42945"/>
                    <a:pt x="17675" y="37617"/>
                  </a:cubicBezTo>
                  <a:cubicBezTo>
                    <a:pt x="17675" y="32289"/>
                    <a:pt x="19749" y="27282"/>
                    <a:pt x="23516" y="23515"/>
                  </a:cubicBezTo>
                  <a:cubicBezTo>
                    <a:pt x="27284" y="19747"/>
                    <a:pt x="32293" y="17672"/>
                    <a:pt x="37619" y="17672"/>
                  </a:cubicBezTo>
                  <a:cubicBezTo>
                    <a:pt x="42946" y="17672"/>
                    <a:pt x="47955" y="19747"/>
                    <a:pt x="51723" y="23515"/>
                  </a:cubicBezTo>
                  <a:cubicBezTo>
                    <a:pt x="55490" y="27281"/>
                    <a:pt x="57564" y="32289"/>
                    <a:pt x="57564" y="37617"/>
                  </a:cubicBezTo>
                  <a:cubicBezTo>
                    <a:pt x="57564" y="42945"/>
                    <a:pt x="55490" y="47954"/>
                    <a:pt x="51723" y="51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4037767" y="2218239"/>
              <a:ext cx="31108" cy="28592"/>
            </a:xfrm>
            <a:custGeom>
              <a:rect b="b" l="l" r="r" t="t"/>
              <a:pathLst>
                <a:path extrusionOk="0" h="38122" w="41477">
                  <a:moveTo>
                    <a:pt x="41477" y="19060"/>
                  </a:moveTo>
                  <a:cubicBezTo>
                    <a:pt x="41477" y="14179"/>
                    <a:pt x="37521" y="10224"/>
                    <a:pt x="32641" y="10224"/>
                  </a:cubicBezTo>
                  <a:lnTo>
                    <a:pt x="26688" y="10224"/>
                  </a:lnTo>
                  <a:cubicBezTo>
                    <a:pt x="27142" y="7355"/>
                    <a:pt x="26172" y="4321"/>
                    <a:pt x="23844" y="2243"/>
                  </a:cubicBezTo>
                  <a:cubicBezTo>
                    <a:pt x="20202" y="-1006"/>
                    <a:pt x="14616" y="-688"/>
                    <a:pt x="11368" y="2954"/>
                  </a:cubicBezTo>
                  <a:lnTo>
                    <a:pt x="2244" y="13179"/>
                  </a:lnTo>
                  <a:cubicBezTo>
                    <a:pt x="-748" y="16531"/>
                    <a:pt x="-748" y="21593"/>
                    <a:pt x="2244" y="24944"/>
                  </a:cubicBezTo>
                  <a:lnTo>
                    <a:pt x="11368" y="35169"/>
                  </a:lnTo>
                  <a:cubicBezTo>
                    <a:pt x="13113" y="37126"/>
                    <a:pt x="15533" y="38123"/>
                    <a:pt x="17963" y="38123"/>
                  </a:cubicBezTo>
                  <a:cubicBezTo>
                    <a:pt x="20057" y="38123"/>
                    <a:pt x="22159" y="37383"/>
                    <a:pt x="23844" y="35879"/>
                  </a:cubicBezTo>
                  <a:cubicBezTo>
                    <a:pt x="26172" y="33801"/>
                    <a:pt x="27142" y="30768"/>
                    <a:pt x="26688" y="27899"/>
                  </a:cubicBezTo>
                  <a:lnTo>
                    <a:pt x="32641" y="27899"/>
                  </a:lnTo>
                  <a:cubicBezTo>
                    <a:pt x="37521" y="27897"/>
                    <a:pt x="41477" y="23942"/>
                    <a:pt x="41477" y="19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3976750" y="2204320"/>
              <a:ext cx="56427" cy="56427"/>
            </a:xfrm>
            <a:custGeom>
              <a:rect b="b" l="l" r="r" t="t"/>
              <a:pathLst>
                <a:path extrusionOk="0" h="75236" w="75236">
                  <a:moveTo>
                    <a:pt x="37618" y="0"/>
                  </a:moveTo>
                  <a:cubicBezTo>
                    <a:pt x="16876" y="0"/>
                    <a:pt x="0" y="16876"/>
                    <a:pt x="0" y="37618"/>
                  </a:cubicBezTo>
                  <a:cubicBezTo>
                    <a:pt x="0" y="58361"/>
                    <a:pt x="16876" y="75237"/>
                    <a:pt x="37618" y="75237"/>
                  </a:cubicBezTo>
                  <a:cubicBezTo>
                    <a:pt x="58361" y="75237"/>
                    <a:pt x="75237" y="58362"/>
                    <a:pt x="75237" y="37618"/>
                  </a:cubicBezTo>
                  <a:cubicBezTo>
                    <a:pt x="75237" y="16874"/>
                    <a:pt x="58361" y="0"/>
                    <a:pt x="37618" y="0"/>
                  </a:cubicBezTo>
                  <a:close/>
                  <a:moveTo>
                    <a:pt x="37618" y="57563"/>
                  </a:moveTo>
                  <a:cubicBezTo>
                    <a:pt x="26621" y="57563"/>
                    <a:pt x="17673" y="48616"/>
                    <a:pt x="17673" y="37618"/>
                  </a:cubicBezTo>
                  <a:cubicBezTo>
                    <a:pt x="17673" y="26621"/>
                    <a:pt x="26621" y="17673"/>
                    <a:pt x="37618" y="17673"/>
                  </a:cubicBezTo>
                  <a:cubicBezTo>
                    <a:pt x="48616" y="17673"/>
                    <a:pt x="57563" y="26621"/>
                    <a:pt x="57563" y="37618"/>
                  </a:cubicBezTo>
                  <a:cubicBezTo>
                    <a:pt x="57563" y="48616"/>
                    <a:pt x="48616" y="57563"/>
                    <a:pt x="37618" y="57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7"/>
            <p:cNvSpPr/>
            <p:nvPr/>
          </p:nvSpPr>
          <p:spPr>
            <a:xfrm>
              <a:off x="4083628" y="2113193"/>
              <a:ext cx="26462" cy="26462"/>
            </a:xfrm>
            <a:custGeom>
              <a:rect b="b" l="l" r="r" t="t"/>
              <a:pathLst>
                <a:path extrusionOk="0" h="35283" w="35283">
                  <a:moveTo>
                    <a:pt x="793" y="9114"/>
                  </a:moveTo>
                  <a:lnTo>
                    <a:pt x="14" y="22794"/>
                  </a:lnTo>
                  <a:cubicBezTo>
                    <a:pt x="-262" y="27666"/>
                    <a:pt x="3462" y="31842"/>
                    <a:pt x="8335" y="32119"/>
                  </a:cubicBezTo>
                  <a:cubicBezTo>
                    <a:pt x="11494" y="32288"/>
                    <a:pt x="14297" y="30815"/>
                    <a:pt x="15989" y="28486"/>
                  </a:cubicBezTo>
                  <a:lnTo>
                    <a:pt x="20199" y="32696"/>
                  </a:lnTo>
                  <a:cubicBezTo>
                    <a:pt x="21924" y="34421"/>
                    <a:pt x="24186" y="35284"/>
                    <a:pt x="26447" y="35284"/>
                  </a:cubicBezTo>
                  <a:cubicBezTo>
                    <a:pt x="28708" y="35284"/>
                    <a:pt x="30970" y="34421"/>
                    <a:pt x="32695" y="32696"/>
                  </a:cubicBezTo>
                  <a:cubicBezTo>
                    <a:pt x="36146" y="29244"/>
                    <a:pt x="36146" y="23650"/>
                    <a:pt x="32695" y="20199"/>
                  </a:cubicBezTo>
                  <a:lnTo>
                    <a:pt x="28485" y="15989"/>
                  </a:lnTo>
                  <a:cubicBezTo>
                    <a:pt x="30836" y="14281"/>
                    <a:pt x="32294" y="11449"/>
                    <a:pt x="32118" y="8333"/>
                  </a:cubicBezTo>
                  <a:cubicBezTo>
                    <a:pt x="31841" y="3460"/>
                    <a:pt x="27670" y="-241"/>
                    <a:pt x="22793" y="12"/>
                  </a:cubicBezTo>
                  <a:lnTo>
                    <a:pt x="9113" y="791"/>
                  </a:lnTo>
                  <a:cubicBezTo>
                    <a:pt x="4628" y="1048"/>
                    <a:pt x="1048" y="4629"/>
                    <a:pt x="793" y="9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4034744" y="2064309"/>
              <a:ext cx="56427" cy="56428"/>
            </a:xfrm>
            <a:custGeom>
              <a:rect b="b" l="l" r="r" t="t"/>
              <a:pathLst>
                <a:path extrusionOk="0" h="75237" w="75236">
                  <a:moveTo>
                    <a:pt x="37618" y="75238"/>
                  </a:moveTo>
                  <a:cubicBezTo>
                    <a:pt x="47666" y="75238"/>
                    <a:pt x="57113" y="71325"/>
                    <a:pt x="64218" y="64219"/>
                  </a:cubicBezTo>
                  <a:cubicBezTo>
                    <a:pt x="71324" y="57113"/>
                    <a:pt x="75237" y="47666"/>
                    <a:pt x="75237" y="37618"/>
                  </a:cubicBezTo>
                  <a:cubicBezTo>
                    <a:pt x="75237" y="27570"/>
                    <a:pt x="71324" y="18123"/>
                    <a:pt x="64218" y="11020"/>
                  </a:cubicBezTo>
                  <a:cubicBezTo>
                    <a:pt x="57113" y="3914"/>
                    <a:pt x="47666" y="0"/>
                    <a:pt x="37618" y="0"/>
                  </a:cubicBezTo>
                  <a:cubicBezTo>
                    <a:pt x="27570" y="0"/>
                    <a:pt x="18123" y="3914"/>
                    <a:pt x="11019" y="11019"/>
                  </a:cubicBezTo>
                  <a:cubicBezTo>
                    <a:pt x="3914" y="18123"/>
                    <a:pt x="0" y="27570"/>
                    <a:pt x="0" y="37618"/>
                  </a:cubicBezTo>
                  <a:cubicBezTo>
                    <a:pt x="0" y="47666"/>
                    <a:pt x="3913" y="57113"/>
                    <a:pt x="11019" y="64219"/>
                  </a:cubicBezTo>
                  <a:cubicBezTo>
                    <a:pt x="18123" y="71325"/>
                    <a:pt x="27570" y="75238"/>
                    <a:pt x="37618" y="75238"/>
                  </a:cubicBezTo>
                  <a:close/>
                  <a:moveTo>
                    <a:pt x="23515" y="23517"/>
                  </a:moveTo>
                  <a:cubicBezTo>
                    <a:pt x="27283" y="19749"/>
                    <a:pt x="32292" y="17675"/>
                    <a:pt x="37618" y="17675"/>
                  </a:cubicBezTo>
                  <a:cubicBezTo>
                    <a:pt x="42945" y="17675"/>
                    <a:pt x="47954" y="19749"/>
                    <a:pt x="51722" y="23516"/>
                  </a:cubicBezTo>
                  <a:lnTo>
                    <a:pt x="51722" y="23517"/>
                  </a:lnTo>
                  <a:cubicBezTo>
                    <a:pt x="55488" y="27283"/>
                    <a:pt x="57563" y="32292"/>
                    <a:pt x="57563" y="37619"/>
                  </a:cubicBezTo>
                  <a:cubicBezTo>
                    <a:pt x="57563" y="42947"/>
                    <a:pt x="55488" y="47955"/>
                    <a:pt x="51722" y="51724"/>
                  </a:cubicBezTo>
                  <a:cubicBezTo>
                    <a:pt x="47955" y="55491"/>
                    <a:pt x="42946" y="57566"/>
                    <a:pt x="37618" y="57566"/>
                  </a:cubicBezTo>
                  <a:cubicBezTo>
                    <a:pt x="32290" y="57566"/>
                    <a:pt x="27283" y="55491"/>
                    <a:pt x="23515" y="51724"/>
                  </a:cubicBezTo>
                  <a:cubicBezTo>
                    <a:pt x="19748" y="47956"/>
                    <a:pt x="17673" y="42947"/>
                    <a:pt x="17673" y="37619"/>
                  </a:cubicBezTo>
                  <a:cubicBezTo>
                    <a:pt x="17673" y="32292"/>
                    <a:pt x="19748" y="27283"/>
                    <a:pt x="23515" y="23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4314765" y="2344344"/>
              <a:ext cx="56395" cy="56396"/>
            </a:xfrm>
            <a:custGeom>
              <a:rect b="b" l="l" r="r" t="t"/>
              <a:pathLst>
                <a:path extrusionOk="0" h="75195" w="75193">
                  <a:moveTo>
                    <a:pt x="64220" y="11000"/>
                  </a:moveTo>
                  <a:cubicBezTo>
                    <a:pt x="49553" y="-3665"/>
                    <a:pt x="25688" y="-3668"/>
                    <a:pt x="11020" y="11000"/>
                  </a:cubicBezTo>
                  <a:cubicBezTo>
                    <a:pt x="3914" y="18105"/>
                    <a:pt x="0" y="27552"/>
                    <a:pt x="0" y="37599"/>
                  </a:cubicBezTo>
                  <a:cubicBezTo>
                    <a:pt x="0" y="47647"/>
                    <a:pt x="3913" y="57094"/>
                    <a:pt x="11019" y="64200"/>
                  </a:cubicBezTo>
                  <a:cubicBezTo>
                    <a:pt x="18149" y="71331"/>
                    <a:pt x="27784" y="75195"/>
                    <a:pt x="37641" y="75195"/>
                  </a:cubicBezTo>
                  <a:cubicBezTo>
                    <a:pt x="40977" y="75195"/>
                    <a:pt x="44342" y="74751"/>
                    <a:pt x="47640" y="73843"/>
                  </a:cubicBezTo>
                  <a:cubicBezTo>
                    <a:pt x="52345" y="72544"/>
                    <a:pt x="55108" y="67681"/>
                    <a:pt x="53811" y="62975"/>
                  </a:cubicBezTo>
                  <a:cubicBezTo>
                    <a:pt x="52513" y="58269"/>
                    <a:pt x="47645" y="55507"/>
                    <a:pt x="42943" y="56804"/>
                  </a:cubicBezTo>
                  <a:cubicBezTo>
                    <a:pt x="36017" y="58716"/>
                    <a:pt x="28572" y="56761"/>
                    <a:pt x="23516" y="51703"/>
                  </a:cubicBezTo>
                  <a:cubicBezTo>
                    <a:pt x="19748" y="47936"/>
                    <a:pt x="17673" y="42927"/>
                    <a:pt x="17673" y="37599"/>
                  </a:cubicBezTo>
                  <a:cubicBezTo>
                    <a:pt x="17673" y="32272"/>
                    <a:pt x="19748" y="27265"/>
                    <a:pt x="23516" y="23497"/>
                  </a:cubicBezTo>
                  <a:cubicBezTo>
                    <a:pt x="27283" y="19729"/>
                    <a:pt x="32292" y="17654"/>
                    <a:pt x="37619" y="17654"/>
                  </a:cubicBezTo>
                  <a:cubicBezTo>
                    <a:pt x="42947" y="17654"/>
                    <a:pt x="47955" y="19729"/>
                    <a:pt x="51723" y="23497"/>
                  </a:cubicBezTo>
                  <a:cubicBezTo>
                    <a:pt x="55303" y="27078"/>
                    <a:pt x="57364" y="31861"/>
                    <a:pt x="57526" y="36967"/>
                  </a:cubicBezTo>
                  <a:cubicBezTo>
                    <a:pt x="57680" y="41845"/>
                    <a:pt x="61749" y="45723"/>
                    <a:pt x="66634" y="45522"/>
                  </a:cubicBezTo>
                  <a:cubicBezTo>
                    <a:pt x="71513" y="45369"/>
                    <a:pt x="75344" y="41290"/>
                    <a:pt x="75189" y="36413"/>
                  </a:cubicBezTo>
                  <a:cubicBezTo>
                    <a:pt x="74887" y="26796"/>
                    <a:pt x="70991" y="17771"/>
                    <a:pt x="64220" y="11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4174755" y="2006316"/>
              <a:ext cx="53968" cy="56426"/>
            </a:xfrm>
            <a:custGeom>
              <a:rect b="b" l="l" r="r" t="t"/>
              <a:pathLst>
                <a:path extrusionOk="0" h="75235" w="71957">
                  <a:moveTo>
                    <a:pt x="37618" y="75235"/>
                  </a:moveTo>
                  <a:cubicBezTo>
                    <a:pt x="51650" y="75235"/>
                    <a:pt x="64420" y="67506"/>
                    <a:pt x="70944" y="55065"/>
                  </a:cubicBezTo>
                  <a:cubicBezTo>
                    <a:pt x="73211" y="50744"/>
                    <a:pt x="71545" y="45403"/>
                    <a:pt x="67224" y="43136"/>
                  </a:cubicBezTo>
                  <a:cubicBezTo>
                    <a:pt x="62899" y="40869"/>
                    <a:pt x="57561" y="42533"/>
                    <a:pt x="55294" y="46857"/>
                  </a:cubicBezTo>
                  <a:cubicBezTo>
                    <a:pt x="51831" y="53459"/>
                    <a:pt x="45058" y="57562"/>
                    <a:pt x="37619" y="57562"/>
                  </a:cubicBezTo>
                  <a:cubicBezTo>
                    <a:pt x="26622" y="57562"/>
                    <a:pt x="17675" y="48615"/>
                    <a:pt x="17675" y="37617"/>
                  </a:cubicBezTo>
                  <a:cubicBezTo>
                    <a:pt x="17675" y="26620"/>
                    <a:pt x="26621" y="17673"/>
                    <a:pt x="37618" y="17673"/>
                  </a:cubicBezTo>
                  <a:cubicBezTo>
                    <a:pt x="42435" y="17673"/>
                    <a:pt x="47089" y="19419"/>
                    <a:pt x="50720" y="22590"/>
                  </a:cubicBezTo>
                  <a:cubicBezTo>
                    <a:pt x="54396" y="25803"/>
                    <a:pt x="59979" y="25423"/>
                    <a:pt x="63188" y="21745"/>
                  </a:cubicBezTo>
                  <a:cubicBezTo>
                    <a:pt x="66399" y="18069"/>
                    <a:pt x="66019" y="12487"/>
                    <a:pt x="62343" y="9277"/>
                  </a:cubicBezTo>
                  <a:cubicBezTo>
                    <a:pt x="55492" y="3294"/>
                    <a:pt x="46711" y="0"/>
                    <a:pt x="37618" y="0"/>
                  </a:cubicBezTo>
                  <a:cubicBezTo>
                    <a:pt x="16876" y="0"/>
                    <a:pt x="0" y="16875"/>
                    <a:pt x="0" y="37618"/>
                  </a:cubicBezTo>
                  <a:cubicBezTo>
                    <a:pt x="0" y="58362"/>
                    <a:pt x="16876" y="75235"/>
                    <a:pt x="37618" y="7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27"/>
          <p:cNvGrpSpPr/>
          <p:nvPr/>
        </p:nvGrpSpPr>
        <p:grpSpPr>
          <a:xfrm>
            <a:off x="5277121" y="2944522"/>
            <a:ext cx="300011" cy="253103"/>
            <a:chOff x="2502777" y="2043819"/>
            <a:chExt cx="452437" cy="381696"/>
          </a:xfrm>
        </p:grpSpPr>
        <p:sp>
          <p:nvSpPr>
            <p:cNvPr id="931" name="Google Shape;931;p27"/>
            <p:cNvSpPr/>
            <p:nvPr/>
          </p:nvSpPr>
          <p:spPr>
            <a:xfrm>
              <a:off x="2528592" y="2117274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2528592" y="2166667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2528592" y="2216058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2528592" y="2265450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2528592" y="2314841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2528592" y="2364233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2502777" y="2043819"/>
              <a:ext cx="452437" cy="381696"/>
            </a:xfrm>
            <a:custGeom>
              <a:rect b="b" l="l" r="r" t="t"/>
              <a:pathLst>
                <a:path extrusionOk="0" h="508928" w="603249">
                  <a:moveTo>
                    <a:pt x="594413" y="33906"/>
                  </a:moveTo>
                  <a:lnTo>
                    <a:pt x="586449" y="33906"/>
                  </a:lnTo>
                  <a:lnTo>
                    <a:pt x="568646" y="8653"/>
                  </a:lnTo>
                  <a:cubicBezTo>
                    <a:pt x="564827" y="3234"/>
                    <a:pt x="558588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5"/>
                  </a:lnTo>
                  <a:lnTo>
                    <a:pt x="38424" y="33905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1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5" y="508929"/>
                    <a:pt x="8837" y="508929"/>
                  </a:cubicBezTo>
                  <a:lnTo>
                    <a:pt x="283960" y="508929"/>
                  </a:lnTo>
                  <a:cubicBezTo>
                    <a:pt x="288841" y="508929"/>
                    <a:pt x="292797" y="504973"/>
                    <a:pt x="292797" y="500092"/>
                  </a:cubicBezTo>
                  <a:cubicBezTo>
                    <a:pt x="292797" y="495211"/>
                    <a:pt x="288841" y="491255"/>
                    <a:pt x="283960" y="491255"/>
                  </a:cubicBezTo>
                  <a:lnTo>
                    <a:pt x="102642" y="491255"/>
                  </a:lnTo>
                  <a:lnTo>
                    <a:pt x="102642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319291" y="491255"/>
                  </a:lnTo>
                  <a:cubicBezTo>
                    <a:pt x="314410" y="491255"/>
                    <a:pt x="310455" y="495211"/>
                    <a:pt x="310455" y="500092"/>
                  </a:cubicBezTo>
                  <a:cubicBezTo>
                    <a:pt x="310455" y="504973"/>
                    <a:pt x="314410" y="508929"/>
                    <a:pt x="319291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1"/>
                    <a:pt x="599295" y="33906"/>
                    <a:pt x="594413" y="33906"/>
                  </a:cubicBezTo>
                  <a:close/>
                  <a:moveTo>
                    <a:pt x="84969" y="491255"/>
                  </a:moveTo>
                  <a:lnTo>
                    <a:pt x="17673" y="491255"/>
                  </a:lnTo>
                  <a:lnTo>
                    <a:pt x="17673" y="51579"/>
                  </a:lnTo>
                  <a:lnTo>
                    <a:pt x="84969" y="515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2633106" y="2123487"/>
              <a:ext cx="79851" cy="91374"/>
            </a:xfrm>
            <a:custGeom>
              <a:rect b="b" l="l" r="r" t="t"/>
              <a:pathLst>
                <a:path extrusionOk="0" h="121832" w="106468">
                  <a:moveTo>
                    <a:pt x="54845" y="104299"/>
                  </a:moveTo>
                  <a:lnTo>
                    <a:pt x="62752" y="117529"/>
                  </a:lnTo>
                  <a:cubicBezTo>
                    <a:pt x="65261" y="121726"/>
                    <a:pt x="70691" y="123078"/>
                    <a:pt x="74870" y="120580"/>
                  </a:cubicBezTo>
                  <a:cubicBezTo>
                    <a:pt x="94361" y="108931"/>
                    <a:pt x="106469" y="87590"/>
                    <a:pt x="106469" y="64885"/>
                  </a:cubicBezTo>
                  <a:cubicBezTo>
                    <a:pt x="106469" y="29107"/>
                    <a:pt x="77362" y="0"/>
                    <a:pt x="41584" y="0"/>
                  </a:cubicBezTo>
                  <a:cubicBezTo>
                    <a:pt x="36703" y="0"/>
                    <a:pt x="32748" y="3955"/>
                    <a:pt x="32748" y="8837"/>
                  </a:cubicBezTo>
                  <a:lnTo>
                    <a:pt x="32748" y="24248"/>
                  </a:lnTo>
                  <a:cubicBezTo>
                    <a:pt x="14048" y="28310"/>
                    <a:pt x="0" y="44988"/>
                    <a:pt x="0" y="64886"/>
                  </a:cubicBezTo>
                  <a:cubicBezTo>
                    <a:pt x="0" y="87815"/>
                    <a:pt x="18655" y="106469"/>
                    <a:pt x="41584" y="106469"/>
                  </a:cubicBezTo>
                  <a:cubicBezTo>
                    <a:pt x="46116" y="106468"/>
                    <a:pt x="50594" y="105728"/>
                    <a:pt x="54845" y="104299"/>
                  </a:cubicBezTo>
                  <a:close/>
                  <a:moveTo>
                    <a:pt x="50421" y="18503"/>
                  </a:moveTo>
                  <a:cubicBezTo>
                    <a:pt x="72245" y="22651"/>
                    <a:pt x="88796" y="41872"/>
                    <a:pt x="88796" y="64885"/>
                  </a:cubicBezTo>
                  <a:cubicBezTo>
                    <a:pt x="88796" y="78415"/>
                    <a:pt x="82886" y="91280"/>
                    <a:pt x="72956" y="100151"/>
                  </a:cubicBezTo>
                  <a:lnTo>
                    <a:pt x="50421" y="62446"/>
                  </a:lnTo>
                  <a:close/>
                  <a:moveTo>
                    <a:pt x="17673" y="64885"/>
                  </a:moveTo>
                  <a:cubicBezTo>
                    <a:pt x="17673" y="54820"/>
                    <a:pt x="23925" y="46189"/>
                    <a:pt x="32748" y="42668"/>
                  </a:cubicBezTo>
                  <a:lnTo>
                    <a:pt x="32748" y="64885"/>
                  </a:lnTo>
                  <a:cubicBezTo>
                    <a:pt x="32748" y="66480"/>
                    <a:pt x="33180" y="68048"/>
                    <a:pt x="33999" y="69419"/>
                  </a:cubicBezTo>
                  <a:lnTo>
                    <a:pt x="45396" y="88490"/>
                  </a:lnTo>
                  <a:cubicBezTo>
                    <a:pt x="44141" y="88693"/>
                    <a:pt x="42867" y="88796"/>
                    <a:pt x="41584" y="88796"/>
                  </a:cubicBezTo>
                  <a:cubicBezTo>
                    <a:pt x="28400" y="88794"/>
                    <a:pt x="17673" y="78068"/>
                    <a:pt x="17673" y="64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2594121" y="2101494"/>
              <a:ext cx="157822" cy="135358"/>
            </a:xfrm>
            <a:custGeom>
              <a:rect b="b" l="l" r="r" t="t"/>
              <a:pathLst>
                <a:path extrusionOk="0" h="180478" w="210429">
                  <a:moveTo>
                    <a:pt x="8837" y="96311"/>
                  </a:moveTo>
                  <a:cubicBezTo>
                    <a:pt x="3955" y="96311"/>
                    <a:pt x="0" y="100267"/>
                    <a:pt x="0" y="105148"/>
                  </a:cubicBezTo>
                  <a:lnTo>
                    <a:pt x="0" y="171642"/>
                  </a:lnTo>
                  <a:cubicBezTo>
                    <a:pt x="0" y="176524"/>
                    <a:pt x="3955" y="180479"/>
                    <a:pt x="8837" y="180479"/>
                  </a:cubicBezTo>
                  <a:lnTo>
                    <a:pt x="201593" y="180479"/>
                  </a:lnTo>
                  <a:cubicBezTo>
                    <a:pt x="206474" y="180479"/>
                    <a:pt x="210429" y="176524"/>
                    <a:pt x="210429" y="171642"/>
                  </a:cubicBezTo>
                  <a:lnTo>
                    <a:pt x="210429" y="8837"/>
                  </a:lnTo>
                  <a:cubicBezTo>
                    <a:pt x="210429" y="3955"/>
                    <a:pt x="206474" y="0"/>
                    <a:pt x="20159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69817"/>
                  </a:lnTo>
                  <a:cubicBezTo>
                    <a:pt x="0" y="74698"/>
                    <a:pt x="3955" y="78653"/>
                    <a:pt x="8837" y="78653"/>
                  </a:cubicBezTo>
                  <a:cubicBezTo>
                    <a:pt x="13718" y="78653"/>
                    <a:pt x="17673" y="74698"/>
                    <a:pt x="17673" y="69817"/>
                  </a:cubicBezTo>
                  <a:lnTo>
                    <a:pt x="17673" y="17673"/>
                  </a:lnTo>
                  <a:lnTo>
                    <a:pt x="192756" y="17673"/>
                  </a:lnTo>
                  <a:lnTo>
                    <a:pt x="192756" y="162806"/>
                  </a:lnTo>
                  <a:lnTo>
                    <a:pt x="17673" y="162806"/>
                  </a:lnTo>
                  <a:lnTo>
                    <a:pt x="17673" y="105148"/>
                  </a:lnTo>
                  <a:cubicBezTo>
                    <a:pt x="17673" y="100268"/>
                    <a:pt x="13718" y="96311"/>
                    <a:pt x="8837" y="96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2769774" y="2101494"/>
              <a:ext cx="157822" cy="135358"/>
            </a:xfrm>
            <a:custGeom>
              <a:rect b="b" l="l" r="r" t="t"/>
              <a:pathLst>
                <a:path extrusionOk="0" h="180478" w="210429">
                  <a:moveTo>
                    <a:pt x="8837" y="180479"/>
                  </a:moveTo>
                  <a:lnTo>
                    <a:pt x="201593" y="180479"/>
                  </a:lnTo>
                  <a:cubicBezTo>
                    <a:pt x="206474" y="180479"/>
                    <a:pt x="210429" y="176524"/>
                    <a:pt x="210429" y="171642"/>
                  </a:cubicBezTo>
                  <a:lnTo>
                    <a:pt x="210429" y="8837"/>
                  </a:lnTo>
                  <a:cubicBezTo>
                    <a:pt x="210429" y="3955"/>
                    <a:pt x="206474" y="0"/>
                    <a:pt x="20159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171642"/>
                  </a:lnTo>
                  <a:cubicBezTo>
                    <a:pt x="0" y="176523"/>
                    <a:pt x="3956" y="180479"/>
                    <a:pt x="8837" y="180479"/>
                  </a:cubicBezTo>
                  <a:close/>
                  <a:moveTo>
                    <a:pt x="17673" y="17673"/>
                  </a:moveTo>
                  <a:lnTo>
                    <a:pt x="192756" y="17673"/>
                  </a:lnTo>
                  <a:lnTo>
                    <a:pt x="192756" y="162806"/>
                  </a:lnTo>
                  <a:lnTo>
                    <a:pt x="17673" y="162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2797351" y="2125854"/>
              <a:ext cx="102669" cy="37853"/>
            </a:xfrm>
            <a:custGeom>
              <a:rect b="b" l="l" r="r" t="t"/>
              <a:pathLst>
                <a:path extrusionOk="0" h="50470" w="136892">
                  <a:moveTo>
                    <a:pt x="12805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1634"/>
                  </a:lnTo>
                  <a:cubicBezTo>
                    <a:pt x="0" y="46515"/>
                    <a:pt x="3955" y="50470"/>
                    <a:pt x="8837" y="50470"/>
                  </a:cubicBezTo>
                  <a:lnTo>
                    <a:pt x="128056" y="50470"/>
                  </a:lnTo>
                  <a:cubicBezTo>
                    <a:pt x="132938" y="50470"/>
                    <a:pt x="136893" y="46515"/>
                    <a:pt x="136893" y="41634"/>
                  </a:cubicBezTo>
                  <a:lnTo>
                    <a:pt x="136893" y="8837"/>
                  </a:lnTo>
                  <a:cubicBezTo>
                    <a:pt x="136893" y="3956"/>
                    <a:pt x="132938" y="0"/>
                    <a:pt x="128056" y="0"/>
                  </a:cubicBezTo>
                  <a:close/>
                  <a:moveTo>
                    <a:pt x="119220" y="32797"/>
                  </a:moveTo>
                  <a:lnTo>
                    <a:pt x="17672" y="32797"/>
                  </a:lnTo>
                  <a:lnTo>
                    <a:pt x="17672" y="17673"/>
                  </a:lnTo>
                  <a:lnTo>
                    <a:pt x="11922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2797351" y="2174640"/>
              <a:ext cx="102669" cy="37853"/>
            </a:xfrm>
            <a:custGeom>
              <a:rect b="b" l="l" r="r" t="t"/>
              <a:pathLst>
                <a:path extrusionOk="0" h="50470" w="136892">
                  <a:moveTo>
                    <a:pt x="12805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1634"/>
                  </a:lnTo>
                  <a:cubicBezTo>
                    <a:pt x="0" y="46515"/>
                    <a:pt x="3955" y="50470"/>
                    <a:pt x="8837" y="50470"/>
                  </a:cubicBezTo>
                  <a:lnTo>
                    <a:pt x="128056" y="50470"/>
                  </a:lnTo>
                  <a:cubicBezTo>
                    <a:pt x="132938" y="50470"/>
                    <a:pt x="136893" y="46515"/>
                    <a:pt x="136893" y="41634"/>
                  </a:cubicBezTo>
                  <a:lnTo>
                    <a:pt x="136893" y="8837"/>
                  </a:lnTo>
                  <a:cubicBezTo>
                    <a:pt x="136893" y="3956"/>
                    <a:pt x="132938" y="0"/>
                    <a:pt x="128056" y="0"/>
                  </a:cubicBezTo>
                  <a:close/>
                  <a:moveTo>
                    <a:pt x="119220" y="32797"/>
                  </a:moveTo>
                  <a:lnTo>
                    <a:pt x="17672" y="32797"/>
                  </a:lnTo>
                  <a:lnTo>
                    <a:pt x="17672" y="17673"/>
                  </a:lnTo>
                  <a:lnTo>
                    <a:pt x="11922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2594121" y="2257911"/>
              <a:ext cx="157822" cy="135358"/>
            </a:xfrm>
            <a:custGeom>
              <a:rect b="b" l="l" r="r" t="t"/>
              <a:pathLst>
                <a:path extrusionOk="0" h="180477" w="210429">
                  <a:moveTo>
                    <a:pt x="0" y="171641"/>
                  </a:moveTo>
                  <a:cubicBezTo>
                    <a:pt x="0" y="176523"/>
                    <a:pt x="3955" y="180478"/>
                    <a:pt x="8837" y="180478"/>
                  </a:cubicBezTo>
                  <a:lnTo>
                    <a:pt x="201593" y="180478"/>
                  </a:lnTo>
                  <a:cubicBezTo>
                    <a:pt x="206474" y="180478"/>
                    <a:pt x="210429" y="176523"/>
                    <a:pt x="210429" y="171641"/>
                  </a:cubicBezTo>
                  <a:lnTo>
                    <a:pt x="210429" y="8837"/>
                  </a:lnTo>
                  <a:cubicBezTo>
                    <a:pt x="210429" y="3955"/>
                    <a:pt x="206474" y="0"/>
                    <a:pt x="20159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lose/>
                  <a:moveTo>
                    <a:pt x="17673" y="17673"/>
                  </a:moveTo>
                  <a:lnTo>
                    <a:pt x="192756" y="17673"/>
                  </a:lnTo>
                  <a:lnTo>
                    <a:pt x="192756" y="162806"/>
                  </a:lnTo>
                  <a:lnTo>
                    <a:pt x="17673" y="162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2618950" y="2330466"/>
              <a:ext cx="13255" cy="35715"/>
            </a:xfrm>
            <a:custGeom>
              <a:rect b="b" l="l" r="r" t="t"/>
              <a:pathLst>
                <a:path extrusionOk="0" h="47620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38784"/>
                  </a:lnTo>
                  <a:cubicBezTo>
                    <a:pt x="0" y="43665"/>
                    <a:pt x="3955" y="47620"/>
                    <a:pt x="8837" y="47620"/>
                  </a:cubicBezTo>
                  <a:cubicBezTo>
                    <a:pt x="13718" y="47620"/>
                    <a:pt x="17673" y="43665"/>
                    <a:pt x="17673" y="38784"/>
                  </a:cubicBezTo>
                  <a:lnTo>
                    <a:pt x="17673" y="8837"/>
                  </a:lnTo>
                  <a:cubicBezTo>
                    <a:pt x="17673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2640438" y="2295198"/>
              <a:ext cx="13255" cy="70983"/>
            </a:xfrm>
            <a:custGeom>
              <a:rect b="b" l="l" r="r" t="t"/>
              <a:pathLst>
                <a:path extrusionOk="0" h="94644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85808"/>
                  </a:lnTo>
                  <a:cubicBezTo>
                    <a:pt x="0" y="90689"/>
                    <a:pt x="3955" y="94644"/>
                    <a:pt x="8837" y="94644"/>
                  </a:cubicBezTo>
                  <a:cubicBezTo>
                    <a:pt x="13718" y="94644"/>
                    <a:pt x="17673" y="90689"/>
                    <a:pt x="17673" y="85808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2661927" y="2341695"/>
              <a:ext cx="13255" cy="24485"/>
            </a:xfrm>
            <a:custGeom>
              <a:rect b="b" l="l" r="r" t="t"/>
              <a:pathLst>
                <a:path extrusionOk="0" h="32647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3811"/>
                  </a:lnTo>
                  <a:cubicBezTo>
                    <a:pt x="0" y="28692"/>
                    <a:pt x="3955" y="32647"/>
                    <a:pt x="8837" y="32647"/>
                  </a:cubicBezTo>
                  <a:cubicBezTo>
                    <a:pt x="13718" y="32647"/>
                    <a:pt x="17673" y="28692"/>
                    <a:pt x="17673" y="23811"/>
                  </a:cubicBezTo>
                  <a:lnTo>
                    <a:pt x="17673" y="8837"/>
                  </a:lnTo>
                  <a:cubicBezTo>
                    <a:pt x="17673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2683415" y="2319235"/>
              <a:ext cx="13255" cy="46946"/>
            </a:xfrm>
            <a:custGeom>
              <a:rect b="b" l="l" r="r" t="t"/>
              <a:pathLst>
                <a:path extrusionOk="0" h="62594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53758"/>
                  </a:lnTo>
                  <a:cubicBezTo>
                    <a:pt x="0" y="58639"/>
                    <a:pt x="3955" y="62594"/>
                    <a:pt x="8837" y="62594"/>
                  </a:cubicBezTo>
                  <a:cubicBezTo>
                    <a:pt x="13718" y="62594"/>
                    <a:pt x="17673" y="58639"/>
                    <a:pt x="17673" y="53758"/>
                  </a:cubicBezTo>
                  <a:lnTo>
                    <a:pt x="17673" y="8837"/>
                  </a:lnTo>
                  <a:cubicBezTo>
                    <a:pt x="17673" y="3956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2700883" y="2285000"/>
              <a:ext cx="26231" cy="13255"/>
            </a:xfrm>
            <a:custGeom>
              <a:rect b="b" l="l" r="r" t="t"/>
              <a:pathLst>
                <a:path extrusionOk="0" h="17673" w="34975">
                  <a:moveTo>
                    <a:pt x="2613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139" y="17673"/>
                  </a:lnTo>
                  <a:cubicBezTo>
                    <a:pt x="31020" y="17673"/>
                    <a:pt x="34976" y="13718"/>
                    <a:pt x="34976" y="8837"/>
                  </a:cubicBezTo>
                  <a:cubicBezTo>
                    <a:pt x="34976" y="3955"/>
                    <a:pt x="31020" y="0"/>
                    <a:pt x="2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2700883" y="2303280"/>
              <a:ext cx="26231" cy="13255"/>
            </a:xfrm>
            <a:custGeom>
              <a:rect b="b" l="l" r="r" t="t"/>
              <a:pathLst>
                <a:path extrusionOk="0" h="17673" w="34975">
                  <a:moveTo>
                    <a:pt x="2613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139" y="17673"/>
                  </a:lnTo>
                  <a:cubicBezTo>
                    <a:pt x="31020" y="17673"/>
                    <a:pt x="34976" y="13718"/>
                    <a:pt x="34976" y="8837"/>
                  </a:cubicBezTo>
                  <a:cubicBezTo>
                    <a:pt x="34976" y="3955"/>
                    <a:pt x="31020" y="0"/>
                    <a:pt x="2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2769774" y="2257911"/>
              <a:ext cx="157822" cy="135358"/>
            </a:xfrm>
            <a:custGeom>
              <a:rect b="b" l="l" r="r" t="t"/>
              <a:pathLst>
                <a:path extrusionOk="0" h="180477" w="210429">
                  <a:moveTo>
                    <a:pt x="0" y="171641"/>
                  </a:moveTo>
                  <a:cubicBezTo>
                    <a:pt x="0" y="176523"/>
                    <a:pt x="3955" y="180478"/>
                    <a:pt x="8837" y="180478"/>
                  </a:cubicBezTo>
                  <a:lnTo>
                    <a:pt x="201593" y="180478"/>
                  </a:lnTo>
                  <a:cubicBezTo>
                    <a:pt x="206474" y="180478"/>
                    <a:pt x="210429" y="176523"/>
                    <a:pt x="210429" y="171641"/>
                  </a:cubicBezTo>
                  <a:lnTo>
                    <a:pt x="210429" y="8837"/>
                  </a:lnTo>
                  <a:cubicBezTo>
                    <a:pt x="210429" y="3955"/>
                    <a:pt x="206474" y="0"/>
                    <a:pt x="20159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lose/>
                  <a:moveTo>
                    <a:pt x="17673" y="17673"/>
                  </a:moveTo>
                  <a:lnTo>
                    <a:pt x="192756" y="17673"/>
                  </a:lnTo>
                  <a:lnTo>
                    <a:pt x="192756" y="162806"/>
                  </a:lnTo>
                  <a:lnTo>
                    <a:pt x="17673" y="162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2791723" y="2286651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3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2819620" y="2286651"/>
              <a:ext cx="58131" cy="13255"/>
            </a:xfrm>
            <a:custGeom>
              <a:rect b="b" l="l" r="r" t="t"/>
              <a:pathLst>
                <a:path extrusionOk="0" h="17673" w="77508">
                  <a:moveTo>
                    <a:pt x="6867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8672" y="17673"/>
                  </a:lnTo>
                  <a:cubicBezTo>
                    <a:pt x="73553" y="17673"/>
                    <a:pt x="77508" y="13718"/>
                    <a:pt x="77508" y="8837"/>
                  </a:cubicBezTo>
                  <a:cubicBezTo>
                    <a:pt x="77508" y="3955"/>
                    <a:pt x="73552" y="0"/>
                    <a:pt x="68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2883681" y="2286651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4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2791723" y="230819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3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2819620" y="2308193"/>
              <a:ext cx="58131" cy="13255"/>
            </a:xfrm>
            <a:custGeom>
              <a:rect b="b" l="l" r="r" t="t"/>
              <a:pathLst>
                <a:path extrusionOk="0" h="17673" w="77508">
                  <a:moveTo>
                    <a:pt x="6867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8672" y="17673"/>
                  </a:lnTo>
                  <a:cubicBezTo>
                    <a:pt x="73553" y="17673"/>
                    <a:pt x="77508" y="13718"/>
                    <a:pt x="77508" y="8837"/>
                  </a:cubicBezTo>
                  <a:cubicBezTo>
                    <a:pt x="77508" y="3955"/>
                    <a:pt x="73552" y="0"/>
                    <a:pt x="68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2883681" y="230819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4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2791723" y="232973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3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2819620" y="2329733"/>
              <a:ext cx="58131" cy="13255"/>
            </a:xfrm>
            <a:custGeom>
              <a:rect b="b" l="l" r="r" t="t"/>
              <a:pathLst>
                <a:path extrusionOk="0" h="17673" w="77508">
                  <a:moveTo>
                    <a:pt x="6867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8672" y="17673"/>
                  </a:lnTo>
                  <a:cubicBezTo>
                    <a:pt x="73553" y="17673"/>
                    <a:pt x="77508" y="13718"/>
                    <a:pt x="77508" y="8837"/>
                  </a:cubicBezTo>
                  <a:cubicBezTo>
                    <a:pt x="77508" y="3955"/>
                    <a:pt x="73552" y="0"/>
                    <a:pt x="68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2883681" y="232973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4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2791723" y="235127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3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2819620" y="2351273"/>
              <a:ext cx="58131" cy="13255"/>
            </a:xfrm>
            <a:custGeom>
              <a:rect b="b" l="l" r="r" t="t"/>
              <a:pathLst>
                <a:path extrusionOk="0" h="17673" w="77508">
                  <a:moveTo>
                    <a:pt x="6867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8672" y="17673"/>
                  </a:lnTo>
                  <a:cubicBezTo>
                    <a:pt x="73553" y="17673"/>
                    <a:pt x="77508" y="13718"/>
                    <a:pt x="77508" y="8837"/>
                  </a:cubicBezTo>
                  <a:cubicBezTo>
                    <a:pt x="77508" y="3955"/>
                    <a:pt x="73552" y="0"/>
                    <a:pt x="68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2883681" y="235127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4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27"/>
          <p:cNvGrpSpPr/>
          <p:nvPr/>
        </p:nvGrpSpPr>
        <p:grpSpPr>
          <a:xfrm>
            <a:off x="5812106" y="2228678"/>
            <a:ext cx="286167" cy="241423"/>
            <a:chOff x="7662743" y="2041685"/>
            <a:chExt cx="452438" cy="381697"/>
          </a:xfrm>
        </p:grpSpPr>
        <p:sp>
          <p:nvSpPr>
            <p:cNvPr id="964" name="Google Shape;964;p27"/>
            <p:cNvSpPr/>
            <p:nvPr/>
          </p:nvSpPr>
          <p:spPr>
            <a:xfrm>
              <a:off x="7860197" y="2100832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8837" y="17673"/>
                  </a:move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7810504" y="2100832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8837" y="17673"/>
                  </a:moveTo>
                  <a:lnTo>
                    <a:pt x="42714" y="17673"/>
                  </a:ln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8005568" y="2090451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3137" y="53277"/>
                  </a:move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close/>
                  <a:moveTo>
                    <a:pt x="17673" y="17672"/>
                  </a:moveTo>
                  <a:lnTo>
                    <a:pt x="87231" y="17672"/>
                  </a:lnTo>
                  <a:lnTo>
                    <a:pt x="87231" y="35604"/>
                  </a:lnTo>
                  <a:lnTo>
                    <a:pt x="17673" y="35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7693676" y="2090451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3137" y="53277"/>
                  </a:move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close/>
                  <a:moveTo>
                    <a:pt x="17673" y="17672"/>
                  </a:moveTo>
                  <a:lnTo>
                    <a:pt x="87231" y="17672"/>
                  </a:lnTo>
                  <a:lnTo>
                    <a:pt x="87231" y="35604"/>
                  </a:lnTo>
                  <a:lnTo>
                    <a:pt x="17673" y="35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7693396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7693396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7781232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7781232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7869067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7869068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7"/>
            <p:cNvSpPr/>
            <p:nvPr/>
          </p:nvSpPr>
          <p:spPr>
            <a:xfrm>
              <a:off x="7956905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7956905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8044741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8044741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7693396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7781232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7781232" y="2259221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7869068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7956905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7956905" y="2259221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8044741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7693396" y="2304388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7693396" y="2327262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7781232" y="2304388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7869068" y="2304388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7869068" y="2327262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8044741" y="2304388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8044741" y="2327262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7703059" y="2378163"/>
              <a:ext cx="27748" cy="13255"/>
            </a:xfrm>
            <a:custGeom>
              <a:rect b="b" l="l" r="r" t="t"/>
              <a:pathLst>
                <a:path extrusionOk="0" h="17673" w="36997">
                  <a:moveTo>
                    <a:pt x="2816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8161" y="17673"/>
                  </a:lnTo>
                  <a:cubicBezTo>
                    <a:pt x="33042" y="17673"/>
                    <a:pt x="36997" y="13718"/>
                    <a:pt x="36997" y="8837"/>
                  </a:cubicBezTo>
                  <a:cubicBezTo>
                    <a:pt x="36997" y="3955"/>
                    <a:pt x="33042" y="0"/>
                    <a:pt x="28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7743333" y="2378163"/>
              <a:ext cx="90218" cy="13255"/>
            </a:xfrm>
            <a:custGeom>
              <a:rect b="b" l="l" r="r" t="t"/>
              <a:pathLst>
                <a:path extrusionOk="0" h="17673" w="120290">
                  <a:moveTo>
                    <a:pt x="111454" y="17673"/>
                  </a:moveTo>
                  <a:cubicBezTo>
                    <a:pt x="116335" y="17673"/>
                    <a:pt x="120291" y="13718"/>
                    <a:pt x="120291" y="8837"/>
                  </a:cubicBezTo>
                  <a:cubicBezTo>
                    <a:pt x="120291" y="3955"/>
                    <a:pt x="116335" y="0"/>
                    <a:pt x="11145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7662743" y="2041685"/>
              <a:ext cx="452438" cy="381697"/>
            </a:xfrm>
            <a:custGeom>
              <a:rect b="b" l="l" r="r" t="t"/>
              <a:pathLst>
                <a:path extrusionOk="0" h="508929" w="603250">
                  <a:moveTo>
                    <a:pt x="594413" y="33907"/>
                  </a:moveTo>
                  <a:lnTo>
                    <a:pt x="586450" y="33907"/>
                  </a:lnTo>
                  <a:lnTo>
                    <a:pt x="568647" y="8653"/>
                  </a:lnTo>
                  <a:cubicBezTo>
                    <a:pt x="564828" y="3234"/>
                    <a:pt x="558590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5"/>
                    <a:pt x="456849" y="8837"/>
                  </a:cubicBezTo>
                  <a:cubicBezTo>
                    <a:pt x="456849" y="13718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67418" y="508930"/>
                  </a:lnTo>
                  <a:cubicBezTo>
                    <a:pt x="72299" y="508930"/>
                    <a:pt x="76255" y="504974"/>
                    <a:pt x="76255" y="500093"/>
                  </a:cubicBezTo>
                  <a:cubicBezTo>
                    <a:pt x="76255" y="495212"/>
                    <a:pt x="72299" y="491256"/>
                    <a:pt x="67418" y="491256"/>
                  </a:cubicBezTo>
                  <a:lnTo>
                    <a:pt x="17673" y="491256"/>
                  </a:lnTo>
                  <a:lnTo>
                    <a:pt x="17673" y="428555"/>
                  </a:lnTo>
                  <a:lnTo>
                    <a:pt x="401075" y="428555"/>
                  </a:lnTo>
                  <a:cubicBezTo>
                    <a:pt x="405957" y="428555"/>
                    <a:pt x="409912" y="424600"/>
                    <a:pt x="409912" y="419718"/>
                  </a:cubicBezTo>
                  <a:cubicBezTo>
                    <a:pt x="409912" y="414837"/>
                    <a:pt x="405957" y="410882"/>
                    <a:pt x="401075" y="410882"/>
                  </a:cubicBezTo>
                  <a:lnTo>
                    <a:pt x="369019" y="410882"/>
                  </a:lnTo>
                  <a:lnTo>
                    <a:pt x="369019" y="337833"/>
                  </a:lnTo>
                  <a:lnTo>
                    <a:pt x="468461" y="337833"/>
                  </a:lnTo>
                  <a:lnTo>
                    <a:pt x="468461" y="410882"/>
                  </a:lnTo>
                  <a:lnTo>
                    <a:pt x="436405" y="410882"/>
                  </a:lnTo>
                  <a:cubicBezTo>
                    <a:pt x="431524" y="410882"/>
                    <a:pt x="427569" y="414837"/>
                    <a:pt x="427569" y="419718"/>
                  </a:cubicBezTo>
                  <a:cubicBezTo>
                    <a:pt x="427569" y="424600"/>
                    <a:pt x="431524" y="428555"/>
                    <a:pt x="436405" y="428555"/>
                  </a:cubicBezTo>
                  <a:lnTo>
                    <a:pt x="585577" y="428555"/>
                  </a:lnTo>
                  <a:lnTo>
                    <a:pt x="585577" y="491256"/>
                  </a:lnTo>
                  <a:lnTo>
                    <a:pt x="102748" y="491256"/>
                  </a:lnTo>
                  <a:cubicBezTo>
                    <a:pt x="97867" y="491256"/>
                    <a:pt x="93911" y="495212"/>
                    <a:pt x="93911" y="500093"/>
                  </a:cubicBezTo>
                  <a:cubicBezTo>
                    <a:pt x="93911" y="504974"/>
                    <a:pt x="97867" y="508930"/>
                    <a:pt x="102748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  <a:moveTo>
                    <a:pt x="134789" y="156388"/>
                  </a:moveTo>
                  <a:lnTo>
                    <a:pt x="234231" y="156388"/>
                  </a:lnTo>
                  <a:lnTo>
                    <a:pt x="234231" y="229436"/>
                  </a:lnTo>
                  <a:lnTo>
                    <a:pt x="134789" y="229436"/>
                  </a:lnTo>
                  <a:close/>
                  <a:moveTo>
                    <a:pt x="251905" y="156388"/>
                  </a:moveTo>
                  <a:lnTo>
                    <a:pt x="351346" y="156388"/>
                  </a:lnTo>
                  <a:lnTo>
                    <a:pt x="351346" y="229436"/>
                  </a:lnTo>
                  <a:lnTo>
                    <a:pt x="251905" y="229436"/>
                  </a:lnTo>
                  <a:close/>
                  <a:moveTo>
                    <a:pt x="369019" y="156388"/>
                  </a:moveTo>
                  <a:lnTo>
                    <a:pt x="468461" y="156388"/>
                  </a:lnTo>
                  <a:lnTo>
                    <a:pt x="468461" y="229436"/>
                  </a:lnTo>
                  <a:lnTo>
                    <a:pt x="369019" y="229436"/>
                  </a:lnTo>
                  <a:close/>
                  <a:moveTo>
                    <a:pt x="486136" y="156388"/>
                  </a:moveTo>
                  <a:lnTo>
                    <a:pt x="585577" y="156388"/>
                  </a:lnTo>
                  <a:lnTo>
                    <a:pt x="585577" y="229436"/>
                  </a:lnTo>
                  <a:lnTo>
                    <a:pt x="486136" y="229436"/>
                  </a:lnTo>
                  <a:close/>
                  <a:moveTo>
                    <a:pt x="234232" y="247111"/>
                  </a:moveTo>
                  <a:lnTo>
                    <a:pt x="234232" y="320158"/>
                  </a:lnTo>
                  <a:lnTo>
                    <a:pt x="134790" y="320158"/>
                  </a:lnTo>
                  <a:lnTo>
                    <a:pt x="134790" y="247111"/>
                  </a:lnTo>
                  <a:close/>
                  <a:moveTo>
                    <a:pt x="251905" y="320158"/>
                  </a:moveTo>
                  <a:lnTo>
                    <a:pt x="251905" y="247111"/>
                  </a:lnTo>
                  <a:lnTo>
                    <a:pt x="351346" y="247111"/>
                  </a:lnTo>
                  <a:lnTo>
                    <a:pt x="351346" y="320158"/>
                  </a:lnTo>
                  <a:close/>
                  <a:moveTo>
                    <a:pt x="369019" y="247111"/>
                  </a:moveTo>
                  <a:lnTo>
                    <a:pt x="468461" y="247111"/>
                  </a:lnTo>
                  <a:lnTo>
                    <a:pt x="468461" y="320158"/>
                  </a:lnTo>
                  <a:lnTo>
                    <a:pt x="369019" y="320158"/>
                  </a:lnTo>
                  <a:close/>
                  <a:moveTo>
                    <a:pt x="486136" y="320158"/>
                  </a:moveTo>
                  <a:lnTo>
                    <a:pt x="486136" y="247111"/>
                  </a:lnTo>
                  <a:lnTo>
                    <a:pt x="585577" y="247111"/>
                  </a:lnTo>
                  <a:lnTo>
                    <a:pt x="585577" y="320158"/>
                  </a:lnTo>
                  <a:close/>
                  <a:moveTo>
                    <a:pt x="117115" y="229436"/>
                  </a:moveTo>
                  <a:lnTo>
                    <a:pt x="17673" y="229436"/>
                  </a:lnTo>
                  <a:lnTo>
                    <a:pt x="17673" y="156388"/>
                  </a:lnTo>
                  <a:lnTo>
                    <a:pt x="117115" y="156388"/>
                  </a:lnTo>
                  <a:close/>
                  <a:moveTo>
                    <a:pt x="17673" y="247111"/>
                  </a:moveTo>
                  <a:lnTo>
                    <a:pt x="117115" y="247111"/>
                  </a:lnTo>
                  <a:lnTo>
                    <a:pt x="117115" y="320158"/>
                  </a:lnTo>
                  <a:lnTo>
                    <a:pt x="17673" y="320158"/>
                  </a:lnTo>
                  <a:close/>
                  <a:moveTo>
                    <a:pt x="585577" y="51580"/>
                  </a:moveTo>
                  <a:lnTo>
                    <a:pt x="585577" y="138715"/>
                  </a:lnTo>
                  <a:lnTo>
                    <a:pt x="17673" y="138715"/>
                  </a:lnTo>
                  <a:lnTo>
                    <a:pt x="17673" y="51580"/>
                  </a:lnTo>
                  <a:close/>
                  <a:moveTo>
                    <a:pt x="17673" y="337833"/>
                  </a:moveTo>
                  <a:lnTo>
                    <a:pt x="117115" y="337833"/>
                  </a:lnTo>
                  <a:lnTo>
                    <a:pt x="117115" y="410882"/>
                  </a:lnTo>
                  <a:lnTo>
                    <a:pt x="17673" y="410882"/>
                  </a:lnTo>
                  <a:close/>
                  <a:moveTo>
                    <a:pt x="134789" y="337833"/>
                  </a:moveTo>
                  <a:lnTo>
                    <a:pt x="234231" y="337833"/>
                  </a:lnTo>
                  <a:lnTo>
                    <a:pt x="234231" y="410882"/>
                  </a:lnTo>
                  <a:lnTo>
                    <a:pt x="134789" y="410882"/>
                  </a:lnTo>
                  <a:close/>
                  <a:moveTo>
                    <a:pt x="251905" y="337833"/>
                  </a:moveTo>
                  <a:lnTo>
                    <a:pt x="351346" y="337833"/>
                  </a:lnTo>
                  <a:lnTo>
                    <a:pt x="351346" y="410882"/>
                  </a:lnTo>
                  <a:lnTo>
                    <a:pt x="251905" y="410882"/>
                  </a:lnTo>
                  <a:close/>
                  <a:moveTo>
                    <a:pt x="486136" y="410882"/>
                  </a:moveTo>
                  <a:lnTo>
                    <a:pt x="486136" y="337833"/>
                  </a:lnTo>
                  <a:lnTo>
                    <a:pt x="585577" y="337833"/>
                  </a:lnTo>
                  <a:lnTo>
                    <a:pt x="585577" y="410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1000" name="Google Shape;1000;p2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28"/>
          <p:cNvSpPr/>
          <p:nvPr/>
        </p:nvSpPr>
        <p:spPr>
          <a:xfrm>
            <a:off x="4640813" y="1433452"/>
            <a:ext cx="1287520" cy="3040825"/>
          </a:xfrm>
          <a:custGeom>
            <a:rect b="b" l="l" r="r" t="t"/>
            <a:pathLst>
              <a:path extrusionOk="0" h="1820853" w="770970">
                <a:moveTo>
                  <a:pt x="764067" y="136224"/>
                </a:moveTo>
                <a:lnTo>
                  <a:pt x="635188" y="7346"/>
                </a:lnTo>
                <a:cubicBezTo>
                  <a:pt x="625982" y="-1860"/>
                  <a:pt x="613708" y="-1860"/>
                  <a:pt x="604502" y="4277"/>
                </a:cubicBezTo>
                <a:cubicBezTo>
                  <a:pt x="595297" y="13483"/>
                  <a:pt x="595297" y="25757"/>
                  <a:pt x="604502" y="34963"/>
                </a:cubicBezTo>
                <a:lnTo>
                  <a:pt x="616777" y="47237"/>
                </a:lnTo>
                <a:lnTo>
                  <a:pt x="616777" y="47237"/>
                </a:lnTo>
                <a:lnTo>
                  <a:pt x="616777" y="47237"/>
                </a:lnTo>
                <a:lnTo>
                  <a:pt x="205592" y="47237"/>
                </a:lnTo>
                <a:lnTo>
                  <a:pt x="168770" y="47237"/>
                </a:lnTo>
                <a:cubicBezTo>
                  <a:pt x="135016" y="47237"/>
                  <a:pt x="101262" y="56442"/>
                  <a:pt x="73645" y="74854"/>
                </a:cubicBezTo>
                <a:cubicBezTo>
                  <a:pt x="27617" y="105539"/>
                  <a:pt x="0" y="157704"/>
                  <a:pt x="0" y="216007"/>
                </a:cubicBezTo>
                <a:lnTo>
                  <a:pt x="0" y="216007"/>
                </a:lnTo>
                <a:lnTo>
                  <a:pt x="0" y="421599"/>
                </a:lnTo>
                <a:lnTo>
                  <a:pt x="0" y="1820854"/>
                </a:lnTo>
                <a:lnTo>
                  <a:pt x="205592" y="1820854"/>
                </a:lnTo>
                <a:lnTo>
                  <a:pt x="205592" y="283514"/>
                </a:lnTo>
                <a:lnTo>
                  <a:pt x="205592" y="255898"/>
                </a:lnTo>
                <a:lnTo>
                  <a:pt x="616777" y="255898"/>
                </a:lnTo>
                <a:lnTo>
                  <a:pt x="616777" y="255898"/>
                </a:lnTo>
                <a:lnTo>
                  <a:pt x="616777" y="255898"/>
                </a:lnTo>
                <a:lnTo>
                  <a:pt x="604502" y="268172"/>
                </a:lnTo>
                <a:cubicBezTo>
                  <a:pt x="595297" y="277377"/>
                  <a:pt x="595297" y="292720"/>
                  <a:pt x="604502" y="301926"/>
                </a:cubicBezTo>
                <a:cubicBezTo>
                  <a:pt x="607571" y="304994"/>
                  <a:pt x="613708" y="308063"/>
                  <a:pt x="619845" y="308063"/>
                </a:cubicBezTo>
                <a:cubicBezTo>
                  <a:pt x="625982" y="308063"/>
                  <a:pt x="632119" y="304994"/>
                  <a:pt x="635188" y="301926"/>
                </a:cubicBezTo>
                <a:lnTo>
                  <a:pt x="764067" y="173047"/>
                </a:lnTo>
                <a:cubicBezTo>
                  <a:pt x="773272" y="160773"/>
                  <a:pt x="773272" y="145430"/>
                  <a:pt x="764067" y="1362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8"/>
          <p:cNvSpPr/>
          <p:nvPr/>
        </p:nvSpPr>
        <p:spPr>
          <a:xfrm>
            <a:off x="5097066" y="2253682"/>
            <a:ext cx="1283677" cy="2226035"/>
          </a:xfrm>
          <a:custGeom>
            <a:rect b="b" l="l" r="r" t="t"/>
            <a:pathLst>
              <a:path extrusionOk="0" h="1332955" w="768669">
                <a:moveTo>
                  <a:pt x="764067" y="136224"/>
                </a:moveTo>
                <a:lnTo>
                  <a:pt x="635188" y="7346"/>
                </a:lnTo>
                <a:cubicBezTo>
                  <a:pt x="625982" y="-1860"/>
                  <a:pt x="613708" y="-1860"/>
                  <a:pt x="604502" y="4277"/>
                </a:cubicBezTo>
                <a:cubicBezTo>
                  <a:pt x="595297" y="13483"/>
                  <a:pt x="595297" y="25757"/>
                  <a:pt x="604502" y="34963"/>
                </a:cubicBezTo>
                <a:lnTo>
                  <a:pt x="616777" y="47237"/>
                </a:lnTo>
                <a:lnTo>
                  <a:pt x="616777" y="47237"/>
                </a:lnTo>
                <a:lnTo>
                  <a:pt x="616777" y="47237"/>
                </a:lnTo>
                <a:lnTo>
                  <a:pt x="168770" y="47237"/>
                </a:lnTo>
                <a:cubicBezTo>
                  <a:pt x="104330" y="47237"/>
                  <a:pt x="49097" y="84059"/>
                  <a:pt x="21480" y="136224"/>
                </a:cubicBezTo>
                <a:cubicBezTo>
                  <a:pt x="9206" y="160773"/>
                  <a:pt x="0" y="188390"/>
                  <a:pt x="0" y="216007"/>
                </a:cubicBezTo>
                <a:lnTo>
                  <a:pt x="0" y="421599"/>
                </a:lnTo>
                <a:lnTo>
                  <a:pt x="0" y="1332956"/>
                </a:lnTo>
                <a:lnTo>
                  <a:pt x="205592" y="1332956"/>
                </a:lnTo>
                <a:lnTo>
                  <a:pt x="205592" y="283515"/>
                </a:lnTo>
                <a:lnTo>
                  <a:pt x="205592" y="255898"/>
                </a:lnTo>
                <a:lnTo>
                  <a:pt x="616777" y="255898"/>
                </a:lnTo>
                <a:lnTo>
                  <a:pt x="616777" y="255898"/>
                </a:lnTo>
                <a:lnTo>
                  <a:pt x="616777" y="255898"/>
                </a:lnTo>
                <a:lnTo>
                  <a:pt x="604502" y="268172"/>
                </a:lnTo>
                <a:cubicBezTo>
                  <a:pt x="595297" y="277377"/>
                  <a:pt x="595297" y="292720"/>
                  <a:pt x="604502" y="301926"/>
                </a:cubicBezTo>
                <a:cubicBezTo>
                  <a:pt x="607571" y="304994"/>
                  <a:pt x="613708" y="308063"/>
                  <a:pt x="619845" y="308063"/>
                </a:cubicBezTo>
                <a:cubicBezTo>
                  <a:pt x="625982" y="308063"/>
                  <a:pt x="632119" y="304994"/>
                  <a:pt x="635188" y="301926"/>
                </a:cubicBezTo>
                <a:lnTo>
                  <a:pt x="764067" y="173047"/>
                </a:lnTo>
                <a:cubicBezTo>
                  <a:pt x="770204" y="157704"/>
                  <a:pt x="770204" y="145430"/>
                  <a:pt x="764067" y="1362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8"/>
          <p:cNvSpPr/>
          <p:nvPr/>
        </p:nvSpPr>
        <p:spPr>
          <a:xfrm>
            <a:off x="5553318" y="3084163"/>
            <a:ext cx="1283677" cy="1400996"/>
          </a:xfrm>
          <a:custGeom>
            <a:rect b="b" l="l" r="r" t="t"/>
            <a:pathLst>
              <a:path extrusionOk="0" h="838920" w="768669">
                <a:moveTo>
                  <a:pt x="764067" y="136224"/>
                </a:moveTo>
                <a:lnTo>
                  <a:pt x="635188" y="7346"/>
                </a:lnTo>
                <a:cubicBezTo>
                  <a:pt x="625982" y="-1860"/>
                  <a:pt x="613708" y="-1860"/>
                  <a:pt x="604503" y="4277"/>
                </a:cubicBezTo>
                <a:cubicBezTo>
                  <a:pt x="595297" y="13483"/>
                  <a:pt x="595297" y="25757"/>
                  <a:pt x="604503" y="34963"/>
                </a:cubicBezTo>
                <a:lnTo>
                  <a:pt x="616777" y="47237"/>
                </a:lnTo>
                <a:lnTo>
                  <a:pt x="616777" y="47237"/>
                </a:lnTo>
                <a:lnTo>
                  <a:pt x="616777" y="47237"/>
                </a:lnTo>
                <a:lnTo>
                  <a:pt x="205592" y="47237"/>
                </a:lnTo>
                <a:lnTo>
                  <a:pt x="168770" y="47237"/>
                </a:lnTo>
                <a:cubicBezTo>
                  <a:pt x="76714" y="47237"/>
                  <a:pt x="0" y="123950"/>
                  <a:pt x="0" y="216007"/>
                </a:cubicBezTo>
                <a:lnTo>
                  <a:pt x="0" y="424667"/>
                </a:lnTo>
                <a:lnTo>
                  <a:pt x="0" y="838921"/>
                </a:lnTo>
                <a:lnTo>
                  <a:pt x="205592" y="838921"/>
                </a:lnTo>
                <a:lnTo>
                  <a:pt x="205592" y="286583"/>
                </a:lnTo>
                <a:lnTo>
                  <a:pt x="205592" y="258966"/>
                </a:lnTo>
                <a:lnTo>
                  <a:pt x="616777" y="258966"/>
                </a:lnTo>
                <a:lnTo>
                  <a:pt x="616777" y="258966"/>
                </a:lnTo>
                <a:lnTo>
                  <a:pt x="616777" y="258966"/>
                </a:lnTo>
                <a:lnTo>
                  <a:pt x="604503" y="268172"/>
                </a:lnTo>
                <a:cubicBezTo>
                  <a:pt x="595297" y="277377"/>
                  <a:pt x="595297" y="292720"/>
                  <a:pt x="604503" y="301926"/>
                </a:cubicBezTo>
                <a:cubicBezTo>
                  <a:pt x="607571" y="304994"/>
                  <a:pt x="613708" y="308063"/>
                  <a:pt x="619845" y="308063"/>
                </a:cubicBezTo>
                <a:cubicBezTo>
                  <a:pt x="625982" y="308063"/>
                  <a:pt x="632120" y="304994"/>
                  <a:pt x="635188" y="301926"/>
                </a:cubicBezTo>
                <a:lnTo>
                  <a:pt x="764067" y="173047"/>
                </a:lnTo>
                <a:cubicBezTo>
                  <a:pt x="770204" y="157704"/>
                  <a:pt x="770204" y="145430"/>
                  <a:pt x="764067" y="1362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8"/>
          <p:cNvSpPr/>
          <p:nvPr/>
        </p:nvSpPr>
        <p:spPr>
          <a:xfrm>
            <a:off x="3219510" y="1436437"/>
            <a:ext cx="1287520" cy="3037840"/>
          </a:xfrm>
          <a:custGeom>
            <a:rect b="b" l="l" r="r" t="t"/>
            <a:pathLst>
              <a:path extrusionOk="0" h="1819066" w="770970">
                <a:moveTo>
                  <a:pt x="694257" y="76135"/>
                </a:moveTo>
                <a:cubicBezTo>
                  <a:pt x="666641" y="57724"/>
                  <a:pt x="635955" y="48518"/>
                  <a:pt x="599133" y="48518"/>
                </a:cubicBezTo>
                <a:lnTo>
                  <a:pt x="562310" y="48518"/>
                </a:lnTo>
                <a:lnTo>
                  <a:pt x="154194" y="48518"/>
                </a:lnTo>
                <a:lnTo>
                  <a:pt x="154194" y="48518"/>
                </a:lnTo>
                <a:lnTo>
                  <a:pt x="154194" y="48518"/>
                </a:lnTo>
                <a:lnTo>
                  <a:pt x="166468" y="36244"/>
                </a:lnTo>
                <a:cubicBezTo>
                  <a:pt x="175674" y="27038"/>
                  <a:pt x="175674" y="11695"/>
                  <a:pt x="166468" y="5558"/>
                </a:cubicBezTo>
                <a:cubicBezTo>
                  <a:pt x="157263" y="-3647"/>
                  <a:pt x="144989" y="-579"/>
                  <a:pt x="135783" y="8627"/>
                </a:cubicBezTo>
                <a:lnTo>
                  <a:pt x="6904" y="137506"/>
                </a:lnTo>
                <a:cubicBezTo>
                  <a:pt x="-2301" y="146711"/>
                  <a:pt x="-2301" y="158985"/>
                  <a:pt x="6904" y="168191"/>
                </a:cubicBezTo>
                <a:lnTo>
                  <a:pt x="135783" y="297070"/>
                </a:lnTo>
                <a:cubicBezTo>
                  <a:pt x="138851" y="300138"/>
                  <a:pt x="144989" y="303207"/>
                  <a:pt x="151126" y="303207"/>
                </a:cubicBezTo>
                <a:cubicBezTo>
                  <a:pt x="157263" y="303207"/>
                  <a:pt x="160331" y="300138"/>
                  <a:pt x="166468" y="297070"/>
                </a:cubicBezTo>
                <a:cubicBezTo>
                  <a:pt x="175674" y="287864"/>
                  <a:pt x="175674" y="272521"/>
                  <a:pt x="166468" y="263316"/>
                </a:cubicBezTo>
                <a:lnTo>
                  <a:pt x="154194" y="251042"/>
                </a:lnTo>
                <a:lnTo>
                  <a:pt x="154194" y="251042"/>
                </a:lnTo>
                <a:lnTo>
                  <a:pt x="154194" y="251042"/>
                </a:lnTo>
                <a:lnTo>
                  <a:pt x="565379" y="251042"/>
                </a:lnTo>
                <a:lnTo>
                  <a:pt x="565379" y="278659"/>
                </a:lnTo>
                <a:lnTo>
                  <a:pt x="565379" y="1819066"/>
                </a:lnTo>
                <a:lnTo>
                  <a:pt x="770971" y="1819066"/>
                </a:lnTo>
                <a:lnTo>
                  <a:pt x="770971" y="422880"/>
                </a:lnTo>
                <a:lnTo>
                  <a:pt x="770971" y="217288"/>
                </a:lnTo>
                <a:lnTo>
                  <a:pt x="770971" y="217288"/>
                </a:lnTo>
                <a:cubicBezTo>
                  <a:pt x="770971" y="158985"/>
                  <a:pt x="740286" y="106820"/>
                  <a:pt x="694257" y="7613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8"/>
          <p:cNvSpPr/>
          <p:nvPr/>
        </p:nvSpPr>
        <p:spPr>
          <a:xfrm>
            <a:off x="2763257" y="2251540"/>
            <a:ext cx="1287520" cy="2223051"/>
          </a:xfrm>
          <a:custGeom>
            <a:rect b="b" l="l" r="r" t="t"/>
            <a:pathLst>
              <a:path extrusionOk="0" h="1331168" w="770970">
                <a:moveTo>
                  <a:pt x="749491" y="137506"/>
                </a:moveTo>
                <a:cubicBezTo>
                  <a:pt x="721874" y="85340"/>
                  <a:pt x="663572" y="48518"/>
                  <a:pt x="602201" y="48518"/>
                </a:cubicBezTo>
                <a:lnTo>
                  <a:pt x="154194" y="48518"/>
                </a:lnTo>
                <a:lnTo>
                  <a:pt x="154194" y="48518"/>
                </a:lnTo>
                <a:lnTo>
                  <a:pt x="154194" y="48518"/>
                </a:lnTo>
                <a:lnTo>
                  <a:pt x="166468" y="36244"/>
                </a:lnTo>
                <a:cubicBezTo>
                  <a:pt x="175674" y="27038"/>
                  <a:pt x="175674" y="11695"/>
                  <a:pt x="166468" y="5558"/>
                </a:cubicBezTo>
                <a:cubicBezTo>
                  <a:pt x="157263" y="-3647"/>
                  <a:pt x="144989" y="-579"/>
                  <a:pt x="135783" y="8627"/>
                </a:cubicBezTo>
                <a:lnTo>
                  <a:pt x="6904" y="137506"/>
                </a:lnTo>
                <a:cubicBezTo>
                  <a:pt x="-2301" y="146711"/>
                  <a:pt x="-2301" y="158985"/>
                  <a:pt x="6904" y="168191"/>
                </a:cubicBezTo>
                <a:lnTo>
                  <a:pt x="135783" y="297070"/>
                </a:lnTo>
                <a:cubicBezTo>
                  <a:pt x="138851" y="300138"/>
                  <a:pt x="144989" y="303207"/>
                  <a:pt x="151126" y="303207"/>
                </a:cubicBezTo>
                <a:cubicBezTo>
                  <a:pt x="157263" y="303207"/>
                  <a:pt x="160331" y="300138"/>
                  <a:pt x="166468" y="297070"/>
                </a:cubicBezTo>
                <a:cubicBezTo>
                  <a:pt x="175674" y="287864"/>
                  <a:pt x="175674" y="272521"/>
                  <a:pt x="166468" y="263316"/>
                </a:cubicBezTo>
                <a:lnTo>
                  <a:pt x="154194" y="251042"/>
                </a:lnTo>
                <a:lnTo>
                  <a:pt x="154194" y="251042"/>
                </a:lnTo>
                <a:lnTo>
                  <a:pt x="154194" y="251042"/>
                </a:lnTo>
                <a:lnTo>
                  <a:pt x="565379" y="251042"/>
                </a:lnTo>
                <a:lnTo>
                  <a:pt x="565379" y="278659"/>
                </a:lnTo>
                <a:lnTo>
                  <a:pt x="565379" y="1331168"/>
                </a:lnTo>
                <a:lnTo>
                  <a:pt x="770971" y="1331168"/>
                </a:lnTo>
                <a:lnTo>
                  <a:pt x="770971" y="425949"/>
                </a:lnTo>
                <a:lnTo>
                  <a:pt x="770971" y="217288"/>
                </a:lnTo>
                <a:cubicBezTo>
                  <a:pt x="770971" y="189671"/>
                  <a:pt x="764834" y="162054"/>
                  <a:pt x="749491" y="1375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28"/>
          <p:cNvSpPr/>
          <p:nvPr/>
        </p:nvSpPr>
        <p:spPr>
          <a:xfrm>
            <a:off x="2307003" y="3087150"/>
            <a:ext cx="1287520" cy="1392887"/>
          </a:xfrm>
          <a:custGeom>
            <a:rect b="b" l="l" r="r" t="t"/>
            <a:pathLst>
              <a:path extrusionOk="0" h="834064" w="770970">
                <a:moveTo>
                  <a:pt x="602201" y="48518"/>
                </a:moveTo>
                <a:lnTo>
                  <a:pt x="565379" y="48518"/>
                </a:lnTo>
                <a:lnTo>
                  <a:pt x="154194" y="48518"/>
                </a:lnTo>
                <a:lnTo>
                  <a:pt x="154194" y="48518"/>
                </a:lnTo>
                <a:lnTo>
                  <a:pt x="154194" y="48518"/>
                </a:lnTo>
                <a:lnTo>
                  <a:pt x="166468" y="36244"/>
                </a:lnTo>
                <a:cubicBezTo>
                  <a:pt x="175674" y="27038"/>
                  <a:pt x="175674" y="11695"/>
                  <a:pt x="166468" y="5558"/>
                </a:cubicBezTo>
                <a:cubicBezTo>
                  <a:pt x="157263" y="-3647"/>
                  <a:pt x="144989" y="-579"/>
                  <a:pt x="135783" y="8627"/>
                </a:cubicBezTo>
                <a:lnTo>
                  <a:pt x="6904" y="137506"/>
                </a:lnTo>
                <a:cubicBezTo>
                  <a:pt x="-2301" y="146711"/>
                  <a:pt x="-2301" y="158985"/>
                  <a:pt x="6904" y="168191"/>
                </a:cubicBezTo>
                <a:lnTo>
                  <a:pt x="135783" y="297070"/>
                </a:lnTo>
                <a:cubicBezTo>
                  <a:pt x="138851" y="300138"/>
                  <a:pt x="144989" y="303207"/>
                  <a:pt x="151126" y="303207"/>
                </a:cubicBezTo>
                <a:cubicBezTo>
                  <a:pt x="157263" y="303207"/>
                  <a:pt x="160331" y="300138"/>
                  <a:pt x="166468" y="297070"/>
                </a:cubicBezTo>
                <a:cubicBezTo>
                  <a:pt x="175674" y="287864"/>
                  <a:pt x="175674" y="272521"/>
                  <a:pt x="166468" y="263316"/>
                </a:cubicBezTo>
                <a:lnTo>
                  <a:pt x="154194" y="254110"/>
                </a:lnTo>
                <a:lnTo>
                  <a:pt x="154194" y="254110"/>
                </a:lnTo>
                <a:lnTo>
                  <a:pt x="154194" y="254110"/>
                </a:lnTo>
                <a:lnTo>
                  <a:pt x="565379" y="254110"/>
                </a:lnTo>
                <a:lnTo>
                  <a:pt x="565379" y="281727"/>
                </a:lnTo>
                <a:lnTo>
                  <a:pt x="565379" y="834065"/>
                </a:lnTo>
                <a:lnTo>
                  <a:pt x="770971" y="834065"/>
                </a:lnTo>
                <a:lnTo>
                  <a:pt x="770971" y="422880"/>
                </a:lnTo>
                <a:lnTo>
                  <a:pt x="770971" y="217288"/>
                </a:lnTo>
                <a:cubicBezTo>
                  <a:pt x="770971" y="122163"/>
                  <a:pt x="694257" y="48518"/>
                  <a:pt x="602201" y="485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28"/>
          <p:cNvSpPr txBox="1"/>
          <p:nvPr/>
        </p:nvSpPr>
        <p:spPr>
          <a:xfrm>
            <a:off x="624599" y="3313447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has life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8" name="Google Shape;1008;p28"/>
          <p:cNvSpPr txBox="1"/>
          <p:nvPr/>
        </p:nvSpPr>
        <p:spPr>
          <a:xfrm>
            <a:off x="624599" y="2997388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9" name="Google Shape;1009;p28"/>
          <p:cNvSpPr txBox="1"/>
          <p:nvPr/>
        </p:nvSpPr>
        <p:spPr>
          <a:xfrm>
            <a:off x="1080849" y="2479530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a hot planet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0" name="Google Shape;1010;p28"/>
          <p:cNvSpPr txBox="1"/>
          <p:nvPr/>
        </p:nvSpPr>
        <p:spPr>
          <a:xfrm>
            <a:off x="1080969" y="2164038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1" name="Google Shape;1011;p28"/>
          <p:cNvSpPr txBox="1"/>
          <p:nvPr/>
        </p:nvSpPr>
        <p:spPr>
          <a:xfrm>
            <a:off x="1537199" y="1645633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a small planet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2" name="Google Shape;1012;p28"/>
          <p:cNvSpPr txBox="1"/>
          <p:nvPr/>
        </p:nvSpPr>
        <p:spPr>
          <a:xfrm>
            <a:off x="1537101" y="1329563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3" name="Google Shape;1013;p28"/>
          <p:cNvSpPr txBox="1"/>
          <p:nvPr/>
        </p:nvSpPr>
        <p:spPr>
          <a:xfrm flipH="1">
            <a:off x="6917124" y="3313447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rings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4" name="Google Shape;1014;p28"/>
          <p:cNvSpPr txBox="1"/>
          <p:nvPr/>
        </p:nvSpPr>
        <p:spPr>
          <a:xfrm flipH="1">
            <a:off x="6917124" y="2997388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5" name="Google Shape;1015;p28"/>
          <p:cNvSpPr txBox="1"/>
          <p:nvPr/>
        </p:nvSpPr>
        <p:spPr>
          <a:xfrm flipH="1">
            <a:off x="6460874" y="2479530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Jupiter is big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6" name="Google Shape;1016;p28"/>
          <p:cNvSpPr txBox="1"/>
          <p:nvPr/>
        </p:nvSpPr>
        <p:spPr>
          <a:xfrm flipH="1">
            <a:off x="6460753" y="2164038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7" name="Google Shape;1017;p28"/>
          <p:cNvSpPr txBox="1"/>
          <p:nvPr/>
        </p:nvSpPr>
        <p:spPr>
          <a:xfrm flipH="1">
            <a:off x="6004524" y="1645633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Mars is very cold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18" name="Google Shape;1018;p28"/>
          <p:cNvSpPr txBox="1"/>
          <p:nvPr/>
        </p:nvSpPr>
        <p:spPr>
          <a:xfrm flipH="1">
            <a:off x="6004622" y="1329563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Arrow Infographics</a:t>
            </a:r>
            <a:endParaRPr/>
          </a:p>
        </p:txBody>
      </p:sp>
      <p:sp>
        <p:nvSpPr>
          <p:cNvPr id="1024" name="Google Shape;1024;p2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5" name="Google Shape;1025;p29"/>
          <p:cNvSpPr txBox="1"/>
          <p:nvPr/>
        </p:nvSpPr>
        <p:spPr>
          <a:xfrm>
            <a:off x="3092995" y="3606104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6" name="Google Shape;1026;p29"/>
          <p:cNvSpPr txBox="1"/>
          <p:nvPr/>
        </p:nvSpPr>
        <p:spPr>
          <a:xfrm>
            <a:off x="3092983" y="3358069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7" name="Google Shape;1027;p29"/>
          <p:cNvSpPr txBox="1"/>
          <p:nvPr/>
        </p:nvSpPr>
        <p:spPr>
          <a:xfrm>
            <a:off x="6596999" y="3606142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8" name="Google Shape;1028;p29"/>
          <p:cNvSpPr txBox="1"/>
          <p:nvPr/>
        </p:nvSpPr>
        <p:spPr>
          <a:xfrm>
            <a:off x="6596987" y="3358106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29" name="Google Shape;1029;p29"/>
          <p:cNvSpPr txBox="1"/>
          <p:nvPr/>
        </p:nvSpPr>
        <p:spPr>
          <a:xfrm>
            <a:off x="1340993" y="1474704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0" name="Google Shape;1030;p29"/>
          <p:cNvSpPr txBox="1"/>
          <p:nvPr/>
        </p:nvSpPr>
        <p:spPr>
          <a:xfrm>
            <a:off x="1340980" y="1226669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1" name="Google Shape;1031;p29"/>
          <p:cNvSpPr txBox="1"/>
          <p:nvPr/>
        </p:nvSpPr>
        <p:spPr>
          <a:xfrm>
            <a:off x="4844997" y="1472017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2" name="Google Shape;1032;p29"/>
          <p:cNvSpPr txBox="1"/>
          <p:nvPr/>
        </p:nvSpPr>
        <p:spPr>
          <a:xfrm>
            <a:off x="4844985" y="1223981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3" name="Google Shape;1033;p29"/>
          <p:cNvSpPr/>
          <p:nvPr/>
        </p:nvSpPr>
        <p:spPr>
          <a:xfrm>
            <a:off x="1359422" y="3390400"/>
            <a:ext cx="1151100" cy="115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4" name="Google Shape;1034;p29"/>
          <p:cNvSpPr/>
          <p:nvPr/>
        </p:nvSpPr>
        <p:spPr>
          <a:xfrm>
            <a:off x="1502088" y="3533200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5" name="Google Shape;1035;p29"/>
          <p:cNvSpPr/>
          <p:nvPr/>
        </p:nvSpPr>
        <p:spPr>
          <a:xfrm>
            <a:off x="4872425" y="3390400"/>
            <a:ext cx="1151100" cy="115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6" name="Google Shape;1036;p29"/>
          <p:cNvSpPr/>
          <p:nvPr/>
        </p:nvSpPr>
        <p:spPr>
          <a:xfrm>
            <a:off x="5006113" y="3533200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7" name="Google Shape;1037;p29"/>
          <p:cNvSpPr/>
          <p:nvPr/>
        </p:nvSpPr>
        <p:spPr>
          <a:xfrm>
            <a:off x="6615279" y="1273225"/>
            <a:ext cx="1151100" cy="11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8" name="Google Shape;1038;p29"/>
          <p:cNvSpPr/>
          <p:nvPr/>
        </p:nvSpPr>
        <p:spPr>
          <a:xfrm>
            <a:off x="6758075" y="1416025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9" name="Google Shape;1039;p29"/>
          <p:cNvSpPr/>
          <p:nvPr/>
        </p:nvSpPr>
        <p:spPr>
          <a:xfrm>
            <a:off x="882950" y="2716425"/>
            <a:ext cx="2122200" cy="3789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0" name="Google Shape;1040;p29"/>
          <p:cNvSpPr/>
          <p:nvPr/>
        </p:nvSpPr>
        <p:spPr>
          <a:xfrm>
            <a:off x="2634900" y="2716425"/>
            <a:ext cx="2122200" cy="3789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1" name="Google Shape;1041;p29"/>
          <p:cNvSpPr/>
          <p:nvPr/>
        </p:nvSpPr>
        <p:spPr>
          <a:xfrm>
            <a:off x="4386875" y="2716425"/>
            <a:ext cx="2122200" cy="3789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2" name="Google Shape;1042;p29"/>
          <p:cNvSpPr/>
          <p:nvPr/>
        </p:nvSpPr>
        <p:spPr>
          <a:xfrm>
            <a:off x="6138825" y="2716425"/>
            <a:ext cx="2122200" cy="3789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3" name="Google Shape;1043;p29"/>
          <p:cNvSpPr/>
          <p:nvPr/>
        </p:nvSpPr>
        <p:spPr>
          <a:xfrm>
            <a:off x="974163" y="2787817"/>
            <a:ext cx="236100" cy="236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4" name="Google Shape;1044;p29"/>
          <p:cNvSpPr/>
          <p:nvPr/>
        </p:nvSpPr>
        <p:spPr>
          <a:xfrm>
            <a:off x="2737113" y="2787817"/>
            <a:ext cx="236100" cy="236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5" name="Google Shape;1045;p29"/>
          <p:cNvSpPr/>
          <p:nvPr/>
        </p:nvSpPr>
        <p:spPr>
          <a:xfrm>
            <a:off x="4500063" y="2787817"/>
            <a:ext cx="236100" cy="236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6" name="Google Shape;1046;p29"/>
          <p:cNvSpPr/>
          <p:nvPr/>
        </p:nvSpPr>
        <p:spPr>
          <a:xfrm>
            <a:off x="6231088" y="2787817"/>
            <a:ext cx="236100" cy="236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47" name="Google Shape;1047;p29"/>
          <p:cNvCxnSpPr>
            <a:stCxn id="1044" idx="4"/>
            <a:endCxn id="1026" idx="1"/>
          </p:cNvCxnSpPr>
          <p:nvPr/>
        </p:nvCxnSpPr>
        <p:spPr>
          <a:xfrm flipH="1" rot="-5400000">
            <a:off x="2726013" y="3153067"/>
            <a:ext cx="496200" cy="237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29"/>
          <p:cNvCxnSpPr>
            <a:stCxn id="1043" idx="0"/>
            <a:endCxn id="1030" idx="1"/>
          </p:cNvCxnSpPr>
          <p:nvPr/>
        </p:nvCxnSpPr>
        <p:spPr>
          <a:xfrm rot="-5400000">
            <a:off x="517113" y="1964017"/>
            <a:ext cx="1398900" cy="248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29"/>
          <p:cNvCxnSpPr>
            <a:stCxn id="1045" idx="0"/>
            <a:endCxn id="1032" idx="1"/>
          </p:cNvCxnSpPr>
          <p:nvPr/>
        </p:nvCxnSpPr>
        <p:spPr>
          <a:xfrm rot="-5400000">
            <a:off x="4030713" y="1973617"/>
            <a:ext cx="1401600" cy="226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29"/>
          <p:cNvCxnSpPr>
            <a:stCxn id="1046" idx="4"/>
            <a:endCxn id="1028" idx="1"/>
          </p:cNvCxnSpPr>
          <p:nvPr/>
        </p:nvCxnSpPr>
        <p:spPr>
          <a:xfrm flipH="1" rot="-5400000">
            <a:off x="6224938" y="3148117"/>
            <a:ext cx="496200" cy="2478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51" name="Google Shape;1051;p29"/>
          <p:cNvGrpSpPr/>
          <p:nvPr/>
        </p:nvGrpSpPr>
        <p:grpSpPr>
          <a:xfrm>
            <a:off x="6934652" y="1593454"/>
            <a:ext cx="540482" cy="540437"/>
            <a:chOff x="7654438" y="4020129"/>
            <a:chExt cx="452438" cy="452438"/>
          </a:xfrm>
        </p:grpSpPr>
        <p:sp>
          <p:nvSpPr>
            <p:cNvPr id="1052" name="Google Shape;1052;p29"/>
            <p:cNvSpPr/>
            <p:nvPr/>
          </p:nvSpPr>
          <p:spPr>
            <a:xfrm>
              <a:off x="7654438" y="4020129"/>
              <a:ext cx="452438" cy="452438"/>
            </a:xfrm>
            <a:custGeom>
              <a:rect b="b" l="l" r="r" t="t"/>
              <a:pathLst>
                <a:path extrusionOk="0" h="603250" w="603250">
                  <a:moveTo>
                    <a:pt x="594413" y="318438"/>
                  </a:moveTo>
                  <a:cubicBezTo>
                    <a:pt x="599295" y="318438"/>
                    <a:pt x="603250" y="314483"/>
                    <a:pt x="603250" y="309602"/>
                  </a:cubicBezTo>
                  <a:lnTo>
                    <a:pt x="603250" y="253914"/>
                  </a:lnTo>
                  <a:cubicBezTo>
                    <a:pt x="603250" y="241476"/>
                    <a:pt x="593130" y="231356"/>
                    <a:pt x="580692" y="231356"/>
                  </a:cubicBezTo>
                  <a:lnTo>
                    <a:pt x="466465" y="231356"/>
                  </a:lnTo>
                  <a:cubicBezTo>
                    <a:pt x="431028" y="168681"/>
                    <a:pt x="370888" y="125131"/>
                    <a:pt x="302092" y="110252"/>
                  </a:cubicBezTo>
                  <a:lnTo>
                    <a:pt x="302092" y="77311"/>
                  </a:lnTo>
                  <a:lnTo>
                    <a:pt x="324287" y="77311"/>
                  </a:lnTo>
                  <a:cubicBezTo>
                    <a:pt x="332276" y="77311"/>
                    <a:pt x="339485" y="72884"/>
                    <a:pt x="343098" y="65754"/>
                  </a:cubicBezTo>
                  <a:lnTo>
                    <a:pt x="360899" y="30618"/>
                  </a:lnTo>
                  <a:cubicBezTo>
                    <a:pt x="364237" y="24031"/>
                    <a:pt x="363921" y="16342"/>
                    <a:pt x="360057" y="10049"/>
                  </a:cubicBezTo>
                  <a:cubicBezTo>
                    <a:pt x="356191" y="3756"/>
                    <a:pt x="349474" y="0"/>
                    <a:pt x="342090" y="0"/>
                  </a:cubicBezTo>
                  <a:lnTo>
                    <a:pt x="278350" y="0"/>
                  </a:lnTo>
                  <a:cubicBezTo>
                    <a:pt x="273469" y="0"/>
                    <a:pt x="269514" y="3955"/>
                    <a:pt x="269514" y="8837"/>
                  </a:cubicBezTo>
                  <a:cubicBezTo>
                    <a:pt x="269514" y="13718"/>
                    <a:pt x="273469" y="17673"/>
                    <a:pt x="278350" y="17673"/>
                  </a:cubicBezTo>
                  <a:lnTo>
                    <a:pt x="342090" y="17673"/>
                  </a:lnTo>
                  <a:cubicBezTo>
                    <a:pt x="345051" y="18100"/>
                    <a:pt x="346094" y="19795"/>
                    <a:pt x="345134" y="22630"/>
                  </a:cubicBezTo>
                  <a:lnTo>
                    <a:pt x="327334" y="57766"/>
                  </a:lnTo>
                  <a:cubicBezTo>
                    <a:pt x="326748" y="58921"/>
                    <a:pt x="325581" y="59638"/>
                    <a:pt x="324287" y="59638"/>
                  </a:cubicBezTo>
                  <a:lnTo>
                    <a:pt x="174345" y="59638"/>
                  </a:lnTo>
                  <a:cubicBezTo>
                    <a:pt x="173051" y="59638"/>
                    <a:pt x="171884" y="58922"/>
                    <a:pt x="171299" y="57767"/>
                  </a:cubicBezTo>
                  <a:lnTo>
                    <a:pt x="153498" y="22630"/>
                  </a:lnTo>
                  <a:cubicBezTo>
                    <a:pt x="152540" y="19796"/>
                    <a:pt x="153581" y="18100"/>
                    <a:pt x="156543" y="17673"/>
                  </a:cubicBezTo>
                  <a:lnTo>
                    <a:pt x="243020" y="17673"/>
                  </a:lnTo>
                  <a:cubicBezTo>
                    <a:pt x="247902" y="17673"/>
                    <a:pt x="251857" y="13718"/>
                    <a:pt x="251857" y="8837"/>
                  </a:cubicBezTo>
                  <a:cubicBezTo>
                    <a:pt x="251857" y="3955"/>
                    <a:pt x="247902" y="0"/>
                    <a:pt x="243020" y="0"/>
                  </a:cubicBezTo>
                  <a:lnTo>
                    <a:pt x="156543" y="0"/>
                  </a:lnTo>
                  <a:cubicBezTo>
                    <a:pt x="149158" y="0"/>
                    <a:pt x="142441" y="3756"/>
                    <a:pt x="138575" y="10048"/>
                  </a:cubicBezTo>
                  <a:cubicBezTo>
                    <a:pt x="134711" y="16341"/>
                    <a:pt x="134394" y="24030"/>
                    <a:pt x="137732" y="30617"/>
                  </a:cubicBezTo>
                  <a:lnTo>
                    <a:pt x="155535" y="65755"/>
                  </a:lnTo>
                  <a:cubicBezTo>
                    <a:pt x="159146" y="72884"/>
                    <a:pt x="166356" y="77311"/>
                    <a:pt x="174345" y="77311"/>
                  </a:cubicBezTo>
                  <a:lnTo>
                    <a:pt x="196541" y="77311"/>
                  </a:lnTo>
                  <a:lnTo>
                    <a:pt x="196541" y="110240"/>
                  </a:lnTo>
                  <a:cubicBezTo>
                    <a:pt x="84328" y="134518"/>
                    <a:pt x="0" y="234564"/>
                    <a:pt x="0" y="353933"/>
                  </a:cubicBezTo>
                  <a:cubicBezTo>
                    <a:pt x="0" y="413292"/>
                    <a:pt x="21226" y="470804"/>
                    <a:pt x="59767" y="515873"/>
                  </a:cubicBezTo>
                  <a:cubicBezTo>
                    <a:pt x="61514" y="517917"/>
                    <a:pt x="63993" y="518967"/>
                    <a:pt x="66487" y="518967"/>
                  </a:cubicBezTo>
                  <a:cubicBezTo>
                    <a:pt x="68518" y="518967"/>
                    <a:pt x="70560" y="518270"/>
                    <a:pt x="72225" y="516846"/>
                  </a:cubicBezTo>
                  <a:cubicBezTo>
                    <a:pt x="75934" y="513674"/>
                    <a:pt x="76370" y="508096"/>
                    <a:pt x="73198" y="504388"/>
                  </a:cubicBezTo>
                  <a:cubicBezTo>
                    <a:pt x="37392" y="462517"/>
                    <a:pt x="17673" y="409084"/>
                    <a:pt x="17673" y="353933"/>
                  </a:cubicBezTo>
                  <a:cubicBezTo>
                    <a:pt x="17673" y="226206"/>
                    <a:pt x="121588" y="122291"/>
                    <a:pt x="249317" y="122291"/>
                  </a:cubicBezTo>
                  <a:cubicBezTo>
                    <a:pt x="329622" y="122291"/>
                    <a:pt x="403710" y="163739"/>
                    <a:pt x="445910" y="231355"/>
                  </a:cubicBezTo>
                  <a:lnTo>
                    <a:pt x="418321" y="231355"/>
                  </a:lnTo>
                  <a:cubicBezTo>
                    <a:pt x="379075" y="177337"/>
                    <a:pt x="316096" y="145169"/>
                    <a:pt x="249317" y="145169"/>
                  </a:cubicBezTo>
                  <a:cubicBezTo>
                    <a:pt x="134204" y="145169"/>
                    <a:pt x="40552" y="238820"/>
                    <a:pt x="40552" y="353933"/>
                  </a:cubicBezTo>
                  <a:cubicBezTo>
                    <a:pt x="40552" y="469047"/>
                    <a:pt x="134203" y="562698"/>
                    <a:pt x="249317" y="562698"/>
                  </a:cubicBezTo>
                  <a:cubicBezTo>
                    <a:pt x="299562" y="562698"/>
                    <a:pt x="348113" y="544591"/>
                    <a:pt x="386026" y="511714"/>
                  </a:cubicBezTo>
                  <a:cubicBezTo>
                    <a:pt x="421959" y="480552"/>
                    <a:pt x="446175" y="438127"/>
                    <a:pt x="454673" y="391688"/>
                  </a:cubicBezTo>
                  <a:lnTo>
                    <a:pt x="477899" y="391688"/>
                  </a:lnTo>
                  <a:cubicBezTo>
                    <a:pt x="459701" y="502823"/>
                    <a:pt x="362942" y="585577"/>
                    <a:pt x="249317" y="585577"/>
                  </a:cubicBezTo>
                  <a:cubicBezTo>
                    <a:pt x="193338" y="585577"/>
                    <a:pt x="139297" y="565334"/>
                    <a:pt x="97149" y="528579"/>
                  </a:cubicBezTo>
                  <a:cubicBezTo>
                    <a:pt x="93470" y="525371"/>
                    <a:pt x="87890" y="525752"/>
                    <a:pt x="84681" y="529431"/>
                  </a:cubicBezTo>
                  <a:cubicBezTo>
                    <a:pt x="81473" y="533109"/>
                    <a:pt x="81856" y="538692"/>
                    <a:pt x="85533" y="541899"/>
                  </a:cubicBezTo>
                  <a:cubicBezTo>
                    <a:pt x="130901" y="581462"/>
                    <a:pt x="189066" y="603250"/>
                    <a:pt x="249317" y="603250"/>
                  </a:cubicBezTo>
                  <a:cubicBezTo>
                    <a:pt x="366704" y="603250"/>
                    <a:pt x="467370" y="521176"/>
                    <a:pt x="492578" y="408789"/>
                  </a:cubicBezTo>
                  <a:lnTo>
                    <a:pt x="504391" y="429249"/>
                  </a:lnTo>
                  <a:cubicBezTo>
                    <a:pt x="505970" y="431982"/>
                    <a:pt x="508886" y="433667"/>
                    <a:pt x="512044" y="433667"/>
                  </a:cubicBezTo>
                  <a:cubicBezTo>
                    <a:pt x="515201" y="433667"/>
                    <a:pt x="518118" y="431982"/>
                    <a:pt x="519696" y="429249"/>
                  </a:cubicBezTo>
                  <a:lnTo>
                    <a:pt x="541383" y="391687"/>
                  </a:lnTo>
                  <a:lnTo>
                    <a:pt x="580692" y="391687"/>
                  </a:lnTo>
                  <a:cubicBezTo>
                    <a:pt x="593130" y="391687"/>
                    <a:pt x="603250" y="381567"/>
                    <a:pt x="603250" y="369129"/>
                  </a:cubicBezTo>
                  <a:lnTo>
                    <a:pt x="603250" y="342085"/>
                  </a:lnTo>
                  <a:cubicBezTo>
                    <a:pt x="603250" y="337204"/>
                    <a:pt x="599295" y="333249"/>
                    <a:pt x="594413" y="333249"/>
                  </a:cubicBezTo>
                  <a:cubicBezTo>
                    <a:pt x="589532" y="333249"/>
                    <a:pt x="585577" y="337204"/>
                    <a:pt x="585577" y="342085"/>
                  </a:cubicBezTo>
                  <a:lnTo>
                    <a:pt x="585577" y="369130"/>
                  </a:lnTo>
                  <a:cubicBezTo>
                    <a:pt x="585577" y="371824"/>
                    <a:pt x="583386" y="374015"/>
                    <a:pt x="580692" y="374015"/>
                  </a:cubicBezTo>
                  <a:lnTo>
                    <a:pt x="536281" y="374015"/>
                  </a:lnTo>
                  <a:cubicBezTo>
                    <a:pt x="533123" y="374015"/>
                    <a:pt x="530207" y="375700"/>
                    <a:pt x="528628" y="378433"/>
                  </a:cubicBezTo>
                  <a:lnTo>
                    <a:pt x="512044" y="407158"/>
                  </a:lnTo>
                  <a:lnTo>
                    <a:pt x="495459" y="378433"/>
                  </a:lnTo>
                  <a:cubicBezTo>
                    <a:pt x="493880" y="375700"/>
                    <a:pt x="490964" y="374015"/>
                    <a:pt x="487807" y="374015"/>
                  </a:cubicBezTo>
                  <a:lnTo>
                    <a:pt x="411040" y="374015"/>
                  </a:lnTo>
                  <a:cubicBezTo>
                    <a:pt x="408346" y="374015"/>
                    <a:pt x="406155" y="371825"/>
                    <a:pt x="406155" y="369130"/>
                  </a:cubicBezTo>
                  <a:lnTo>
                    <a:pt x="406155" y="253914"/>
                  </a:lnTo>
                  <a:cubicBezTo>
                    <a:pt x="406155" y="251221"/>
                    <a:pt x="408345" y="249029"/>
                    <a:pt x="411040" y="249029"/>
                  </a:cubicBezTo>
                  <a:lnTo>
                    <a:pt x="580693" y="249029"/>
                  </a:lnTo>
                  <a:cubicBezTo>
                    <a:pt x="583386" y="249029"/>
                    <a:pt x="585578" y="251219"/>
                    <a:pt x="585578" y="253914"/>
                  </a:cubicBezTo>
                  <a:lnTo>
                    <a:pt x="585578" y="309602"/>
                  </a:lnTo>
                  <a:cubicBezTo>
                    <a:pt x="585577" y="314482"/>
                    <a:pt x="589532" y="318438"/>
                    <a:pt x="594413" y="318438"/>
                  </a:cubicBezTo>
                  <a:close/>
                  <a:moveTo>
                    <a:pt x="214214" y="107083"/>
                  </a:moveTo>
                  <a:lnTo>
                    <a:pt x="214214" y="77311"/>
                  </a:lnTo>
                  <a:lnTo>
                    <a:pt x="284419" y="77311"/>
                  </a:lnTo>
                  <a:lnTo>
                    <a:pt x="284419" y="107092"/>
                  </a:lnTo>
                  <a:cubicBezTo>
                    <a:pt x="272892" y="105458"/>
                    <a:pt x="261167" y="104619"/>
                    <a:pt x="249317" y="104619"/>
                  </a:cubicBezTo>
                  <a:cubicBezTo>
                    <a:pt x="237404" y="104619"/>
                    <a:pt x="225685" y="105459"/>
                    <a:pt x="214214" y="107083"/>
                  </a:cubicBezTo>
                  <a:close/>
                  <a:moveTo>
                    <a:pt x="411038" y="391687"/>
                  </a:moveTo>
                  <a:lnTo>
                    <a:pt x="436676" y="391687"/>
                  </a:lnTo>
                  <a:cubicBezTo>
                    <a:pt x="428396" y="432937"/>
                    <a:pt x="406521" y="470546"/>
                    <a:pt x="374446" y="498360"/>
                  </a:cubicBezTo>
                  <a:cubicBezTo>
                    <a:pt x="339746" y="528452"/>
                    <a:pt x="295307" y="545023"/>
                    <a:pt x="249315" y="545023"/>
                  </a:cubicBezTo>
                  <a:cubicBezTo>
                    <a:pt x="143947" y="545023"/>
                    <a:pt x="58224" y="459301"/>
                    <a:pt x="58224" y="353932"/>
                  </a:cubicBezTo>
                  <a:cubicBezTo>
                    <a:pt x="58224" y="248564"/>
                    <a:pt x="143947" y="162841"/>
                    <a:pt x="249315" y="162841"/>
                  </a:cubicBezTo>
                  <a:cubicBezTo>
                    <a:pt x="307587" y="162841"/>
                    <a:pt x="362698" y="189603"/>
                    <a:pt x="398845" y="234941"/>
                  </a:cubicBezTo>
                  <a:cubicBezTo>
                    <a:pt x="392614" y="238960"/>
                    <a:pt x="388480" y="245962"/>
                    <a:pt x="388480" y="253912"/>
                  </a:cubicBezTo>
                  <a:lnTo>
                    <a:pt x="388480" y="369128"/>
                  </a:lnTo>
                  <a:cubicBezTo>
                    <a:pt x="388481" y="381569"/>
                    <a:pt x="398601" y="391687"/>
                    <a:pt x="411038" y="39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8019709" y="4220580"/>
              <a:ext cx="13255" cy="39549"/>
            </a:xfrm>
            <a:custGeom>
              <a:rect b="b" l="l" r="r" t="t"/>
              <a:pathLst>
                <a:path extrusionOk="0" h="52732" w="17673">
                  <a:moveTo>
                    <a:pt x="17673" y="8837"/>
                  </a:move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43896"/>
                  </a:lnTo>
                  <a:cubicBezTo>
                    <a:pt x="0" y="48777"/>
                    <a:pt x="3955" y="52733"/>
                    <a:pt x="8837" y="52733"/>
                  </a:cubicBezTo>
                  <a:cubicBezTo>
                    <a:pt x="13718" y="52733"/>
                    <a:pt x="17673" y="48777"/>
                    <a:pt x="17673" y="43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9"/>
            <p:cNvSpPr/>
            <p:nvPr/>
          </p:nvSpPr>
          <p:spPr>
            <a:xfrm>
              <a:off x="8019709" y="4264391"/>
              <a:ext cx="13255" cy="22568"/>
            </a:xfrm>
            <a:custGeom>
              <a:rect b="b" l="l" r="r" t="t"/>
              <a:pathLst>
                <a:path extrusionOk="0" h="30091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1255"/>
                  </a:lnTo>
                  <a:cubicBezTo>
                    <a:pt x="0" y="26136"/>
                    <a:pt x="3955" y="30092"/>
                    <a:pt x="8837" y="30092"/>
                  </a:cubicBezTo>
                  <a:cubicBezTo>
                    <a:pt x="13718" y="30092"/>
                    <a:pt x="17673" y="26136"/>
                    <a:pt x="17673" y="21255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7834797" y="4147062"/>
              <a:ext cx="13255" cy="23509"/>
            </a:xfrm>
            <a:custGeom>
              <a:rect b="b" l="l" r="r" t="t"/>
              <a:pathLst>
                <a:path extrusionOk="0" h="31345" w="17673">
                  <a:moveTo>
                    <a:pt x="8837" y="31345"/>
                  </a:moveTo>
                  <a:cubicBezTo>
                    <a:pt x="13718" y="31345"/>
                    <a:pt x="17673" y="27390"/>
                    <a:pt x="17673" y="22509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2509"/>
                  </a:lnTo>
                  <a:cubicBezTo>
                    <a:pt x="0" y="27390"/>
                    <a:pt x="3955" y="31345"/>
                    <a:pt x="8837" y="31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7920805" y="4185693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2256" y="2587"/>
                  </a:moveTo>
                  <a:lnTo>
                    <a:pt x="2588" y="12255"/>
                  </a:lnTo>
                  <a:cubicBezTo>
                    <a:pt x="-863" y="15707"/>
                    <a:pt x="-863" y="21301"/>
                    <a:pt x="2588" y="24752"/>
                  </a:cubicBezTo>
                  <a:cubicBezTo>
                    <a:pt x="4314" y="26477"/>
                    <a:pt x="6577" y="27339"/>
                    <a:pt x="8838" y="27339"/>
                  </a:cubicBezTo>
                  <a:cubicBezTo>
                    <a:pt x="11099" y="27339"/>
                    <a:pt x="13361" y="26477"/>
                    <a:pt x="15087" y="24752"/>
                  </a:cubicBezTo>
                  <a:lnTo>
                    <a:pt x="24754" y="15085"/>
                  </a:lnTo>
                  <a:cubicBezTo>
                    <a:pt x="28205" y="11633"/>
                    <a:pt x="28205" y="6038"/>
                    <a:pt x="24754" y="2587"/>
                  </a:cubicBezTo>
                  <a:cubicBezTo>
                    <a:pt x="21302" y="-862"/>
                    <a:pt x="15708" y="-862"/>
                    <a:pt x="12256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7920805" y="4364961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5086" y="2587"/>
                  </a:move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12256" y="24752"/>
                  </a:lnTo>
                  <a:cubicBezTo>
                    <a:pt x="13982" y="26477"/>
                    <a:pt x="16244" y="27339"/>
                    <a:pt x="18505" y="27339"/>
                  </a:cubicBezTo>
                  <a:cubicBezTo>
                    <a:pt x="20766" y="27339"/>
                    <a:pt x="23028" y="26477"/>
                    <a:pt x="24754" y="24752"/>
                  </a:cubicBezTo>
                  <a:cubicBezTo>
                    <a:pt x="28205" y="21300"/>
                    <a:pt x="28205" y="15706"/>
                    <a:pt x="24754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7834797" y="4400586"/>
              <a:ext cx="13255" cy="23509"/>
            </a:xfrm>
            <a:custGeom>
              <a:rect b="b" l="l" r="r" t="t"/>
              <a:pathLst>
                <a:path extrusionOk="0" h="31345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2509"/>
                  </a:lnTo>
                  <a:cubicBezTo>
                    <a:pt x="0" y="27390"/>
                    <a:pt x="3955" y="31345"/>
                    <a:pt x="8837" y="31345"/>
                  </a:cubicBezTo>
                  <a:cubicBezTo>
                    <a:pt x="13718" y="31345"/>
                    <a:pt x="17673" y="27390"/>
                    <a:pt x="17673" y="22509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7741537" y="4364961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2256" y="2587"/>
                  </a:moveTo>
                  <a:lnTo>
                    <a:pt x="2588" y="12255"/>
                  </a:lnTo>
                  <a:cubicBezTo>
                    <a:pt x="-863" y="15707"/>
                    <a:pt x="-863" y="21301"/>
                    <a:pt x="2588" y="24752"/>
                  </a:cubicBezTo>
                  <a:cubicBezTo>
                    <a:pt x="4314" y="26477"/>
                    <a:pt x="6577" y="27339"/>
                    <a:pt x="8838" y="27339"/>
                  </a:cubicBezTo>
                  <a:cubicBezTo>
                    <a:pt x="11099" y="27339"/>
                    <a:pt x="13361" y="26477"/>
                    <a:pt x="15087" y="24752"/>
                  </a:cubicBezTo>
                  <a:lnTo>
                    <a:pt x="24754" y="15085"/>
                  </a:lnTo>
                  <a:cubicBezTo>
                    <a:pt x="28205" y="11633"/>
                    <a:pt x="28205" y="6038"/>
                    <a:pt x="24754" y="2587"/>
                  </a:cubicBezTo>
                  <a:cubicBezTo>
                    <a:pt x="21302" y="-862"/>
                    <a:pt x="15707" y="-862"/>
                    <a:pt x="12256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7702908" y="4278951"/>
              <a:ext cx="23509" cy="13255"/>
            </a:xfrm>
            <a:custGeom>
              <a:rect b="b" l="l" r="r" t="t"/>
              <a:pathLst>
                <a:path extrusionOk="0" h="17673" w="31345">
                  <a:moveTo>
                    <a:pt x="2250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2509" y="17673"/>
                  </a:lnTo>
                  <a:cubicBezTo>
                    <a:pt x="27390" y="17673"/>
                    <a:pt x="31345" y="13718"/>
                    <a:pt x="31345" y="8837"/>
                  </a:cubicBezTo>
                  <a:cubicBezTo>
                    <a:pt x="31345" y="3955"/>
                    <a:pt x="27389" y="0"/>
                    <a:pt x="22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7741537" y="4185693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5086" y="2587"/>
                  </a:move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12256" y="24752"/>
                  </a:lnTo>
                  <a:cubicBezTo>
                    <a:pt x="13982" y="26477"/>
                    <a:pt x="16244" y="27339"/>
                    <a:pt x="18505" y="27339"/>
                  </a:cubicBezTo>
                  <a:cubicBezTo>
                    <a:pt x="20766" y="27339"/>
                    <a:pt x="23028" y="26477"/>
                    <a:pt x="24754" y="24752"/>
                  </a:cubicBezTo>
                  <a:cubicBezTo>
                    <a:pt x="28205" y="21300"/>
                    <a:pt x="28205" y="15706"/>
                    <a:pt x="24754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7826270" y="4042493"/>
              <a:ext cx="30308" cy="13255"/>
            </a:xfrm>
            <a:custGeom>
              <a:rect b="b" l="l" r="r" t="t"/>
              <a:pathLst>
                <a:path extrusionOk="0" h="17673" w="40411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31575" y="17673"/>
                  </a:lnTo>
                  <a:cubicBezTo>
                    <a:pt x="36457" y="17673"/>
                    <a:pt x="40412" y="13718"/>
                    <a:pt x="40412" y="8837"/>
                  </a:cubicBezTo>
                  <a:cubicBezTo>
                    <a:pt x="40412" y="3955"/>
                    <a:pt x="36457" y="0"/>
                    <a:pt x="31575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7819197" y="4186476"/>
              <a:ext cx="44453" cy="100111"/>
            </a:xfrm>
            <a:custGeom>
              <a:rect b="b" l="l" r="r" t="t"/>
              <a:pathLst>
                <a:path extrusionOk="0" h="133482" w="59271">
                  <a:moveTo>
                    <a:pt x="51256" y="9863"/>
                  </a:moveTo>
                  <a:lnTo>
                    <a:pt x="37405" y="2032"/>
                  </a:lnTo>
                  <a:cubicBezTo>
                    <a:pt x="32614" y="-677"/>
                    <a:pt x="26660" y="-678"/>
                    <a:pt x="21867" y="2033"/>
                  </a:cubicBezTo>
                  <a:lnTo>
                    <a:pt x="8014" y="9865"/>
                  </a:lnTo>
                  <a:cubicBezTo>
                    <a:pt x="2748" y="12844"/>
                    <a:pt x="-383" y="18670"/>
                    <a:pt x="38" y="24707"/>
                  </a:cubicBezTo>
                  <a:lnTo>
                    <a:pt x="6615" y="118796"/>
                  </a:lnTo>
                  <a:cubicBezTo>
                    <a:pt x="7188" y="127031"/>
                    <a:pt x="14106" y="133483"/>
                    <a:pt x="22361" y="133483"/>
                  </a:cubicBezTo>
                  <a:lnTo>
                    <a:pt x="36909" y="133483"/>
                  </a:lnTo>
                  <a:cubicBezTo>
                    <a:pt x="45165" y="133483"/>
                    <a:pt x="52083" y="127031"/>
                    <a:pt x="52657" y="118796"/>
                  </a:cubicBezTo>
                  <a:lnTo>
                    <a:pt x="59233" y="24709"/>
                  </a:lnTo>
                  <a:cubicBezTo>
                    <a:pt x="59657" y="18672"/>
                    <a:pt x="56528" y="12846"/>
                    <a:pt x="51256" y="9863"/>
                  </a:cubicBezTo>
                  <a:close/>
                  <a:moveTo>
                    <a:pt x="35150" y="115809"/>
                  </a:moveTo>
                  <a:lnTo>
                    <a:pt x="24123" y="115809"/>
                  </a:lnTo>
                  <a:lnTo>
                    <a:pt x="17752" y="24662"/>
                  </a:lnTo>
                  <a:lnTo>
                    <a:pt x="29637" y="17943"/>
                  </a:lnTo>
                  <a:lnTo>
                    <a:pt x="41522" y="246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4" name="Google Shape;1064;p29"/>
          <p:cNvGrpSpPr/>
          <p:nvPr/>
        </p:nvGrpSpPr>
        <p:grpSpPr>
          <a:xfrm>
            <a:off x="1744284" y="3716860"/>
            <a:ext cx="399547" cy="498179"/>
            <a:chOff x="5495528" y="4020129"/>
            <a:chExt cx="362829" cy="452438"/>
          </a:xfrm>
        </p:grpSpPr>
        <p:sp>
          <p:nvSpPr>
            <p:cNvPr id="1065" name="Google Shape;1065;p29"/>
            <p:cNvSpPr/>
            <p:nvPr/>
          </p:nvSpPr>
          <p:spPr>
            <a:xfrm>
              <a:off x="5531953" y="4054818"/>
              <a:ext cx="138338" cy="159439"/>
            </a:xfrm>
            <a:custGeom>
              <a:rect b="b" l="l" r="r" t="t"/>
              <a:pathLst>
                <a:path extrusionOk="0" h="212586" w="184450">
                  <a:moveTo>
                    <a:pt x="0" y="174740"/>
                  </a:moveTo>
                  <a:cubicBezTo>
                    <a:pt x="-14" y="177083"/>
                    <a:pt x="904" y="179336"/>
                    <a:pt x="2551" y="181003"/>
                  </a:cubicBezTo>
                  <a:cubicBezTo>
                    <a:pt x="22384" y="201074"/>
                    <a:pt x="49943" y="212587"/>
                    <a:pt x="78159" y="212587"/>
                  </a:cubicBezTo>
                  <a:cubicBezTo>
                    <a:pt x="95241" y="212587"/>
                    <a:pt x="112294" y="208338"/>
                    <a:pt x="127472" y="200298"/>
                  </a:cubicBezTo>
                  <a:cubicBezTo>
                    <a:pt x="131786" y="198014"/>
                    <a:pt x="133430" y="192665"/>
                    <a:pt x="131146" y="188353"/>
                  </a:cubicBezTo>
                  <a:cubicBezTo>
                    <a:pt x="128862" y="184042"/>
                    <a:pt x="123512" y="182395"/>
                    <a:pt x="119201" y="184679"/>
                  </a:cubicBezTo>
                  <a:cubicBezTo>
                    <a:pt x="106560" y="191375"/>
                    <a:pt x="92368" y="194913"/>
                    <a:pt x="78158" y="194913"/>
                  </a:cubicBezTo>
                  <a:cubicBezTo>
                    <a:pt x="57590" y="194913"/>
                    <a:pt x="37443" y="187578"/>
                    <a:pt x="21652" y="174551"/>
                  </a:cubicBezTo>
                  <a:lnTo>
                    <a:pt x="84368" y="112579"/>
                  </a:lnTo>
                  <a:cubicBezTo>
                    <a:pt x="86048" y="110919"/>
                    <a:pt x="86994" y="108656"/>
                    <a:pt x="86994" y="106293"/>
                  </a:cubicBezTo>
                  <a:lnTo>
                    <a:pt x="86994" y="18115"/>
                  </a:lnTo>
                  <a:cubicBezTo>
                    <a:pt x="107181" y="20137"/>
                    <a:pt x="125986" y="29067"/>
                    <a:pt x="140686" y="43766"/>
                  </a:cubicBezTo>
                  <a:cubicBezTo>
                    <a:pt x="157511" y="60591"/>
                    <a:pt x="166778" y="82798"/>
                    <a:pt x="166778" y="106295"/>
                  </a:cubicBezTo>
                  <a:cubicBezTo>
                    <a:pt x="166778" y="127649"/>
                    <a:pt x="158906" y="148355"/>
                    <a:pt x="144614" y="164599"/>
                  </a:cubicBezTo>
                  <a:cubicBezTo>
                    <a:pt x="141390" y="168262"/>
                    <a:pt x="141746" y="173847"/>
                    <a:pt x="145412" y="177070"/>
                  </a:cubicBezTo>
                  <a:cubicBezTo>
                    <a:pt x="149075" y="180295"/>
                    <a:pt x="154660" y="179936"/>
                    <a:pt x="157883" y="176273"/>
                  </a:cubicBezTo>
                  <a:cubicBezTo>
                    <a:pt x="175016" y="156800"/>
                    <a:pt x="184451" y="131948"/>
                    <a:pt x="184451" y="106293"/>
                  </a:cubicBezTo>
                  <a:cubicBezTo>
                    <a:pt x="184451" y="78076"/>
                    <a:pt x="173346" y="51432"/>
                    <a:pt x="153183" y="31268"/>
                  </a:cubicBezTo>
                  <a:cubicBezTo>
                    <a:pt x="133020" y="11104"/>
                    <a:pt x="106375" y="0"/>
                    <a:pt x="78158" y="0"/>
                  </a:cubicBezTo>
                  <a:cubicBezTo>
                    <a:pt x="73276" y="0"/>
                    <a:pt x="69321" y="3955"/>
                    <a:pt x="69321" y="8837"/>
                  </a:cubicBezTo>
                  <a:lnTo>
                    <a:pt x="69321" y="41108"/>
                  </a:lnTo>
                  <a:cubicBezTo>
                    <a:pt x="37216" y="45438"/>
                    <a:pt x="12382" y="73020"/>
                    <a:pt x="12382" y="106293"/>
                  </a:cubicBezTo>
                  <a:cubicBezTo>
                    <a:pt x="12382" y="120730"/>
                    <a:pt x="17017" y="134481"/>
                    <a:pt x="25581" y="145824"/>
                  </a:cubicBezTo>
                  <a:lnTo>
                    <a:pt x="2625" y="168507"/>
                  </a:lnTo>
                  <a:cubicBezTo>
                    <a:pt x="958" y="170155"/>
                    <a:pt x="14" y="172396"/>
                    <a:pt x="0" y="174740"/>
                  </a:cubicBezTo>
                  <a:close/>
                  <a:moveTo>
                    <a:pt x="38309" y="133248"/>
                  </a:moveTo>
                  <a:cubicBezTo>
                    <a:pt x="32941" y="125350"/>
                    <a:pt x="30055" y="116036"/>
                    <a:pt x="30055" y="106295"/>
                  </a:cubicBezTo>
                  <a:cubicBezTo>
                    <a:pt x="30055" y="82788"/>
                    <a:pt x="47003" y="63166"/>
                    <a:pt x="69321" y="59004"/>
                  </a:cubicBezTo>
                  <a:lnTo>
                    <a:pt x="69321" y="1026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9"/>
            <p:cNvSpPr/>
            <p:nvPr/>
          </p:nvSpPr>
          <p:spPr>
            <a:xfrm>
              <a:off x="5684632" y="4079276"/>
              <a:ext cx="137298" cy="47789"/>
            </a:xfrm>
            <a:custGeom>
              <a:rect b="b" l="l" r="r" t="t"/>
              <a:pathLst>
                <a:path extrusionOk="0" h="63718" w="183064">
                  <a:moveTo>
                    <a:pt x="183064" y="8837"/>
                  </a:moveTo>
                  <a:cubicBezTo>
                    <a:pt x="183064" y="3955"/>
                    <a:pt x="179109" y="0"/>
                    <a:pt x="174227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54882"/>
                  </a:lnTo>
                  <a:cubicBezTo>
                    <a:pt x="0" y="59763"/>
                    <a:pt x="3955" y="63718"/>
                    <a:pt x="8837" y="63718"/>
                  </a:cubicBezTo>
                  <a:lnTo>
                    <a:pt x="174227" y="63718"/>
                  </a:lnTo>
                  <a:cubicBezTo>
                    <a:pt x="179109" y="63718"/>
                    <a:pt x="183064" y="59763"/>
                    <a:pt x="183064" y="54882"/>
                  </a:cubicBezTo>
                  <a:close/>
                  <a:moveTo>
                    <a:pt x="165391" y="46045"/>
                  </a:moveTo>
                  <a:lnTo>
                    <a:pt x="17673" y="46045"/>
                  </a:lnTo>
                  <a:lnTo>
                    <a:pt x="17673" y="17673"/>
                  </a:lnTo>
                  <a:lnTo>
                    <a:pt x="165391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9"/>
            <p:cNvSpPr/>
            <p:nvPr/>
          </p:nvSpPr>
          <p:spPr>
            <a:xfrm>
              <a:off x="5684632" y="4150529"/>
              <a:ext cx="38774" cy="13255"/>
            </a:xfrm>
            <a:custGeom>
              <a:rect b="b" l="l" r="r" t="t"/>
              <a:pathLst>
                <a:path extrusionOk="0" h="17673" w="51699">
                  <a:moveTo>
                    <a:pt x="8837" y="17673"/>
                  </a:moveTo>
                  <a:lnTo>
                    <a:pt x="42863" y="17673"/>
                  </a:lnTo>
                  <a:cubicBezTo>
                    <a:pt x="47744" y="17673"/>
                    <a:pt x="51699" y="13718"/>
                    <a:pt x="51699" y="8837"/>
                  </a:cubicBezTo>
                  <a:cubicBezTo>
                    <a:pt x="51699" y="3955"/>
                    <a:pt x="47744" y="0"/>
                    <a:pt x="4286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9"/>
            <p:cNvSpPr/>
            <p:nvPr/>
          </p:nvSpPr>
          <p:spPr>
            <a:xfrm>
              <a:off x="5733894" y="4150529"/>
              <a:ext cx="88036" cy="13255"/>
            </a:xfrm>
            <a:custGeom>
              <a:rect b="b" l="l" r="r" t="t"/>
              <a:pathLst>
                <a:path extrusionOk="0" h="17673" w="117381">
                  <a:moveTo>
                    <a:pt x="10854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08545" y="17673"/>
                  </a:lnTo>
                  <a:cubicBezTo>
                    <a:pt x="113426" y="17673"/>
                    <a:pt x="117382" y="13718"/>
                    <a:pt x="117382" y="8837"/>
                  </a:cubicBezTo>
                  <a:cubicBezTo>
                    <a:pt x="117382" y="3955"/>
                    <a:pt x="113426" y="0"/>
                    <a:pt x="108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5684632" y="4179452"/>
              <a:ext cx="38774" cy="13255"/>
            </a:xfrm>
            <a:custGeom>
              <a:rect b="b" l="l" r="r" t="t"/>
              <a:pathLst>
                <a:path extrusionOk="0" h="17673" w="51699">
                  <a:moveTo>
                    <a:pt x="8837" y="17673"/>
                  </a:moveTo>
                  <a:lnTo>
                    <a:pt x="42863" y="17673"/>
                  </a:lnTo>
                  <a:cubicBezTo>
                    <a:pt x="47744" y="17673"/>
                    <a:pt x="51699" y="13718"/>
                    <a:pt x="51699" y="8837"/>
                  </a:cubicBezTo>
                  <a:cubicBezTo>
                    <a:pt x="51699" y="3955"/>
                    <a:pt x="47744" y="0"/>
                    <a:pt x="4286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9"/>
            <p:cNvSpPr/>
            <p:nvPr/>
          </p:nvSpPr>
          <p:spPr>
            <a:xfrm>
              <a:off x="5733894" y="4179452"/>
              <a:ext cx="88036" cy="13255"/>
            </a:xfrm>
            <a:custGeom>
              <a:rect b="b" l="l" r="r" t="t"/>
              <a:pathLst>
                <a:path extrusionOk="0" h="17673" w="117381">
                  <a:moveTo>
                    <a:pt x="10854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08545" y="17673"/>
                  </a:lnTo>
                  <a:cubicBezTo>
                    <a:pt x="113426" y="17673"/>
                    <a:pt x="117382" y="13718"/>
                    <a:pt x="117382" y="8837"/>
                  </a:cubicBezTo>
                  <a:cubicBezTo>
                    <a:pt x="117382" y="3955"/>
                    <a:pt x="113426" y="0"/>
                    <a:pt x="108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9"/>
            <p:cNvSpPr/>
            <p:nvPr/>
          </p:nvSpPr>
          <p:spPr>
            <a:xfrm>
              <a:off x="5531953" y="4282489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9"/>
            <p:cNvSpPr/>
            <p:nvPr/>
          </p:nvSpPr>
          <p:spPr>
            <a:xfrm>
              <a:off x="5582938" y="4282489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9"/>
            <p:cNvSpPr/>
            <p:nvPr/>
          </p:nvSpPr>
          <p:spPr>
            <a:xfrm>
              <a:off x="5531953" y="4312545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9"/>
            <p:cNvSpPr/>
            <p:nvPr/>
          </p:nvSpPr>
          <p:spPr>
            <a:xfrm>
              <a:off x="5582938" y="4312545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9"/>
            <p:cNvSpPr/>
            <p:nvPr/>
          </p:nvSpPr>
          <p:spPr>
            <a:xfrm>
              <a:off x="5531953" y="4342600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9"/>
            <p:cNvSpPr/>
            <p:nvPr/>
          </p:nvSpPr>
          <p:spPr>
            <a:xfrm>
              <a:off x="5582938" y="4342600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9"/>
            <p:cNvSpPr/>
            <p:nvPr/>
          </p:nvSpPr>
          <p:spPr>
            <a:xfrm>
              <a:off x="5531953" y="4372656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9"/>
            <p:cNvSpPr/>
            <p:nvPr/>
          </p:nvSpPr>
          <p:spPr>
            <a:xfrm>
              <a:off x="5582938" y="4372656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9"/>
            <p:cNvSpPr/>
            <p:nvPr/>
          </p:nvSpPr>
          <p:spPr>
            <a:xfrm>
              <a:off x="5495528" y="4020129"/>
              <a:ext cx="362829" cy="452438"/>
            </a:xfrm>
            <a:custGeom>
              <a:rect b="b" l="l" r="r" t="t"/>
              <a:pathLst>
                <a:path extrusionOk="0" h="603250" w="483772">
                  <a:moveTo>
                    <a:pt x="474934" y="511653"/>
                  </a:moveTo>
                  <a:cubicBezTo>
                    <a:pt x="479816" y="511653"/>
                    <a:pt x="483771" y="507697"/>
                    <a:pt x="483771" y="502816"/>
                  </a:cubicBezTo>
                  <a:lnTo>
                    <a:pt x="483771" y="22305"/>
                  </a:lnTo>
                  <a:cubicBezTo>
                    <a:pt x="483771" y="10005"/>
                    <a:pt x="473765" y="0"/>
                    <a:pt x="461465" y="0"/>
                  </a:cubicBezTo>
                  <a:lnTo>
                    <a:pt x="22304" y="0"/>
                  </a:lnTo>
                  <a:cubicBezTo>
                    <a:pt x="10005" y="0"/>
                    <a:pt x="0" y="10005"/>
                    <a:pt x="0" y="22305"/>
                  </a:cubicBezTo>
                  <a:lnTo>
                    <a:pt x="0" y="520481"/>
                  </a:lnTo>
                  <a:cubicBezTo>
                    <a:pt x="0" y="522616"/>
                    <a:pt x="772" y="524678"/>
                    <a:pt x="2175" y="526287"/>
                  </a:cubicBezTo>
                  <a:lnTo>
                    <a:pt x="66607" y="600220"/>
                  </a:lnTo>
                  <a:cubicBezTo>
                    <a:pt x="68286" y="602145"/>
                    <a:pt x="70715" y="603250"/>
                    <a:pt x="73269" y="603250"/>
                  </a:cubicBezTo>
                  <a:lnTo>
                    <a:pt x="461466" y="603250"/>
                  </a:lnTo>
                  <a:cubicBezTo>
                    <a:pt x="473765" y="603250"/>
                    <a:pt x="483772" y="593245"/>
                    <a:pt x="483772" y="580944"/>
                  </a:cubicBezTo>
                  <a:lnTo>
                    <a:pt x="483772" y="538147"/>
                  </a:lnTo>
                  <a:cubicBezTo>
                    <a:pt x="483772" y="533266"/>
                    <a:pt x="479817" y="529311"/>
                    <a:pt x="474936" y="529311"/>
                  </a:cubicBezTo>
                  <a:cubicBezTo>
                    <a:pt x="470054" y="529311"/>
                    <a:pt x="466099" y="533266"/>
                    <a:pt x="466099" y="538147"/>
                  </a:cubicBezTo>
                  <a:lnTo>
                    <a:pt x="466099" y="580944"/>
                  </a:lnTo>
                  <a:cubicBezTo>
                    <a:pt x="466099" y="583498"/>
                    <a:pt x="464021" y="585577"/>
                    <a:pt x="461466" y="585577"/>
                  </a:cubicBezTo>
                  <a:lnTo>
                    <a:pt x="82106" y="585577"/>
                  </a:lnTo>
                  <a:lnTo>
                    <a:pt x="82106" y="530310"/>
                  </a:lnTo>
                  <a:cubicBezTo>
                    <a:pt x="82106" y="520018"/>
                    <a:pt x="73733" y="511644"/>
                    <a:pt x="63441" y="511644"/>
                  </a:cubicBezTo>
                  <a:lnTo>
                    <a:pt x="17673" y="511644"/>
                  </a:lnTo>
                  <a:lnTo>
                    <a:pt x="17673" y="22305"/>
                  </a:lnTo>
                  <a:cubicBezTo>
                    <a:pt x="17673" y="19752"/>
                    <a:pt x="19751" y="17673"/>
                    <a:pt x="22304" y="17673"/>
                  </a:cubicBezTo>
                  <a:lnTo>
                    <a:pt x="461465" y="17673"/>
                  </a:lnTo>
                  <a:cubicBezTo>
                    <a:pt x="464019" y="17673"/>
                    <a:pt x="466098" y="19752"/>
                    <a:pt x="466098" y="22305"/>
                  </a:cubicBezTo>
                  <a:lnTo>
                    <a:pt x="466098" y="502816"/>
                  </a:lnTo>
                  <a:cubicBezTo>
                    <a:pt x="466098" y="507696"/>
                    <a:pt x="470053" y="511653"/>
                    <a:pt x="474934" y="511653"/>
                  </a:cubicBezTo>
                  <a:close/>
                  <a:moveTo>
                    <a:pt x="64432" y="530310"/>
                  </a:moveTo>
                  <a:lnTo>
                    <a:pt x="64432" y="570824"/>
                  </a:lnTo>
                  <a:lnTo>
                    <a:pt x="28260" y="529318"/>
                  </a:lnTo>
                  <a:lnTo>
                    <a:pt x="63441" y="529318"/>
                  </a:lnTo>
                  <a:cubicBezTo>
                    <a:pt x="63988" y="529318"/>
                    <a:pt x="64432" y="529763"/>
                    <a:pt x="64432" y="530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9"/>
            <p:cNvSpPr/>
            <p:nvPr/>
          </p:nvSpPr>
          <p:spPr>
            <a:xfrm>
              <a:off x="5531953" y="4223883"/>
              <a:ext cx="289975" cy="41806"/>
            </a:xfrm>
            <a:custGeom>
              <a:rect b="b" l="l" r="r" t="t"/>
              <a:pathLst>
                <a:path extrusionOk="0" h="55741" w="386634">
                  <a:moveTo>
                    <a:pt x="386635" y="8837"/>
                  </a:moveTo>
                  <a:cubicBezTo>
                    <a:pt x="386635" y="3955"/>
                    <a:pt x="382680" y="0"/>
                    <a:pt x="37779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6905"/>
                  </a:lnTo>
                  <a:cubicBezTo>
                    <a:pt x="0" y="51786"/>
                    <a:pt x="3955" y="55742"/>
                    <a:pt x="8837" y="55742"/>
                  </a:cubicBezTo>
                  <a:lnTo>
                    <a:pt x="228768" y="55742"/>
                  </a:lnTo>
                  <a:cubicBezTo>
                    <a:pt x="233650" y="55742"/>
                    <a:pt x="237605" y="51786"/>
                    <a:pt x="237605" y="46905"/>
                  </a:cubicBezTo>
                  <a:cubicBezTo>
                    <a:pt x="237605" y="42024"/>
                    <a:pt x="233650" y="38068"/>
                    <a:pt x="228768" y="38068"/>
                  </a:cubicBezTo>
                  <a:lnTo>
                    <a:pt x="17673" y="38068"/>
                  </a:lnTo>
                  <a:lnTo>
                    <a:pt x="17673" y="17673"/>
                  </a:lnTo>
                  <a:lnTo>
                    <a:pt x="368962" y="17673"/>
                  </a:lnTo>
                  <a:lnTo>
                    <a:pt x="368962" y="38068"/>
                  </a:lnTo>
                  <a:lnTo>
                    <a:pt x="264100" y="38068"/>
                  </a:lnTo>
                  <a:cubicBezTo>
                    <a:pt x="259218" y="38068"/>
                    <a:pt x="255263" y="42024"/>
                    <a:pt x="255263" y="46905"/>
                  </a:cubicBezTo>
                  <a:cubicBezTo>
                    <a:pt x="255263" y="51786"/>
                    <a:pt x="259218" y="55742"/>
                    <a:pt x="264100" y="55742"/>
                  </a:cubicBezTo>
                  <a:lnTo>
                    <a:pt x="377798" y="55742"/>
                  </a:lnTo>
                  <a:cubicBezTo>
                    <a:pt x="382680" y="55742"/>
                    <a:pt x="386635" y="51786"/>
                    <a:pt x="386635" y="46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29"/>
          <p:cNvGrpSpPr/>
          <p:nvPr/>
        </p:nvGrpSpPr>
        <p:grpSpPr>
          <a:xfrm>
            <a:off x="5204025" y="3767849"/>
            <a:ext cx="469675" cy="396201"/>
            <a:chOff x="6921074" y="4055498"/>
            <a:chExt cx="452437" cy="381697"/>
          </a:xfrm>
        </p:grpSpPr>
        <p:sp>
          <p:nvSpPr>
            <p:cNvPr id="1082" name="Google Shape;1082;p29"/>
            <p:cNvSpPr/>
            <p:nvPr/>
          </p:nvSpPr>
          <p:spPr>
            <a:xfrm>
              <a:off x="6921074" y="405549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9"/>
            <p:cNvSpPr/>
            <p:nvPr/>
          </p:nvSpPr>
          <p:spPr>
            <a:xfrm>
              <a:off x="7134595" y="4114646"/>
              <a:ext cx="67696" cy="13255"/>
            </a:xfrm>
            <a:custGeom>
              <a:rect b="b" l="l" r="r" t="t"/>
              <a:pathLst>
                <a:path extrusionOk="0" h="17673" w="90262">
                  <a:moveTo>
                    <a:pt x="81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426" y="17673"/>
                  </a:lnTo>
                  <a:cubicBezTo>
                    <a:pt x="86307" y="17673"/>
                    <a:pt x="90262" y="13718"/>
                    <a:pt x="90262" y="8837"/>
                  </a:cubicBezTo>
                  <a:cubicBezTo>
                    <a:pt x="90262" y="3955"/>
                    <a:pt x="86307" y="0"/>
                    <a:pt x="81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9"/>
            <p:cNvSpPr/>
            <p:nvPr/>
          </p:nvSpPr>
          <p:spPr>
            <a:xfrm>
              <a:off x="7092294" y="4114646"/>
              <a:ext cx="30365" cy="13255"/>
            </a:xfrm>
            <a:custGeom>
              <a:rect b="b" l="l" r="r" t="t"/>
              <a:pathLst>
                <a:path extrusionOk="0" h="17673" w="40486">
                  <a:moveTo>
                    <a:pt x="316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1649" y="17673"/>
                  </a:lnTo>
                  <a:cubicBezTo>
                    <a:pt x="36531" y="17673"/>
                    <a:pt x="40486" y="13718"/>
                    <a:pt x="40486" y="8837"/>
                  </a:cubicBezTo>
                  <a:cubicBezTo>
                    <a:pt x="40486" y="3955"/>
                    <a:pt x="36531" y="0"/>
                    <a:pt x="3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9"/>
            <p:cNvSpPr/>
            <p:nvPr/>
          </p:nvSpPr>
          <p:spPr>
            <a:xfrm>
              <a:off x="6986194" y="432048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97652" y="37071"/>
                  </a:moveTo>
                  <a:lnTo>
                    <a:pt x="119640" y="15085"/>
                  </a:lnTo>
                  <a:cubicBezTo>
                    <a:pt x="123092" y="11634"/>
                    <a:pt x="123092" y="6038"/>
                    <a:pt x="119641" y="2588"/>
                  </a:cubicBezTo>
                  <a:cubicBezTo>
                    <a:pt x="116190" y="-861"/>
                    <a:pt x="110595" y="-864"/>
                    <a:pt x="107145" y="2587"/>
                  </a:cubicBezTo>
                  <a:lnTo>
                    <a:pt x="87745" y="21987"/>
                  </a:lnTo>
                  <a:lnTo>
                    <a:pt x="8837" y="21987"/>
                  </a:lnTo>
                  <a:cubicBezTo>
                    <a:pt x="3955" y="21987"/>
                    <a:pt x="0" y="25942"/>
                    <a:pt x="0" y="30823"/>
                  </a:cubicBezTo>
                  <a:cubicBezTo>
                    <a:pt x="0" y="35705"/>
                    <a:pt x="3955" y="39660"/>
                    <a:pt x="8837" y="39660"/>
                  </a:cubicBezTo>
                  <a:lnTo>
                    <a:pt x="91404" y="39660"/>
                  </a:lnTo>
                  <a:cubicBezTo>
                    <a:pt x="93749" y="39659"/>
                    <a:pt x="95996" y="38728"/>
                    <a:pt x="97652" y="37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9"/>
            <p:cNvSpPr/>
            <p:nvPr/>
          </p:nvSpPr>
          <p:spPr>
            <a:xfrm>
              <a:off x="6986194" y="4381360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28267" y="8837"/>
                  </a:move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0" y="17673"/>
                    <a:pt x="28267" y="13717"/>
                    <a:pt x="28267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9"/>
            <p:cNvSpPr/>
            <p:nvPr/>
          </p:nvSpPr>
          <p:spPr>
            <a:xfrm>
              <a:off x="7013190" y="4381360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9"/>
            <p:cNvSpPr/>
            <p:nvPr/>
          </p:nvSpPr>
          <p:spPr>
            <a:xfrm>
              <a:off x="6986194" y="4359924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7013190" y="4359924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7216720" y="4320481"/>
              <a:ext cx="91671" cy="29743"/>
            </a:xfrm>
            <a:custGeom>
              <a:rect b="b" l="l" r="r" t="t"/>
              <a:pathLst>
                <a:path extrusionOk="0" h="39658" w="122228">
                  <a:moveTo>
                    <a:pt x="113392" y="21987"/>
                  </a:moveTo>
                  <a:lnTo>
                    <a:pt x="34484" y="21987"/>
                  </a:ln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5" y="37072"/>
                  </a:lnTo>
                  <a:cubicBezTo>
                    <a:pt x="26233" y="38728"/>
                    <a:pt x="28480" y="39659"/>
                    <a:pt x="30824" y="39659"/>
                  </a:cubicBezTo>
                  <a:lnTo>
                    <a:pt x="113392" y="39659"/>
                  </a:lnTo>
                  <a:cubicBezTo>
                    <a:pt x="118273" y="39659"/>
                    <a:pt x="122229" y="35704"/>
                    <a:pt x="122229" y="30822"/>
                  </a:cubicBezTo>
                  <a:cubicBezTo>
                    <a:pt x="122229" y="25941"/>
                    <a:pt x="118272" y="21987"/>
                    <a:pt x="113392" y="21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7287191" y="4381360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7243963" y="4381360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4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7287191" y="4359924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7243963" y="4359924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4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6983377" y="4158585"/>
              <a:ext cx="129053" cy="149089"/>
            </a:xfrm>
            <a:custGeom>
              <a:rect b="b" l="l" r="r" t="t"/>
              <a:pathLst>
                <a:path extrusionOk="0" h="198785" w="172071">
                  <a:moveTo>
                    <a:pt x="65777" y="0"/>
                  </a:moveTo>
                  <a:cubicBezTo>
                    <a:pt x="60895" y="0"/>
                    <a:pt x="56940" y="3955"/>
                    <a:pt x="56940" y="8837"/>
                  </a:cubicBezTo>
                  <a:lnTo>
                    <a:pt x="56940" y="41109"/>
                  </a:lnTo>
                  <a:cubicBezTo>
                    <a:pt x="24833" y="45439"/>
                    <a:pt x="0" y="73022"/>
                    <a:pt x="0" y="106293"/>
                  </a:cubicBezTo>
                  <a:cubicBezTo>
                    <a:pt x="0" y="142563"/>
                    <a:pt x="29507" y="172070"/>
                    <a:pt x="65777" y="172070"/>
                  </a:cubicBezTo>
                  <a:cubicBezTo>
                    <a:pt x="74702" y="172070"/>
                    <a:pt x="83497" y="170258"/>
                    <a:pt x="91632" y="166780"/>
                  </a:cubicBezTo>
                  <a:lnTo>
                    <a:pt x="108188" y="194482"/>
                  </a:lnTo>
                  <a:cubicBezTo>
                    <a:pt x="109390" y="196493"/>
                    <a:pt x="111342" y="197945"/>
                    <a:pt x="113614" y="198518"/>
                  </a:cubicBezTo>
                  <a:cubicBezTo>
                    <a:pt x="115857" y="199083"/>
                    <a:pt x="118266" y="198753"/>
                    <a:pt x="120306" y="197534"/>
                  </a:cubicBezTo>
                  <a:cubicBezTo>
                    <a:pt x="152236" y="178452"/>
                    <a:pt x="172071" y="143490"/>
                    <a:pt x="172071" y="106293"/>
                  </a:cubicBezTo>
                  <a:cubicBezTo>
                    <a:pt x="172071" y="78076"/>
                    <a:pt x="160966" y="51432"/>
                    <a:pt x="140804" y="31268"/>
                  </a:cubicBezTo>
                  <a:cubicBezTo>
                    <a:pt x="120641" y="11104"/>
                    <a:pt x="93994" y="0"/>
                    <a:pt x="65777" y="0"/>
                  </a:cubicBezTo>
                  <a:close/>
                  <a:moveTo>
                    <a:pt x="65777" y="154397"/>
                  </a:moveTo>
                  <a:cubicBezTo>
                    <a:pt x="39252" y="154397"/>
                    <a:pt x="17673" y="132818"/>
                    <a:pt x="17673" y="106293"/>
                  </a:cubicBezTo>
                  <a:cubicBezTo>
                    <a:pt x="17673" y="82788"/>
                    <a:pt x="34622" y="63166"/>
                    <a:pt x="56940" y="59004"/>
                  </a:cubicBezTo>
                  <a:lnTo>
                    <a:pt x="56940" y="106293"/>
                  </a:lnTo>
                  <a:cubicBezTo>
                    <a:pt x="56940" y="107889"/>
                    <a:pt x="57372" y="109457"/>
                    <a:pt x="58191" y="110827"/>
                  </a:cubicBezTo>
                  <a:lnTo>
                    <a:pt x="82451" y="151419"/>
                  </a:lnTo>
                  <a:cubicBezTo>
                    <a:pt x="77141" y="153380"/>
                    <a:pt x="71497" y="154397"/>
                    <a:pt x="65777" y="154397"/>
                  </a:cubicBezTo>
                  <a:close/>
                  <a:moveTo>
                    <a:pt x="118594" y="177446"/>
                  </a:moveTo>
                  <a:lnTo>
                    <a:pt x="74613" y="103854"/>
                  </a:lnTo>
                  <a:lnTo>
                    <a:pt x="74613" y="18114"/>
                  </a:lnTo>
                  <a:cubicBezTo>
                    <a:pt x="94800" y="20136"/>
                    <a:pt x="113605" y="29066"/>
                    <a:pt x="128305" y="43765"/>
                  </a:cubicBezTo>
                  <a:cubicBezTo>
                    <a:pt x="145130" y="60590"/>
                    <a:pt x="154397" y="82797"/>
                    <a:pt x="154397" y="106293"/>
                  </a:cubicBezTo>
                  <a:cubicBezTo>
                    <a:pt x="154397" y="134340"/>
                    <a:pt x="140871" y="160862"/>
                    <a:pt x="118594" y="177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7118407" y="4148233"/>
              <a:ext cx="57770" cy="13255"/>
            </a:xfrm>
            <a:custGeom>
              <a:rect b="b" l="l" r="r" t="t"/>
              <a:pathLst>
                <a:path extrusionOk="0" h="17673" w="77027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68191" y="17673"/>
                  </a:lnTo>
                  <a:cubicBezTo>
                    <a:pt x="73072" y="17673"/>
                    <a:pt x="77027" y="13718"/>
                    <a:pt x="77027" y="8837"/>
                  </a:cubicBezTo>
                  <a:cubicBezTo>
                    <a:pt x="77027" y="3955"/>
                    <a:pt x="73072" y="0"/>
                    <a:pt x="68191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7172870" y="4148233"/>
              <a:ext cx="138338" cy="159439"/>
            </a:xfrm>
            <a:custGeom>
              <a:rect b="b" l="l" r="r" t="t"/>
              <a:pathLst>
                <a:path extrusionOk="0" h="212586" w="184451">
                  <a:moveTo>
                    <a:pt x="153184" y="31268"/>
                  </a:moveTo>
                  <a:cubicBezTo>
                    <a:pt x="133021" y="11105"/>
                    <a:pt x="106375" y="0"/>
                    <a:pt x="78158" y="0"/>
                  </a:cubicBezTo>
                  <a:cubicBezTo>
                    <a:pt x="73276" y="0"/>
                    <a:pt x="69321" y="3955"/>
                    <a:pt x="69321" y="8837"/>
                  </a:cubicBezTo>
                  <a:lnTo>
                    <a:pt x="69321" y="41109"/>
                  </a:lnTo>
                  <a:cubicBezTo>
                    <a:pt x="37216" y="45439"/>
                    <a:pt x="12382" y="73022"/>
                    <a:pt x="12382" y="106293"/>
                  </a:cubicBezTo>
                  <a:cubicBezTo>
                    <a:pt x="12382" y="120730"/>
                    <a:pt x="17018" y="134481"/>
                    <a:pt x="25581" y="145824"/>
                  </a:cubicBezTo>
                  <a:lnTo>
                    <a:pt x="2626" y="168508"/>
                  </a:lnTo>
                  <a:cubicBezTo>
                    <a:pt x="-846" y="171938"/>
                    <a:pt x="-880" y="177533"/>
                    <a:pt x="2551" y="181004"/>
                  </a:cubicBezTo>
                  <a:cubicBezTo>
                    <a:pt x="22384" y="201075"/>
                    <a:pt x="49942" y="212587"/>
                    <a:pt x="78159" y="212587"/>
                  </a:cubicBezTo>
                  <a:cubicBezTo>
                    <a:pt x="95243" y="212587"/>
                    <a:pt x="112296" y="208338"/>
                    <a:pt x="127472" y="200299"/>
                  </a:cubicBezTo>
                  <a:cubicBezTo>
                    <a:pt x="131786" y="198016"/>
                    <a:pt x="133431" y="192667"/>
                    <a:pt x="131146" y="188354"/>
                  </a:cubicBezTo>
                  <a:cubicBezTo>
                    <a:pt x="128863" y="184042"/>
                    <a:pt x="123512" y="182396"/>
                    <a:pt x="119201" y="184681"/>
                  </a:cubicBezTo>
                  <a:cubicBezTo>
                    <a:pt x="106561" y="191375"/>
                    <a:pt x="92370" y="194913"/>
                    <a:pt x="78158" y="194913"/>
                  </a:cubicBezTo>
                  <a:cubicBezTo>
                    <a:pt x="57591" y="194913"/>
                    <a:pt x="37443" y="187578"/>
                    <a:pt x="21653" y="174553"/>
                  </a:cubicBezTo>
                  <a:lnTo>
                    <a:pt x="43866" y="152602"/>
                  </a:lnTo>
                  <a:cubicBezTo>
                    <a:pt x="43868" y="152600"/>
                    <a:pt x="43870" y="152599"/>
                    <a:pt x="43872" y="152596"/>
                  </a:cubicBezTo>
                  <a:lnTo>
                    <a:pt x="84368" y="112579"/>
                  </a:lnTo>
                  <a:cubicBezTo>
                    <a:pt x="86048" y="110919"/>
                    <a:pt x="86995" y="108656"/>
                    <a:pt x="86995" y="106293"/>
                  </a:cubicBezTo>
                  <a:lnTo>
                    <a:pt x="86995" y="18114"/>
                  </a:lnTo>
                  <a:cubicBezTo>
                    <a:pt x="107181" y="20136"/>
                    <a:pt x="125987" y="29066"/>
                    <a:pt x="140686" y="43765"/>
                  </a:cubicBezTo>
                  <a:cubicBezTo>
                    <a:pt x="157511" y="60590"/>
                    <a:pt x="166778" y="82797"/>
                    <a:pt x="166778" y="106293"/>
                  </a:cubicBezTo>
                  <a:cubicBezTo>
                    <a:pt x="166778" y="127649"/>
                    <a:pt x="158906" y="148355"/>
                    <a:pt x="144614" y="164598"/>
                  </a:cubicBezTo>
                  <a:cubicBezTo>
                    <a:pt x="141391" y="168261"/>
                    <a:pt x="141747" y="173846"/>
                    <a:pt x="145412" y="177069"/>
                  </a:cubicBezTo>
                  <a:cubicBezTo>
                    <a:pt x="149073" y="180292"/>
                    <a:pt x="154659" y="179936"/>
                    <a:pt x="157884" y="176272"/>
                  </a:cubicBezTo>
                  <a:cubicBezTo>
                    <a:pt x="175016" y="156800"/>
                    <a:pt x="184451" y="131948"/>
                    <a:pt x="184451" y="106292"/>
                  </a:cubicBezTo>
                  <a:cubicBezTo>
                    <a:pt x="184451" y="78076"/>
                    <a:pt x="173346" y="51432"/>
                    <a:pt x="153184" y="31268"/>
                  </a:cubicBezTo>
                  <a:close/>
                  <a:moveTo>
                    <a:pt x="30056" y="106293"/>
                  </a:moveTo>
                  <a:cubicBezTo>
                    <a:pt x="30056" y="82788"/>
                    <a:pt x="47003" y="63166"/>
                    <a:pt x="69321" y="59004"/>
                  </a:cubicBezTo>
                  <a:lnTo>
                    <a:pt x="69321" y="102602"/>
                  </a:lnTo>
                  <a:lnTo>
                    <a:pt x="38308" y="133248"/>
                  </a:lnTo>
                  <a:cubicBezTo>
                    <a:pt x="32942" y="125349"/>
                    <a:pt x="30056" y="116035"/>
                    <a:pt x="30056" y="106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8" name="Google Shape;1098;p29"/>
          <p:cNvSpPr/>
          <p:nvPr/>
        </p:nvSpPr>
        <p:spPr>
          <a:xfrm>
            <a:off x="3120450" y="1273225"/>
            <a:ext cx="1151100" cy="115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9" name="Google Shape;1099;p29"/>
          <p:cNvSpPr/>
          <p:nvPr/>
        </p:nvSpPr>
        <p:spPr>
          <a:xfrm>
            <a:off x="3254188" y="1416025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00" name="Google Shape;1100;p29"/>
          <p:cNvGrpSpPr/>
          <p:nvPr/>
        </p:nvGrpSpPr>
        <p:grpSpPr>
          <a:xfrm>
            <a:off x="3416612" y="1578560"/>
            <a:ext cx="540485" cy="540437"/>
            <a:chOff x="6187708" y="4024395"/>
            <a:chExt cx="452440" cy="452438"/>
          </a:xfrm>
        </p:grpSpPr>
        <p:sp>
          <p:nvSpPr>
            <p:cNvPr id="1101" name="Google Shape;1101;p29"/>
            <p:cNvSpPr/>
            <p:nvPr/>
          </p:nvSpPr>
          <p:spPr>
            <a:xfrm>
              <a:off x="6342603" y="4095032"/>
              <a:ext cx="140344" cy="140347"/>
            </a:xfrm>
            <a:custGeom>
              <a:rect b="b" l="l" r="r" t="t"/>
              <a:pathLst>
                <a:path extrusionOk="0" h="187129" w="187126">
                  <a:moveTo>
                    <a:pt x="87502" y="190"/>
                  </a:moveTo>
                  <a:cubicBezTo>
                    <a:pt x="40682" y="3150"/>
                    <a:pt x="3144" y="40686"/>
                    <a:pt x="187" y="87505"/>
                  </a:cubicBezTo>
                  <a:cubicBezTo>
                    <a:pt x="-1512" y="114410"/>
                    <a:pt x="8407" y="140733"/>
                    <a:pt x="27402" y="159728"/>
                  </a:cubicBezTo>
                  <a:cubicBezTo>
                    <a:pt x="46470" y="178796"/>
                    <a:pt x="72827" y="188636"/>
                    <a:pt x="99625" y="186942"/>
                  </a:cubicBezTo>
                  <a:cubicBezTo>
                    <a:pt x="146444" y="183982"/>
                    <a:pt x="183981" y="146447"/>
                    <a:pt x="186939" y="99628"/>
                  </a:cubicBezTo>
                  <a:cubicBezTo>
                    <a:pt x="188638" y="72724"/>
                    <a:pt x="178719" y="46399"/>
                    <a:pt x="159725" y="27405"/>
                  </a:cubicBezTo>
                  <a:cubicBezTo>
                    <a:pt x="140730" y="8411"/>
                    <a:pt x="114400" y="-1524"/>
                    <a:pt x="87502" y="190"/>
                  </a:cubicBezTo>
                  <a:close/>
                  <a:moveTo>
                    <a:pt x="169300" y="98513"/>
                  </a:moveTo>
                  <a:cubicBezTo>
                    <a:pt x="166902" y="136472"/>
                    <a:pt x="136469" y="166905"/>
                    <a:pt x="98510" y="169303"/>
                  </a:cubicBezTo>
                  <a:cubicBezTo>
                    <a:pt x="76679" y="170697"/>
                    <a:pt x="55306" y="162640"/>
                    <a:pt x="39898" y="147231"/>
                  </a:cubicBezTo>
                  <a:cubicBezTo>
                    <a:pt x="24491" y="131825"/>
                    <a:pt x="16446" y="110461"/>
                    <a:pt x="17827" y="88619"/>
                  </a:cubicBezTo>
                  <a:cubicBezTo>
                    <a:pt x="20224" y="50661"/>
                    <a:pt x="50657" y="20227"/>
                    <a:pt x="88617" y="17829"/>
                  </a:cubicBezTo>
                  <a:cubicBezTo>
                    <a:pt x="110147" y="16463"/>
                    <a:pt x="131613" y="24286"/>
                    <a:pt x="147228" y="39901"/>
                  </a:cubicBezTo>
                  <a:cubicBezTo>
                    <a:pt x="162636" y="55309"/>
                    <a:pt x="170681" y="76671"/>
                    <a:pt x="169300" y="98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6373959" y="4127696"/>
              <a:ext cx="77630" cy="75020"/>
            </a:xfrm>
            <a:custGeom>
              <a:rect b="b" l="l" r="r" t="t"/>
              <a:pathLst>
                <a:path extrusionOk="0" h="100027" w="103507">
                  <a:moveTo>
                    <a:pt x="89570" y="25946"/>
                  </a:moveTo>
                  <a:lnTo>
                    <a:pt x="73518" y="23613"/>
                  </a:lnTo>
                  <a:lnTo>
                    <a:pt x="66339" y="9066"/>
                  </a:lnTo>
                  <a:cubicBezTo>
                    <a:pt x="63578" y="3473"/>
                    <a:pt x="57989" y="0"/>
                    <a:pt x="51753" y="0"/>
                  </a:cubicBezTo>
                  <a:cubicBezTo>
                    <a:pt x="45516" y="1"/>
                    <a:pt x="39928" y="3476"/>
                    <a:pt x="37170" y="9066"/>
                  </a:cubicBezTo>
                  <a:lnTo>
                    <a:pt x="29990" y="23613"/>
                  </a:lnTo>
                  <a:lnTo>
                    <a:pt x="13939" y="25946"/>
                  </a:lnTo>
                  <a:cubicBezTo>
                    <a:pt x="7767" y="26842"/>
                    <a:pt x="2736" y="31083"/>
                    <a:pt x="809" y="37015"/>
                  </a:cubicBezTo>
                  <a:cubicBezTo>
                    <a:pt x="-1119" y="42947"/>
                    <a:pt x="457" y="49335"/>
                    <a:pt x="4923" y="53686"/>
                  </a:cubicBezTo>
                  <a:lnTo>
                    <a:pt x="16539" y="65010"/>
                  </a:lnTo>
                  <a:lnTo>
                    <a:pt x="13797" y="80995"/>
                  </a:lnTo>
                  <a:cubicBezTo>
                    <a:pt x="12742" y="87141"/>
                    <a:pt x="15221" y="93237"/>
                    <a:pt x="20266" y="96903"/>
                  </a:cubicBezTo>
                  <a:cubicBezTo>
                    <a:pt x="25311" y="100568"/>
                    <a:pt x="31876" y="101044"/>
                    <a:pt x="37395" y="98141"/>
                  </a:cubicBezTo>
                  <a:lnTo>
                    <a:pt x="51753" y="90592"/>
                  </a:lnTo>
                  <a:lnTo>
                    <a:pt x="66110" y="98141"/>
                  </a:lnTo>
                  <a:cubicBezTo>
                    <a:pt x="68512" y="99403"/>
                    <a:pt x="71110" y="100028"/>
                    <a:pt x="73695" y="100028"/>
                  </a:cubicBezTo>
                  <a:cubicBezTo>
                    <a:pt x="77054" y="100028"/>
                    <a:pt x="80389" y="98974"/>
                    <a:pt x="83241" y="96904"/>
                  </a:cubicBezTo>
                  <a:cubicBezTo>
                    <a:pt x="88286" y="93239"/>
                    <a:pt x="90765" y="87143"/>
                    <a:pt x="89710" y="80997"/>
                  </a:cubicBezTo>
                  <a:lnTo>
                    <a:pt x="86968" y="65010"/>
                  </a:lnTo>
                  <a:lnTo>
                    <a:pt x="98582" y="53688"/>
                  </a:lnTo>
                  <a:cubicBezTo>
                    <a:pt x="103049" y="49337"/>
                    <a:pt x="104626" y="42949"/>
                    <a:pt x="102699" y="37017"/>
                  </a:cubicBezTo>
                  <a:cubicBezTo>
                    <a:pt x="100773" y="31084"/>
                    <a:pt x="95743" y="26842"/>
                    <a:pt x="89570" y="25946"/>
                  </a:cubicBezTo>
                  <a:close/>
                  <a:moveTo>
                    <a:pt x="74102" y="52872"/>
                  </a:moveTo>
                  <a:cubicBezTo>
                    <a:pt x="70267" y="56611"/>
                    <a:pt x="68520" y="61993"/>
                    <a:pt x="69425" y="67267"/>
                  </a:cubicBezTo>
                  <a:lnTo>
                    <a:pt x="71808" y="81170"/>
                  </a:lnTo>
                  <a:lnTo>
                    <a:pt x="59321" y="74606"/>
                  </a:lnTo>
                  <a:cubicBezTo>
                    <a:pt x="56952" y="73361"/>
                    <a:pt x="54354" y="72739"/>
                    <a:pt x="51755" y="72739"/>
                  </a:cubicBezTo>
                  <a:cubicBezTo>
                    <a:pt x="49156" y="72739"/>
                    <a:pt x="46557" y="73361"/>
                    <a:pt x="44185" y="74606"/>
                  </a:cubicBezTo>
                  <a:lnTo>
                    <a:pt x="31699" y="81170"/>
                  </a:lnTo>
                  <a:lnTo>
                    <a:pt x="34084" y="67267"/>
                  </a:lnTo>
                  <a:cubicBezTo>
                    <a:pt x="34989" y="61990"/>
                    <a:pt x="33239" y="56607"/>
                    <a:pt x="29405" y="52872"/>
                  </a:cubicBezTo>
                  <a:lnTo>
                    <a:pt x="19304" y="43025"/>
                  </a:lnTo>
                  <a:lnTo>
                    <a:pt x="33266" y="40996"/>
                  </a:lnTo>
                  <a:cubicBezTo>
                    <a:pt x="38565" y="40226"/>
                    <a:pt x="43142" y="36898"/>
                    <a:pt x="45510" y="32100"/>
                  </a:cubicBezTo>
                  <a:lnTo>
                    <a:pt x="51754" y="19450"/>
                  </a:lnTo>
                  <a:lnTo>
                    <a:pt x="57997" y="32098"/>
                  </a:lnTo>
                  <a:cubicBezTo>
                    <a:pt x="60365" y="36898"/>
                    <a:pt x="64943" y="40225"/>
                    <a:pt x="70244" y="40996"/>
                  </a:cubicBezTo>
                  <a:lnTo>
                    <a:pt x="84203" y="43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6187708" y="4024395"/>
              <a:ext cx="452440" cy="452438"/>
            </a:xfrm>
            <a:custGeom>
              <a:rect b="b" l="l" r="r" t="t"/>
              <a:pathLst>
                <a:path extrusionOk="0" h="603250" w="603253">
                  <a:moveTo>
                    <a:pt x="603247" y="346422"/>
                  </a:moveTo>
                  <a:cubicBezTo>
                    <a:pt x="603049" y="341546"/>
                    <a:pt x="598966" y="337749"/>
                    <a:pt x="594059" y="337951"/>
                  </a:cubicBezTo>
                  <a:cubicBezTo>
                    <a:pt x="593813" y="337961"/>
                    <a:pt x="593570" y="337966"/>
                    <a:pt x="593326" y="337966"/>
                  </a:cubicBezTo>
                  <a:cubicBezTo>
                    <a:pt x="582749" y="337966"/>
                    <a:pt x="575126" y="328542"/>
                    <a:pt x="563717" y="313346"/>
                  </a:cubicBezTo>
                  <a:cubicBezTo>
                    <a:pt x="551873" y="297571"/>
                    <a:pt x="538449" y="279690"/>
                    <a:pt x="515533" y="273757"/>
                  </a:cubicBezTo>
                  <a:cubicBezTo>
                    <a:pt x="495699" y="268622"/>
                    <a:pt x="479437" y="270110"/>
                    <a:pt x="466752" y="274579"/>
                  </a:cubicBezTo>
                  <a:lnTo>
                    <a:pt x="467779" y="272800"/>
                  </a:lnTo>
                  <a:cubicBezTo>
                    <a:pt x="473417" y="263035"/>
                    <a:pt x="473546" y="250831"/>
                    <a:pt x="468113" y="240952"/>
                  </a:cubicBezTo>
                  <a:lnTo>
                    <a:pt x="458051" y="222649"/>
                  </a:lnTo>
                  <a:cubicBezTo>
                    <a:pt x="456855" y="220475"/>
                    <a:pt x="456223" y="218015"/>
                    <a:pt x="456223" y="215536"/>
                  </a:cubicBezTo>
                  <a:lnTo>
                    <a:pt x="456223" y="159967"/>
                  </a:lnTo>
                  <a:cubicBezTo>
                    <a:pt x="456223" y="157488"/>
                    <a:pt x="456855" y="155028"/>
                    <a:pt x="458051" y="152854"/>
                  </a:cubicBezTo>
                  <a:lnTo>
                    <a:pt x="468113" y="134549"/>
                  </a:lnTo>
                  <a:cubicBezTo>
                    <a:pt x="473544" y="124670"/>
                    <a:pt x="473417" y="112467"/>
                    <a:pt x="467779" y="102703"/>
                  </a:cubicBezTo>
                  <a:lnTo>
                    <a:pt x="457589" y="85052"/>
                  </a:lnTo>
                  <a:cubicBezTo>
                    <a:pt x="451951" y="75288"/>
                    <a:pt x="441447" y="69076"/>
                    <a:pt x="430175" y="68840"/>
                  </a:cubicBezTo>
                  <a:lnTo>
                    <a:pt x="409291" y="68403"/>
                  </a:lnTo>
                  <a:cubicBezTo>
                    <a:pt x="407089" y="68356"/>
                    <a:pt x="404879" y="67798"/>
                    <a:pt x="402899" y="66790"/>
                  </a:cubicBezTo>
                  <a:cubicBezTo>
                    <a:pt x="398554" y="64578"/>
                    <a:pt x="393231" y="66303"/>
                    <a:pt x="391013" y="70651"/>
                  </a:cubicBezTo>
                  <a:cubicBezTo>
                    <a:pt x="388797" y="74999"/>
                    <a:pt x="390527" y="80321"/>
                    <a:pt x="394875" y="82537"/>
                  </a:cubicBezTo>
                  <a:cubicBezTo>
                    <a:pt x="399213" y="84747"/>
                    <a:pt x="404071" y="85970"/>
                    <a:pt x="408920" y="86072"/>
                  </a:cubicBezTo>
                  <a:lnTo>
                    <a:pt x="429804" y="86509"/>
                  </a:lnTo>
                  <a:cubicBezTo>
                    <a:pt x="434934" y="86617"/>
                    <a:pt x="439716" y="89444"/>
                    <a:pt x="442283" y="93889"/>
                  </a:cubicBezTo>
                  <a:lnTo>
                    <a:pt x="452473" y="111540"/>
                  </a:lnTo>
                  <a:cubicBezTo>
                    <a:pt x="455039" y="115984"/>
                    <a:pt x="455098" y="121538"/>
                    <a:pt x="452625" y="126036"/>
                  </a:cubicBezTo>
                  <a:lnTo>
                    <a:pt x="442563" y="144341"/>
                  </a:lnTo>
                  <a:cubicBezTo>
                    <a:pt x="439937" y="149116"/>
                    <a:pt x="438550" y="154519"/>
                    <a:pt x="438550" y="159968"/>
                  </a:cubicBezTo>
                  <a:lnTo>
                    <a:pt x="438550" y="215537"/>
                  </a:lnTo>
                  <a:cubicBezTo>
                    <a:pt x="438550" y="220986"/>
                    <a:pt x="439938" y="226390"/>
                    <a:pt x="442563" y="231165"/>
                  </a:cubicBezTo>
                  <a:lnTo>
                    <a:pt x="452625" y="249469"/>
                  </a:lnTo>
                  <a:cubicBezTo>
                    <a:pt x="455098" y="253965"/>
                    <a:pt x="455039" y="259520"/>
                    <a:pt x="452473" y="263965"/>
                  </a:cubicBezTo>
                  <a:lnTo>
                    <a:pt x="442283" y="281616"/>
                  </a:lnTo>
                  <a:cubicBezTo>
                    <a:pt x="439716" y="286060"/>
                    <a:pt x="434935" y="288887"/>
                    <a:pt x="429804" y="288996"/>
                  </a:cubicBezTo>
                  <a:lnTo>
                    <a:pt x="421955" y="289161"/>
                  </a:lnTo>
                  <a:cubicBezTo>
                    <a:pt x="421840" y="289161"/>
                    <a:pt x="421726" y="289163"/>
                    <a:pt x="421612" y="289168"/>
                  </a:cubicBezTo>
                  <a:lnTo>
                    <a:pt x="408921" y="289434"/>
                  </a:lnTo>
                  <a:cubicBezTo>
                    <a:pt x="403473" y="289547"/>
                    <a:pt x="398099" y="291048"/>
                    <a:pt x="393382" y="293773"/>
                  </a:cubicBezTo>
                  <a:lnTo>
                    <a:pt x="345256" y="321557"/>
                  </a:lnTo>
                  <a:cubicBezTo>
                    <a:pt x="340537" y="324282"/>
                    <a:pt x="336551" y="328186"/>
                    <a:pt x="333729" y="332846"/>
                  </a:cubicBezTo>
                  <a:lnTo>
                    <a:pt x="322909" y="350712"/>
                  </a:lnTo>
                  <a:cubicBezTo>
                    <a:pt x="320249" y="355102"/>
                    <a:pt x="315412" y="357829"/>
                    <a:pt x="310279" y="357829"/>
                  </a:cubicBezTo>
                  <a:lnTo>
                    <a:pt x="289896" y="357829"/>
                  </a:lnTo>
                  <a:cubicBezTo>
                    <a:pt x="284765" y="357829"/>
                    <a:pt x="279925" y="355102"/>
                    <a:pt x="277266" y="350713"/>
                  </a:cubicBezTo>
                  <a:lnTo>
                    <a:pt x="266445" y="332844"/>
                  </a:lnTo>
                  <a:cubicBezTo>
                    <a:pt x="263622" y="328186"/>
                    <a:pt x="259637" y="324281"/>
                    <a:pt x="254918" y="321557"/>
                  </a:cubicBezTo>
                  <a:lnTo>
                    <a:pt x="206795" y="293773"/>
                  </a:lnTo>
                  <a:cubicBezTo>
                    <a:pt x="202075" y="291049"/>
                    <a:pt x="196701" y="289547"/>
                    <a:pt x="191254" y="289434"/>
                  </a:cubicBezTo>
                  <a:lnTo>
                    <a:pt x="170370" y="288996"/>
                  </a:lnTo>
                  <a:cubicBezTo>
                    <a:pt x="165240" y="288887"/>
                    <a:pt x="160459" y="286061"/>
                    <a:pt x="157893" y="281616"/>
                  </a:cubicBezTo>
                  <a:lnTo>
                    <a:pt x="147701" y="263965"/>
                  </a:lnTo>
                  <a:cubicBezTo>
                    <a:pt x="145135" y="259522"/>
                    <a:pt x="145077" y="253967"/>
                    <a:pt x="147549" y="249469"/>
                  </a:cubicBezTo>
                  <a:lnTo>
                    <a:pt x="157613" y="231164"/>
                  </a:lnTo>
                  <a:cubicBezTo>
                    <a:pt x="160237" y="226387"/>
                    <a:pt x="161624" y="220984"/>
                    <a:pt x="161624" y="215537"/>
                  </a:cubicBezTo>
                  <a:lnTo>
                    <a:pt x="161624" y="159968"/>
                  </a:lnTo>
                  <a:cubicBezTo>
                    <a:pt x="161624" y="154522"/>
                    <a:pt x="160236" y="149118"/>
                    <a:pt x="157612" y="144341"/>
                  </a:cubicBezTo>
                  <a:lnTo>
                    <a:pt x="147549" y="126036"/>
                  </a:lnTo>
                  <a:cubicBezTo>
                    <a:pt x="145076" y="121540"/>
                    <a:pt x="145135" y="115984"/>
                    <a:pt x="147701" y="111540"/>
                  </a:cubicBezTo>
                  <a:lnTo>
                    <a:pt x="157893" y="93888"/>
                  </a:lnTo>
                  <a:cubicBezTo>
                    <a:pt x="160459" y="89445"/>
                    <a:pt x="165239" y="86617"/>
                    <a:pt x="170370" y="86509"/>
                  </a:cubicBezTo>
                  <a:lnTo>
                    <a:pt x="191255" y="86072"/>
                  </a:lnTo>
                  <a:cubicBezTo>
                    <a:pt x="196706" y="85956"/>
                    <a:pt x="202080" y="84456"/>
                    <a:pt x="206794" y="81732"/>
                  </a:cubicBezTo>
                  <a:lnTo>
                    <a:pt x="254919" y="53948"/>
                  </a:lnTo>
                  <a:cubicBezTo>
                    <a:pt x="259638" y="51223"/>
                    <a:pt x="263624" y="47319"/>
                    <a:pt x="266445" y="42659"/>
                  </a:cubicBezTo>
                  <a:lnTo>
                    <a:pt x="277266" y="24793"/>
                  </a:lnTo>
                  <a:cubicBezTo>
                    <a:pt x="279925" y="20403"/>
                    <a:pt x="284764" y="17677"/>
                    <a:pt x="289896" y="17677"/>
                  </a:cubicBezTo>
                  <a:lnTo>
                    <a:pt x="310279" y="17677"/>
                  </a:lnTo>
                  <a:cubicBezTo>
                    <a:pt x="315410" y="17677"/>
                    <a:pt x="320249" y="20403"/>
                    <a:pt x="322909" y="24792"/>
                  </a:cubicBezTo>
                  <a:lnTo>
                    <a:pt x="333729" y="42659"/>
                  </a:lnTo>
                  <a:cubicBezTo>
                    <a:pt x="336551" y="47319"/>
                    <a:pt x="340536" y="51223"/>
                    <a:pt x="345257" y="53948"/>
                  </a:cubicBezTo>
                  <a:lnTo>
                    <a:pt x="363947" y="64740"/>
                  </a:lnTo>
                  <a:cubicBezTo>
                    <a:pt x="368171" y="67175"/>
                    <a:pt x="373577" y="65733"/>
                    <a:pt x="376018" y="61506"/>
                  </a:cubicBezTo>
                  <a:cubicBezTo>
                    <a:pt x="378458" y="57279"/>
                    <a:pt x="377010" y="51875"/>
                    <a:pt x="372784" y="49435"/>
                  </a:cubicBezTo>
                  <a:lnTo>
                    <a:pt x="354095" y="38643"/>
                  </a:lnTo>
                  <a:cubicBezTo>
                    <a:pt x="351946" y="37403"/>
                    <a:pt x="350132" y="35625"/>
                    <a:pt x="348846" y="33505"/>
                  </a:cubicBezTo>
                  <a:lnTo>
                    <a:pt x="338025" y="15637"/>
                  </a:lnTo>
                  <a:cubicBezTo>
                    <a:pt x="332186" y="5990"/>
                    <a:pt x="321554" y="0"/>
                    <a:pt x="310280" y="0"/>
                  </a:cubicBezTo>
                  <a:lnTo>
                    <a:pt x="289897" y="0"/>
                  </a:lnTo>
                  <a:cubicBezTo>
                    <a:pt x="278623" y="0"/>
                    <a:pt x="267991" y="5990"/>
                    <a:pt x="262150" y="15635"/>
                  </a:cubicBezTo>
                  <a:lnTo>
                    <a:pt x="251329" y="33502"/>
                  </a:lnTo>
                  <a:cubicBezTo>
                    <a:pt x="250044" y="35624"/>
                    <a:pt x="248229" y="37400"/>
                    <a:pt x="246083" y="38640"/>
                  </a:cubicBezTo>
                  <a:lnTo>
                    <a:pt x="197957" y="66423"/>
                  </a:lnTo>
                  <a:cubicBezTo>
                    <a:pt x="195811" y="67664"/>
                    <a:pt x="193365" y="68346"/>
                    <a:pt x="190884" y="68399"/>
                  </a:cubicBezTo>
                  <a:lnTo>
                    <a:pt x="170000" y="68836"/>
                  </a:lnTo>
                  <a:cubicBezTo>
                    <a:pt x="158729" y="69072"/>
                    <a:pt x="148225" y="75285"/>
                    <a:pt x="142588" y="85049"/>
                  </a:cubicBezTo>
                  <a:lnTo>
                    <a:pt x="132396" y="102700"/>
                  </a:lnTo>
                  <a:cubicBezTo>
                    <a:pt x="126759" y="112463"/>
                    <a:pt x="126630" y="124667"/>
                    <a:pt x="132063" y="134546"/>
                  </a:cubicBezTo>
                  <a:lnTo>
                    <a:pt x="142125" y="152850"/>
                  </a:lnTo>
                  <a:cubicBezTo>
                    <a:pt x="143320" y="155025"/>
                    <a:pt x="143952" y="157485"/>
                    <a:pt x="143952" y="159964"/>
                  </a:cubicBezTo>
                  <a:lnTo>
                    <a:pt x="143952" y="215532"/>
                  </a:lnTo>
                  <a:cubicBezTo>
                    <a:pt x="143952" y="218011"/>
                    <a:pt x="143320" y="220471"/>
                    <a:pt x="142126" y="222645"/>
                  </a:cubicBezTo>
                  <a:lnTo>
                    <a:pt x="132063" y="240950"/>
                  </a:lnTo>
                  <a:cubicBezTo>
                    <a:pt x="126632" y="250831"/>
                    <a:pt x="126759" y="263034"/>
                    <a:pt x="132396" y="272796"/>
                  </a:cubicBezTo>
                  <a:lnTo>
                    <a:pt x="132663" y="273259"/>
                  </a:lnTo>
                  <a:cubicBezTo>
                    <a:pt x="121290" y="269985"/>
                    <a:pt x="106388" y="268919"/>
                    <a:pt x="87722" y="273753"/>
                  </a:cubicBezTo>
                  <a:cubicBezTo>
                    <a:pt x="64808" y="279685"/>
                    <a:pt x="51383" y="297566"/>
                    <a:pt x="39539" y="313342"/>
                  </a:cubicBezTo>
                  <a:cubicBezTo>
                    <a:pt x="28128" y="328539"/>
                    <a:pt x="20506" y="337963"/>
                    <a:pt x="9928" y="337963"/>
                  </a:cubicBezTo>
                  <a:cubicBezTo>
                    <a:pt x="9685" y="337963"/>
                    <a:pt x="9440" y="337958"/>
                    <a:pt x="9195" y="337947"/>
                  </a:cubicBezTo>
                  <a:cubicBezTo>
                    <a:pt x="4315" y="337734"/>
                    <a:pt x="206" y="341542"/>
                    <a:pt x="7" y="346419"/>
                  </a:cubicBezTo>
                  <a:cubicBezTo>
                    <a:pt x="-189" y="351295"/>
                    <a:pt x="3603" y="355409"/>
                    <a:pt x="8479" y="355606"/>
                  </a:cubicBezTo>
                  <a:cubicBezTo>
                    <a:pt x="8991" y="355628"/>
                    <a:pt x="9496" y="355637"/>
                    <a:pt x="9996" y="355637"/>
                  </a:cubicBezTo>
                  <a:cubicBezTo>
                    <a:pt x="29881" y="355636"/>
                    <a:pt x="41972" y="339536"/>
                    <a:pt x="53671" y="323951"/>
                  </a:cubicBezTo>
                  <a:cubicBezTo>
                    <a:pt x="64266" y="309837"/>
                    <a:pt x="75225" y="295243"/>
                    <a:pt x="92150" y="290861"/>
                  </a:cubicBezTo>
                  <a:cubicBezTo>
                    <a:pt x="120193" y="283598"/>
                    <a:pt x="136884" y="292306"/>
                    <a:pt x="145361" y="299683"/>
                  </a:cubicBezTo>
                  <a:cubicBezTo>
                    <a:pt x="131545" y="306225"/>
                    <a:pt x="116399" y="316459"/>
                    <a:pt x="107234" y="332007"/>
                  </a:cubicBezTo>
                  <a:cubicBezTo>
                    <a:pt x="97380" y="348723"/>
                    <a:pt x="96176" y="368285"/>
                    <a:pt x="103659" y="390152"/>
                  </a:cubicBezTo>
                  <a:lnTo>
                    <a:pt x="104644" y="393030"/>
                  </a:lnTo>
                  <a:cubicBezTo>
                    <a:pt x="130995" y="470021"/>
                    <a:pt x="143021" y="505161"/>
                    <a:pt x="107568" y="554595"/>
                  </a:cubicBezTo>
                  <a:cubicBezTo>
                    <a:pt x="104724" y="558561"/>
                    <a:pt x="105633" y="564082"/>
                    <a:pt x="109600" y="566927"/>
                  </a:cubicBezTo>
                  <a:cubicBezTo>
                    <a:pt x="111160" y="568045"/>
                    <a:pt x="112960" y="568583"/>
                    <a:pt x="114743" y="568583"/>
                  </a:cubicBezTo>
                  <a:cubicBezTo>
                    <a:pt x="117494" y="568582"/>
                    <a:pt x="120205" y="567301"/>
                    <a:pt x="121931" y="564895"/>
                  </a:cubicBezTo>
                  <a:cubicBezTo>
                    <a:pt x="162693" y="508058"/>
                    <a:pt x="148013" y="465167"/>
                    <a:pt x="121365" y="387307"/>
                  </a:cubicBezTo>
                  <a:lnTo>
                    <a:pt x="120380" y="384431"/>
                  </a:lnTo>
                  <a:cubicBezTo>
                    <a:pt x="114654" y="367693"/>
                    <a:pt x="115344" y="353092"/>
                    <a:pt x="122428" y="341035"/>
                  </a:cubicBezTo>
                  <a:cubicBezTo>
                    <a:pt x="131926" y="324874"/>
                    <a:pt x="151460" y="314836"/>
                    <a:pt x="169372" y="309359"/>
                  </a:cubicBezTo>
                  <a:lnTo>
                    <a:pt x="169372" y="594413"/>
                  </a:lnTo>
                  <a:cubicBezTo>
                    <a:pt x="169372" y="597625"/>
                    <a:pt x="171115" y="600583"/>
                    <a:pt x="173922" y="602141"/>
                  </a:cubicBezTo>
                  <a:cubicBezTo>
                    <a:pt x="176723" y="603697"/>
                    <a:pt x="180155" y="603613"/>
                    <a:pt x="182886" y="601912"/>
                  </a:cubicBezTo>
                  <a:lnTo>
                    <a:pt x="300085" y="528783"/>
                  </a:lnTo>
                  <a:lnTo>
                    <a:pt x="352461" y="561464"/>
                  </a:lnTo>
                  <a:cubicBezTo>
                    <a:pt x="356602" y="564046"/>
                    <a:pt x="362053" y="562785"/>
                    <a:pt x="364637" y="558645"/>
                  </a:cubicBezTo>
                  <a:cubicBezTo>
                    <a:pt x="367219" y="554503"/>
                    <a:pt x="365957" y="549053"/>
                    <a:pt x="361817" y="546469"/>
                  </a:cubicBezTo>
                  <a:lnTo>
                    <a:pt x="304763" y="510869"/>
                  </a:lnTo>
                  <a:cubicBezTo>
                    <a:pt x="301900" y="509083"/>
                    <a:pt x="298269" y="509083"/>
                    <a:pt x="295407" y="510869"/>
                  </a:cubicBezTo>
                  <a:lnTo>
                    <a:pt x="187044" y="578484"/>
                  </a:lnTo>
                  <a:lnTo>
                    <a:pt x="187044" y="307018"/>
                  </a:lnTo>
                  <a:lnTo>
                    <a:pt x="190883" y="307098"/>
                  </a:lnTo>
                  <a:cubicBezTo>
                    <a:pt x="193362" y="307150"/>
                    <a:pt x="195808" y="307833"/>
                    <a:pt x="197956" y="309074"/>
                  </a:cubicBezTo>
                  <a:lnTo>
                    <a:pt x="216500" y="319780"/>
                  </a:lnTo>
                  <a:lnTo>
                    <a:pt x="216500" y="379502"/>
                  </a:lnTo>
                  <a:cubicBezTo>
                    <a:pt x="216500" y="384383"/>
                    <a:pt x="220455" y="388339"/>
                    <a:pt x="225337" y="388339"/>
                  </a:cubicBezTo>
                  <a:cubicBezTo>
                    <a:pt x="230218" y="388339"/>
                    <a:pt x="234173" y="384383"/>
                    <a:pt x="234173" y="379502"/>
                  </a:cubicBezTo>
                  <a:lnTo>
                    <a:pt x="234173" y="329985"/>
                  </a:lnTo>
                  <a:lnTo>
                    <a:pt x="246078" y="336859"/>
                  </a:lnTo>
                  <a:cubicBezTo>
                    <a:pt x="248226" y="338099"/>
                    <a:pt x="250040" y="339876"/>
                    <a:pt x="251326" y="341996"/>
                  </a:cubicBezTo>
                  <a:lnTo>
                    <a:pt x="262147" y="359865"/>
                  </a:lnTo>
                  <a:cubicBezTo>
                    <a:pt x="267987" y="369508"/>
                    <a:pt x="278618" y="375498"/>
                    <a:pt x="289894" y="375498"/>
                  </a:cubicBezTo>
                  <a:lnTo>
                    <a:pt x="310277" y="375498"/>
                  </a:lnTo>
                  <a:cubicBezTo>
                    <a:pt x="321550" y="375498"/>
                    <a:pt x="332182" y="369508"/>
                    <a:pt x="338023" y="359863"/>
                  </a:cubicBezTo>
                  <a:lnTo>
                    <a:pt x="348844" y="341997"/>
                  </a:lnTo>
                  <a:cubicBezTo>
                    <a:pt x="350128" y="339876"/>
                    <a:pt x="351944" y="338098"/>
                    <a:pt x="354092" y="336859"/>
                  </a:cubicBezTo>
                  <a:lnTo>
                    <a:pt x="365997" y="329985"/>
                  </a:lnTo>
                  <a:lnTo>
                    <a:pt x="365997" y="493529"/>
                  </a:lnTo>
                  <a:lnTo>
                    <a:pt x="304762" y="455321"/>
                  </a:lnTo>
                  <a:cubicBezTo>
                    <a:pt x="301899" y="453534"/>
                    <a:pt x="298267" y="453534"/>
                    <a:pt x="295408" y="455321"/>
                  </a:cubicBezTo>
                  <a:lnTo>
                    <a:pt x="234173" y="493528"/>
                  </a:lnTo>
                  <a:lnTo>
                    <a:pt x="234173" y="414833"/>
                  </a:lnTo>
                  <a:cubicBezTo>
                    <a:pt x="234173" y="409952"/>
                    <a:pt x="230218" y="405997"/>
                    <a:pt x="225337" y="405997"/>
                  </a:cubicBezTo>
                  <a:cubicBezTo>
                    <a:pt x="220455" y="405997"/>
                    <a:pt x="216500" y="409952"/>
                    <a:pt x="216500" y="414833"/>
                  </a:cubicBezTo>
                  <a:lnTo>
                    <a:pt x="216500" y="509458"/>
                  </a:lnTo>
                  <a:cubicBezTo>
                    <a:pt x="216500" y="512669"/>
                    <a:pt x="218242" y="515627"/>
                    <a:pt x="221049" y="517186"/>
                  </a:cubicBezTo>
                  <a:cubicBezTo>
                    <a:pt x="223856" y="518744"/>
                    <a:pt x="227290" y="518654"/>
                    <a:pt x="230013" y="516956"/>
                  </a:cubicBezTo>
                  <a:lnTo>
                    <a:pt x="300084" y="473236"/>
                  </a:lnTo>
                  <a:lnTo>
                    <a:pt x="370157" y="516957"/>
                  </a:lnTo>
                  <a:cubicBezTo>
                    <a:pt x="371585" y="517849"/>
                    <a:pt x="373208" y="518297"/>
                    <a:pt x="374834" y="518297"/>
                  </a:cubicBezTo>
                  <a:cubicBezTo>
                    <a:pt x="376309" y="518297"/>
                    <a:pt x="377786" y="517929"/>
                    <a:pt x="379122" y="517188"/>
                  </a:cubicBezTo>
                  <a:cubicBezTo>
                    <a:pt x="381929" y="515630"/>
                    <a:pt x="383671" y="512672"/>
                    <a:pt x="383671" y="509460"/>
                  </a:cubicBezTo>
                  <a:lnTo>
                    <a:pt x="383671" y="319781"/>
                  </a:lnTo>
                  <a:lnTo>
                    <a:pt x="402216" y="309075"/>
                  </a:lnTo>
                  <a:cubicBezTo>
                    <a:pt x="404363" y="307834"/>
                    <a:pt x="406808" y="307151"/>
                    <a:pt x="409288" y="307099"/>
                  </a:cubicBezTo>
                  <a:lnTo>
                    <a:pt x="413126" y="307019"/>
                  </a:lnTo>
                  <a:lnTo>
                    <a:pt x="413126" y="578485"/>
                  </a:lnTo>
                  <a:lnTo>
                    <a:pt x="392363" y="565528"/>
                  </a:lnTo>
                  <a:cubicBezTo>
                    <a:pt x="388223" y="562947"/>
                    <a:pt x="382772" y="564208"/>
                    <a:pt x="380187" y="568348"/>
                  </a:cubicBezTo>
                  <a:cubicBezTo>
                    <a:pt x="377604" y="572489"/>
                    <a:pt x="378866" y="577939"/>
                    <a:pt x="383006" y="580523"/>
                  </a:cubicBezTo>
                  <a:lnTo>
                    <a:pt x="417285" y="601912"/>
                  </a:lnTo>
                  <a:cubicBezTo>
                    <a:pt x="420007" y="603609"/>
                    <a:pt x="423442" y="603700"/>
                    <a:pt x="426251" y="602141"/>
                  </a:cubicBezTo>
                  <a:cubicBezTo>
                    <a:pt x="429058" y="600584"/>
                    <a:pt x="430800" y="597625"/>
                    <a:pt x="430800" y="594413"/>
                  </a:cubicBezTo>
                  <a:lnTo>
                    <a:pt x="430800" y="309364"/>
                  </a:lnTo>
                  <a:cubicBezTo>
                    <a:pt x="444197" y="313463"/>
                    <a:pt x="467035" y="322818"/>
                    <a:pt x="477742" y="341039"/>
                  </a:cubicBezTo>
                  <a:cubicBezTo>
                    <a:pt x="484828" y="353096"/>
                    <a:pt x="485518" y="367696"/>
                    <a:pt x="479790" y="384434"/>
                  </a:cubicBezTo>
                  <a:lnTo>
                    <a:pt x="478805" y="387310"/>
                  </a:lnTo>
                  <a:cubicBezTo>
                    <a:pt x="452157" y="465171"/>
                    <a:pt x="437478" y="508060"/>
                    <a:pt x="478240" y="564899"/>
                  </a:cubicBezTo>
                  <a:cubicBezTo>
                    <a:pt x="479966" y="567305"/>
                    <a:pt x="482677" y="568587"/>
                    <a:pt x="485428" y="568587"/>
                  </a:cubicBezTo>
                  <a:cubicBezTo>
                    <a:pt x="487212" y="568587"/>
                    <a:pt x="489012" y="568048"/>
                    <a:pt x="490571" y="566930"/>
                  </a:cubicBezTo>
                  <a:cubicBezTo>
                    <a:pt x="494537" y="564086"/>
                    <a:pt x="495446" y="558565"/>
                    <a:pt x="492602" y="554599"/>
                  </a:cubicBezTo>
                  <a:cubicBezTo>
                    <a:pt x="457149" y="505164"/>
                    <a:pt x="469176" y="470025"/>
                    <a:pt x="495527" y="393034"/>
                  </a:cubicBezTo>
                  <a:lnTo>
                    <a:pt x="496512" y="390155"/>
                  </a:lnTo>
                  <a:cubicBezTo>
                    <a:pt x="503994" y="368289"/>
                    <a:pt x="502790" y="348727"/>
                    <a:pt x="492937" y="332010"/>
                  </a:cubicBezTo>
                  <a:cubicBezTo>
                    <a:pt x="484213" y="317213"/>
                    <a:pt x="470073" y="307229"/>
                    <a:pt x="456818" y="300660"/>
                  </a:cubicBezTo>
                  <a:cubicBezTo>
                    <a:pt x="464910" y="293145"/>
                    <a:pt x="481839" y="283288"/>
                    <a:pt x="511100" y="290864"/>
                  </a:cubicBezTo>
                  <a:cubicBezTo>
                    <a:pt x="528027" y="295246"/>
                    <a:pt x="538984" y="309841"/>
                    <a:pt x="549580" y="323955"/>
                  </a:cubicBezTo>
                  <a:cubicBezTo>
                    <a:pt x="561281" y="339540"/>
                    <a:pt x="573366" y="355642"/>
                    <a:pt x="593253" y="355641"/>
                  </a:cubicBezTo>
                  <a:cubicBezTo>
                    <a:pt x="593753" y="355641"/>
                    <a:pt x="594260" y="355630"/>
                    <a:pt x="594771" y="355610"/>
                  </a:cubicBezTo>
                  <a:cubicBezTo>
                    <a:pt x="599651" y="355412"/>
                    <a:pt x="603442" y="351299"/>
                    <a:pt x="603247" y="346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6398815" y="4339421"/>
              <a:ext cx="27918" cy="13255"/>
            </a:xfrm>
            <a:custGeom>
              <a:rect b="b" l="l" r="r" t="t"/>
              <a:pathLst>
                <a:path extrusionOk="0" h="17673" w="37224">
                  <a:moveTo>
                    <a:pt x="28388" y="17673"/>
                  </a:moveTo>
                  <a:cubicBezTo>
                    <a:pt x="33269" y="17673"/>
                    <a:pt x="37225" y="13718"/>
                    <a:pt x="37225" y="8837"/>
                  </a:cubicBezTo>
                  <a:cubicBezTo>
                    <a:pt x="37225" y="3955"/>
                    <a:pt x="33269" y="0"/>
                    <a:pt x="2838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1110" name="Google Shape;1110;p3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30"/>
          <p:cNvSpPr/>
          <p:nvPr/>
        </p:nvSpPr>
        <p:spPr>
          <a:xfrm>
            <a:off x="5721984" y="1375531"/>
            <a:ext cx="1038452" cy="2982895"/>
          </a:xfrm>
          <a:custGeom>
            <a:rect b="b" l="l" r="r" t="t"/>
            <a:pathLst>
              <a:path extrusionOk="0" h="2259769" w="786706">
                <a:moveTo>
                  <a:pt x="691982" y="661106"/>
                </a:moveTo>
                <a:cubicBezTo>
                  <a:pt x="631275" y="517711"/>
                  <a:pt x="544532" y="388970"/>
                  <a:pt x="433977" y="278284"/>
                </a:cubicBezTo>
                <a:cubicBezTo>
                  <a:pt x="323422" y="167729"/>
                  <a:pt x="194551" y="80856"/>
                  <a:pt x="51156" y="20279"/>
                </a:cubicBezTo>
                <a:cubicBezTo>
                  <a:pt x="34148" y="13083"/>
                  <a:pt x="17139" y="6411"/>
                  <a:pt x="0" y="0"/>
                </a:cubicBezTo>
                <a:lnTo>
                  <a:pt x="0" y="146927"/>
                </a:lnTo>
                <a:cubicBezTo>
                  <a:pt x="381905" y="309816"/>
                  <a:pt x="650377" y="689104"/>
                  <a:pt x="650377" y="1129885"/>
                </a:cubicBezTo>
                <a:cubicBezTo>
                  <a:pt x="650377" y="1570665"/>
                  <a:pt x="381905" y="1949954"/>
                  <a:pt x="0" y="2112842"/>
                </a:cubicBezTo>
                <a:lnTo>
                  <a:pt x="0" y="2259769"/>
                </a:lnTo>
                <a:cubicBezTo>
                  <a:pt x="17139" y="2253358"/>
                  <a:pt x="34279" y="2246686"/>
                  <a:pt x="51156" y="2239490"/>
                </a:cubicBezTo>
                <a:cubicBezTo>
                  <a:pt x="194551" y="2178783"/>
                  <a:pt x="323291" y="2092040"/>
                  <a:pt x="433977" y="1981485"/>
                </a:cubicBezTo>
                <a:cubicBezTo>
                  <a:pt x="544532" y="1870930"/>
                  <a:pt x="631406" y="1742058"/>
                  <a:pt x="691982" y="1598664"/>
                </a:cubicBezTo>
                <a:cubicBezTo>
                  <a:pt x="754783" y="1450167"/>
                  <a:pt x="786706" y="1292381"/>
                  <a:pt x="786706" y="1129885"/>
                </a:cubicBezTo>
                <a:cubicBezTo>
                  <a:pt x="786706" y="967388"/>
                  <a:pt x="754783" y="809602"/>
                  <a:pt x="691982" y="66110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0"/>
          <p:cNvSpPr/>
          <p:nvPr/>
        </p:nvSpPr>
        <p:spPr>
          <a:xfrm>
            <a:off x="5021012" y="1148916"/>
            <a:ext cx="2316484" cy="846428"/>
          </a:xfrm>
          <a:custGeom>
            <a:rect b="b" l="l" r="r" t="t"/>
            <a:pathLst>
              <a:path extrusionOk="0" h="641233" w="1754912">
                <a:moveTo>
                  <a:pt x="1724003" y="260263"/>
                </a:moveTo>
                <a:lnTo>
                  <a:pt x="1382657" y="14164"/>
                </a:lnTo>
                <a:cubicBezTo>
                  <a:pt x="1333463" y="-21292"/>
                  <a:pt x="1264775" y="13902"/>
                  <a:pt x="1264775" y="74478"/>
                </a:cubicBezTo>
                <a:lnTo>
                  <a:pt x="1264775" y="127597"/>
                </a:lnTo>
                <a:lnTo>
                  <a:pt x="79809" y="127597"/>
                </a:lnTo>
                <a:cubicBezTo>
                  <a:pt x="35718" y="127597"/>
                  <a:pt x="0" y="163315"/>
                  <a:pt x="0" y="207406"/>
                </a:cubicBezTo>
                <a:lnTo>
                  <a:pt x="0" y="433749"/>
                </a:lnTo>
                <a:cubicBezTo>
                  <a:pt x="0" y="477841"/>
                  <a:pt x="35718" y="513558"/>
                  <a:pt x="79809" y="513558"/>
                </a:cubicBezTo>
                <a:lnTo>
                  <a:pt x="1264775" y="513558"/>
                </a:lnTo>
                <a:lnTo>
                  <a:pt x="1264775" y="566677"/>
                </a:lnTo>
                <a:cubicBezTo>
                  <a:pt x="1264775" y="627384"/>
                  <a:pt x="1333463" y="662578"/>
                  <a:pt x="1382657" y="626992"/>
                </a:cubicBezTo>
                <a:lnTo>
                  <a:pt x="1724003" y="380892"/>
                </a:lnTo>
                <a:cubicBezTo>
                  <a:pt x="1765216" y="351324"/>
                  <a:pt x="1765216" y="289963"/>
                  <a:pt x="1724003" y="2602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30"/>
          <p:cNvSpPr/>
          <p:nvPr/>
        </p:nvSpPr>
        <p:spPr>
          <a:xfrm>
            <a:off x="5704183" y="1996094"/>
            <a:ext cx="2316484" cy="846428"/>
          </a:xfrm>
          <a:custGeom>
            <a:rect b="b" l="l" r="r" t="t"/>
            <a:pathLst>
              <a:path extrusionOk="0" h="641233" w="1754912">
                <a:moveTo>
                  <a:pt x="1724003" y="260263"/>
                </a:moveTo>
                <a:lnTo>
                  <a:pt x="1382787" y="14164"/>
                </a:lnTo>
                <a:cubicBezTo>
                  <a:pt x="1333594" y="-21292"/>
                  <a:pt x="1264906" y="13902"/>
                  <a:pt x="1264906" y="74478"/>
                </a:cubicBezTo>
                <a:lnTo>
                  <a:pt x="1264906" y="127597"/>
                </a:lnTo>
                <a:lnTo>
                  <a:pt x="79809" y="127597"/>
                </a:lnTo>
                <a:cubicBezTo>
                  <a:pt x="35718" y="127597"/>
                  <a:pt x="0" y="163315"/>
                  <a:pt x="0" y="207406"/>
                </a:cubicBezTo>
                <a:lnTo>
                  <a:pt x="0" y="433749"/>
                </a:lnTo>
                <a:cubicBezTo>
                  <a:pt x="0" y="477841"/>
                  <a:pt x="35718" y="513558"/>
                  <a:pt x="79809" y="513558"/>
                </a:cubicBezTo>
                <a:lnTo>
                  <a:pt x="1264775" y="513558"/>
                </a:lnTo>
                <a:lnTo>
                  <a:pt x="1264775" y="566677"/>
                </a:lnTo>
                <a:cubicBezTo>
                  <a:pt x="1264775" y="627384"/>
                  <a:pt x="1333463" y="662578"/>
                  <a:pt x="1382656" y="626992"/>
                </a:cubicBezTo>
                <a:lnTo>
                  <a:pt x="1724003" y="381023"/>
                </a:lnTo>
                <a:cubicBezTo>
                  <a:pt x="1765216" y="351324"/>
                  <a:pt x="1765216" y="289962"/>
                  <a:pt x="1724003" y="2602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30"/>
          <p:cNvSpPr/>
          <p:nvPr/>
        </p:nvSpPr>
        <p:spPr>
          <a:xfrm>
            <a:off x="5021012" y="3819377"/>
            <a:ext cx="2316484" cy="846428"/>
          </a:xfrm>
          <a:custGeom>
            <a:rect b="b" l="l" r="r" t="t"/>
            <a:pathLst>
              <a:path extrusionOk="0" h="641233" w="1754912">
                <a:moveTo>
                  <a:pt x="1724003" y="260263"/>
                </a:moveTo>
                <a:lnTo>
                  <a:pt x="1382657" y="14164"/>
                </a:lnTo>
                <a:cubicBezTo>
                  <a:pt x="1333463" y="-21292"/>
                  <a:pt x="1264775" y="13902"/>
                  <a:pt x="1264775" y="74478"/>
                </a:cubicBezTo>
                <a:lnTo>
                  <a:pt x="1264775" y="127597"/>
                </a:lnTo>
                <a:lnTo>
                  <a:pt x="79809" y="127597"/>
                </a:lnTo>
                <a:cubicBezTo>
                  <a:pt x="35718" y="127597"/>
                  <a:pt x="0" y="163315"/>
                  <a:pt x="0" y="207406"/>
                </a:cubicBezTo>
                <a:lnTo>
                  <a:pt x="0" y="433749"/>
                </a:lnTo>
                <a:cubicBezTo>
                  <a:pt x="0" y="477840"/>
                  <a:pt x="35718" y="513558"/>
                  <a:pt x="79809" y="513558"/>
                </a:cubicBezTo>
                <a:lnTo>
                  <a:pt x="1264775" y="513558"/>
                </a:lnTo>
                <a:lnTo>
                  <a:pt x="1264775" y="566677"/>
                </a:lnTo>
                <a:cubicBezTo>
                  <a:pt x="1264775" y="627384"/>
                  <a:pt x="1333463" y="662579"/>
                  <a:pt x="1382657" y="626992"/>
                </a:cubicBezTo>
                <a:lnTo>
                  <a:pt x="1724003" y="380892"/>
                </a:lnTo>
                <a:cubicBezTo>
                  <a:pt x="1765216" y="351193"/>
                  <a:pt x="1765216" y="289963"/>
                  <a:pt x="1724003" y="2602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30"/>
          <p:cNvSpPr/>
          <p:nvPr/>
        </p:nvSpPr>
        <p:spPr>
          <a:xfrm>
            <a:off x="5704183" y="2943682"/>
            <a:ext cx="2316484" cy="846428"/>
          </a:xfrm>
          <a:custGeom>
            <a:rect b="b" l="l" r="r" t="t"/>
            <a:pathLst>
              <a:path extrusionOk="0" h="641233" w="1754912">
                <a:moveTo>
                  <a:pt x="1724003" y="260263"/>
                </a:moveTo>
                <a:lnTo>
                  <a:pt x="1382656" y="14164"/>
                </a:lnTo>
                <a:cubicBezTo>
                  <a:pt x="1333463" y="-21292"/>
                  <a:pt x="1264775" y="13902"/>
                  <a:pt x="1264775" y="74478"/>
                </a:cubicBezTo>
                <a:lnTo>
                  <a:pt x="1264775" y="127597"/>
                </a:lnTo>
                <a:lnTo>
                  <a:pt x="79809" y="127597"/>
                </a:lnTo>
                <a:cubicBezTo>
                  <a:pt x="35718" y="127597"/>
                  <a:pt x="0" y="163315"/>
                  <a:pt x="0" y="207406"/>
                </a:cubicBezTo>
                <a:lnTo>
                  <a:pt x="0" y="433749"/>
                </a:lnTo>
                <a:cubicBezTo>
                  <a:pt x="0" y="477840"/>
                  <a:pt x="35718" y="513558"/>
                  <a:pt x="79809" y="513558"/>
                </a:cubicBezTo>
                <a:lnTo>
                  <a:pt x="1264775" y="513558"/>
                </a:lnTo>
                <a:lnTo>
                  <a:pt x="1264775" y="566677"/>
                </a:lnTo>
                <a:cubicBezTo>
                  <a:pt x="1264775" y="627384"/>
                  <a:pt x="1333463" y="662578"/>
                  <a:pt x="1382656" y="626991"/>
                </a:cubicBezTo>
                <a:lnTo>
                  <a:pt x="1724003" y="380892"/>
                </a:lnTo>
                <a:cubicBezTo>
                  <a:pt x="1765216" y="351193"/>
                  <a:pt x="1765216" y="289962"/>
                  <a:pt x="1724003" y="26026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30"/>
          <p:cNvSpPr txBox="1"/>
          <p:nvPr/>
        </p:nvSpPr>
        <p:spPr>
          <a:xfrm>
            <a:off x="5721986" y="3179075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7" name="Google Shape;1117;p30"/>
          <p:cNvSpPr txBox="1"/>
          <p:nvPr/>
        </p:nvSpPr>
        <p:spPr>
          <a:xfrm>
            <a:off x="5704194" y="2231513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8" name="Google Shape;1118;p30"/>
          <p:cNvSpPr txBox="1"/>
          <p:nvPr/>
        </p:nvSpPr>
        <p:spPr>
          <a:xfrm>
            <a:off x="5021001" y="1384325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9" name="Google Shape;1119;p30"/>
          <p:cNvSpPr txBox="1"/>
          <p:nvPr/>
        </p:nvSpPr>
        <p:spPr>
          <a:xfrm flipH="1">
            <a:off x="5021010" y="4054775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0" name="Google Shape;1120;p30"/>
          <p:cNvSpPr/>
          <p:nvPr/>
        </p:nvSpPr>
        <p:spPr>
          <a:xfrm>
            <a:off x="6690231" y="4032588"/>
            <a:ext cx="420000" cy="4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1" name="Google Shape;1121;p30"/>
          <p:cNvSpPr/>
          <p:nvPr/>
        </p:nvSpPr>
        <p:spPr>
          <a:xfrm>
            <a:off x="7373906" y="3145963"/>
            <a:ext cx="420000" cy="4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2" name="Google Shape;1122;p30"/>
          <p:cNvSpPr/>
          <p:nvPr/>
        </p:nvSpPr>
        <p:spPr>
          <a:xfrm>
            <a:off x="6690231" y="1362113"/>
            <a:ext cx="420000" cy="4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3" name="Google Shape;1123;p30"/>
          <p:cNvSpPr/>
          <p:nvPr/>
        </p:nvSpPr>
        <p:spPr>
          <a:xfrm>
            <a:off x="7373906" y="2209300"/>
            <a:ext cx="420000" cy="420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124" name="Google Shape;1124;p30"/>
          <p:cNvGrpSpPr/>
          <p:nvPr/>
        </p:nvGrpSpPr>
        <p:grpSpPr>
          <a:xfrm>
            <a:off x="6785707" y="1424111"/>
            <a:ext cx="229057" cy="296030"/>
            <a:chOff x="2553955" y="2679009"/>
            <a:chExt cx="350080" cy="452438"/>
          </a:xfrm>
        </p:grpSpPr>
        <p:sp>
          <p:nvSpPr>
            <p:cNvPr id="1125" name="Google Shape;1125;p30"/>
            <p:cNvSpPr/>
            <p:nvPr/>
          </p:nvSpPr>
          <p:spPr>
            <a:xfrm>
              <a:off x="2553955" y="2679009"/>
              <a:ext cx="258016" cy="452438"/>
            </a:xfrm>
            <a:custGeom>
              <a:rect b="b" l="l" r="r" t="t"/>
              <a:pathLst>
                <a:path extrusionOk="0" h="603251" w="344021">
                  <a:moveTo>
                    <a:pt x="340035" y="240950"/>
                  </a:moveTo>
                  <a:lnTo>
                    <a:pt x="329973" y="222648"/>
                  </a:lnTo>
                  <a:cubicBezTo>
                    <a:pt x="328777" y="220473"/>
                    <a:pt x="328146" y="218012"/>
                    <a:pt x="328146" y="215533"/>
                  </a:cubicBezTo>
                  <a:lnTo>
                    <a:pt x="328146" y="159965"/>
                  </a:lnTo>
                  <a:cubicBezTo>
                    <a:pt x="328146" y="157485"/>
                    <a:pt x="328777" y="155025"/>
                    <a:pt x="329972" y="152852"/>
                  </a:cubicBezTo>
                  <a:lnTo>
                    <a:pt x="340035" y="134547"/>
                  </a:lnTo>
                  <a:cubicBezTo>
                    <a:pt x="345467" y="124668"/>
                    <a:pt x="345340" y="112465"/>
                    <a:pt x="339702" y="102701"/>
                  </a:cubicBezTo>
                  <a:lnTo>
                    <a:pt x="329511" y="85050"/>
                  </a:lnTo>
                  <a:cubicBezTo>
                    <a:pt x="323874" y="75285"/>
                    <a:pt x="313370" y="69073"/>
                    <a:pt x="302098" y="68838"/>
                  </a:cubicBezTo>
                  <a:lnTo>
                    <a:pt x="281214" y="68401"/>
                  </a:lnTo>
                  <a:cubicBezTo>
                    <a:pt x="279012" y="68355"/>
                    <a:pt x="276800" y="67796"/>
                    <a:pt x="274819" y="66788"/>
                  </a:cubicBezTo>
                  <a:cubicBezTo>
                    <a:pt x="270475" y="64572"/>
                    <a:pt x="265149" y="66301"/>
                    <a:pt x="262935" y="70650"/>
                  </a:cubicBezTo>
                  <a:cubicBezTo>
                    <a:pt x="260718" y="74997"/>
                    <a:pt x="262448" y="80319"/>
                    <a:pt x="266797" y="82535"/>
                  </a:cubicBezTo>
                  <a:cubicBezTo>
                    <a:pt x="271136" y="84745"/>
                    <a:pt x="275993" y="85968"/>
                    <a:pt x="280843" y="86069"/>
                  </a:cubicBezTo>
                  <a:lnTo>
                    <a:pt x="301727" y="86506"/>
                  </a:lnTo>
                  <a:cubicBezTo>
                    <a:pt x="306856" y="86615"/>
                    <a:pt x="311639" y="89441"/>
                    <a:pt x="314205" y="93887"/>
                  </a:cubicBezTo>
                  <a:lnTo>
                    <a:pt x="324396" y="111538"/>
                  </a:lnTo>
                  <a:cubicBezTo>
                    <a:pt x="326962" y="115982"/>
                    <a:pt x="327021" y="121536"/>
                    <a:pt x="324548" y="126033"/>
                  </a:cubicBezTo>
                  <a:lnTo>
                    <a:pt x="314484" y="144338"/>
                  </a:lnTo>
                  <a:cubicBezTo>
                    <a:pt x="311859" y="149114"/>
                    <a:pt x="310472" y="154517"/>
                    <a:pt x="310472" y="159966"/>
                  </a:cubicBezTo>
                  <a:lnTo>
                    <a:pt x="310472" y="215535"/>
                  </a:lnTo>
                  <a:cubicBezTo>
                    <a:pt x="310472" y="220982"/>
                    <a:pt x="311860" y="226385"/>
                    <a:pt x="314484" y="231163"/>
                  </a:cubicBezTo>
                  <a:lnTo>
                    <a:pt x="324548" y="249466"/>
                  </a:lnTo>
                  <a:cubicBezTo>
                    <a:pt x="327021" y="253962"/>
                    <a:pt x="326962" y="259518"/>
                    <a:pt x="324396" y="263963"/>
                  </a:cubicBezTo>
                  <a:lnTo>
                    <a:pt x="314205" y="281614"/>
                  </a:lnTo>
                  <a:cubicBezTo>
                    <a:pt x="312578" y="284431"/>
                    <a:pt x="310059" y="286622"/>
                    <a:pt x="307091" y="287861"/>
                  </a:cubicBezTo>
                  <a:cubicBezTo>
                    <a:pt x="302907" y="283909"/>
                    <a:pt x="297100" y="281455"/>
                    <a:pt x="290690" y="281455"/>
                  </a:cubicBezTo>
                  <a:lnTo>
                    <a:pt x="281177" y="281455"/>
                  </a:lnTo>
                  <a:cubicBezTo>
                    <a:pt x="275812" y="281455"/>
                    <a:pt x="270869" y="283173"/>
                    <a:pt x="266947" y="286051"/>
                  </a:cubicBezTo>
                  <a:cubicBezTo>
                    <a:pt x="263024" y="283174"/>
                    <a:pt x="258082" y="281455"/>
                    <a:pt x="252717" y="281455"/>
                  </a:cubicBezTo>
                  <a:lnTo>
                    <a:pt x="243203" y="281455"/>
                  </a:lnTo>
                  <a:cubicBezTo>
                    <a:pt x="237839" y="281455"/>
                    <a:pt x="232895" y="283173"/>
                    <a:pt x="228972" y="286051"/>
                  </a:cubicBezTo>
                  <a:cubicBezTo>
                    <a:pt x="225050" y="283174"/>
                    <a:pt x="220107" y="281455"/>
                    <a:pt x="214742" y="281455"/>
                  </a:cubicBezTo>
                  <a:lnTo>
                    <a:pt x="205228" y="281455"/>
                  </a:lnTo>
                  <a:cubicBezTo>
                    <a:pt x="203371" y="281455"/>
                    <a:pt x="201565" y="281661"/>
                    <a:pt x="199834" y="282050"/>
                  </a:cubicBezTo>
                  <a:lnTo>
                    <a:pt x="199834" y="261693"/>
                  </a:lnTo>
                  <a:cubicBezTo>
                    <a:pt x="228631" y="250781"/>
                    <a:pt x="248912" y="223696"/>
                    <a:pt x="250860" y="192866"/>
                  </a:cubicBezTo>
                  <a:cubicBezTo>
                    <a:pt x="252295" y="170148"/>
                    <a:pt x="243918" y="147920"/>
                    <a:pt x="227879" y="131880"/>
                  </a:cubicBezTo>
                  <a:cubicBezTo>
                    <a:pt x="211840" y="115842"/>
                    <a:pt x="189614" y="107462"/>
                    <a:pt x="166895" y="108901"/>
                  </a:cubicBezTo>
                  <a:cubicBezTo>
                    <a:pt x="127359" y="111400"/>
                    <a:pt x="95660" y="143098"/>
                    <a:pt x="93162" y="182635"/>
                  </a:cubicBezTo>
                  <a:cubicBezTo>
                    <a:pt x="90941" y="217782"/>
                    <a:pt x="111715" y="249572"/>
                    <a:pt x="144188" y="261724"/>
                  </a:cubicBezTo>
                  <a:lnTo>
                    <a:pt x="144188" y="342448"/>
                  </a:lnTo>
                  <a:lnTo>
                    <a:pt x="138369" y="332841"/>
                  </a:lnTo>
                  <a:cubicBezTo>
                    <a:pt x="135546" y="328180"/>
                    <a:pt x="131559" y="324275"/>
                    <a:pt x="126842" y="321553"/>
                  </a:cubicBezTo>
                  <a:lnTo>
                    <a:pt x="78717" y="293769"/>
                  </a:lnTo>
                  <a:cubicBezTo>
                    <a:pt x="73997" y="291045"/>
                    <a:pt x="68625" y="289544"/>
                    <a:pt x="63179" y="289430"/>
                  </a:cubicBezTo>
                  <a:lnTo>
                    <a:pt x="42295" y="288992"/>
                  </a:lnTo>
                  <a:cubicBezTo>
                    <a:pt x="37165" y="288884"/>
                    <a:pt x="32384" y="286057"/>
                    <a:pt x="29817" y="281613"/>
                  </a:cubicBezTo>
                  <a:lnTo>
                    <a:pt x="19627" y="263963"/>
                  </a:lnTo>
                  <a:cubicBezTo>
                    <a:pt x="17061" y="259518"/>
                    <a:pt x="17002" y="253962"/>
                    <a:pt x="19475" y="249465"/>
                  </a:cubicBezTo>
                  <a:lnTo>
                    <a:pt x="29537" y="231161"/>
                  </a:lnTo>
                  <a:cubicBezTo>
                    <a:pt x="32163" y="226387"/>
                    <a:pt x="33550" y="220983"/>
                    <a:pt x="33550" y="215533"/>
                  </a:cubicBezTo>
                  <a:lnTo>
                    <a:pt x="33550" y="159965"/>
                  </a:lnTo>
                  <a:cubicBezTo>
                    <a:pt x="33550" y="154513"/>
                    <a:pt x="32162" y="149109"/>
                    <a:pt x="29537" y="144337"/>
                  </a:cubicBezTo>
                  <a:lnTo>
                    <a:pt x="19474" y="126032"/>
                  </a:lnTo>
                  <a:cubicBezTo>
                    <a:pt x="17002" y="121536"/>
                    <a:pt x="17060" y="115982"/>
                    <a:pt x="19626" y="111536"/>
                  </a:cubicBezTo>
                  <a:lnTo>
                    <a:pt x="29817" y="93885"/>
                  </a:lnTo>
                  <a:cubicBezTo>
                    <a:pt x="32384" y="89441"/>
                    <a:pt x="37165" y="86614"/>
                    <a:pt x="42295" y="86505"/>
                  </a:cubicBezTo>
                  <a:lnTo>
                    <a:pt x="63180" y="86068"/>
                  </a:lnTo>
                  <a:cubicBezTo>
                    <a:pt x="68629" y="85953"/>
                    <a:pt x="74003" y="84453"/>
                    <a:pt x="78718" y="81729"/>
                  </a:cubicBezTo>
                  <a:lnTo>
                    <a:pt x="126844" y="53945"/>
                  </a:lnTo>
                  <a:cubicBezTo>
                    <a:pt x="131563" y="51220"/>
                    <a:pt x="135549" y="47315"/>
                    <a:pt x="138371" y="42655"/>
                  </a:cubicBezTo>
                  <a:lnTo>
                    <a:pt x="149191" y="24790"/>
                  </a:lnTo>
                  <a:cubicBezTo>
                    <a:pt x="151850" y="20400"/>
                    <a:pt x="156690" y="17673"/>
                    <a:pt x="161821" y="17673"/>
                  </a:cubicBezTo>
                  <a:lnTo>
                    <a:pt x="182204" y="17673"/>
                  </a:lnTo>
                  <a:cubicBezTo>
                    <a:pt x="187335" y="17673"/>
                    <a:pt x="192175" y="20400"/>
                    <a:pt x="194833" y="24790"/>
                  </a:cubicBezTo>
                  <a:lnTo>
                    <a:pt x="205653" y="42654"/>
                  </a:lnTo>
                  <a:cubicBezTo>
                    <a:pt x="208475" y="47314"/>
                    <a:pt x="212460" y="51220"/>
                    <a:pt x="217181" y="53945"/>
                  </a:cubicBezTo>
                  <a:lnTo>
                    <a:pt x="235872" y="64735"/>
                  </a:lnTo>
                  <a:cubicBezTo>
                    <a:pt x="240098" y="67172"/>
                    <a:pt x="245504" y="65727"/>
                    <a:pt x="247943" y="61501"/>
                  </a:cubicBezTo>
                  <a:cubicBezTo>
                    <a:pt x="250383" y="57273"/>
                    <a:pt x="248935" y="51869"/>
                    <a:pt x="244709" y="49430"/>
                  </a:cubicBezTo>
                  <a:lnTo>
                    <a:pt x="226019" y="38640"/>
                  </a:lnTo>
                  <a:cubicBezTo>
                    <a:pt x="223870" y="37399"/>
                    <a:pt x="222055" y="35622"/>
                    <a:pt x="220771" y="33500"/>
                  </a:cubicBezTo>
                  <a:lnTo>
                    <a:pt x="209950" y="15634"/>
                  </a:lnTo>
                  <a:cubicBezTo>
                    <a:pt x="204107" y="5990"/>
                    <a:pt x="193476" y="0"/>
                    <a:pt x="182202" y="0"/>
                  </a:cubicBezTo>
                  <a:lnTo>
                    <a:pt x="161818" y="0"/>
                  </a:lnTo>
                  <a:cubicBezTo>
                    <a:pt x="150544" y="0"/>
                    <a:pt x="139913" y="5990"/>
                    <a:pt x="134072" y="15635"/>
                  </a:cubicBezTo>
                  <a:lnTo>
                    <a:pt x="123252" y="33502"/>
                  </a:lnTo>
                  <a:cubicBezTo>
                    <a:pt x="121967" y="35622"/>
                    <a:pt x="120153" y="37400"/>
                    <a:pt x="118005" y="38640"/>
                  </a:cubicBezTo>
                  <a:lnTo>
                    <a:pt x="69879" y="66423"/>
                  </a:lnTo>
                  <a:cubicBezTo>
                    <a:pt x="67734" y="67664"/>
                    <a:pt x="65288" y="68346"/>
                    <a:pt x="62808" y="68399"/>
                  </a:cubicBezTo>
                  <a:lnTo>
                    <a:pt x="41925" y="68836"/>
                  </a:lnTo>
                  <a:cubicBezTo>
                    <a:pt x="30653" y="69072"/>
                    <a:pt x="20149" y="75285"/>
                    <a:pt x="14511" y="85049"/>
                  </a:cubicBezTo>
                  <a:lnTo>
                    <a:pt x="4320" y="102700"/>
                  </a:lnTo>
                  <a:cubicBezTo>
                    <a:pt x="-1318" y="112464"/>
                    <a:pt x="-1446" y="124668"/>
                    <a:pt x="3986" y="134546"/>
                  </a:cubicBezTo>
                  <a:lnTo>
                    <a:pt x="14050" y="152852"/>
                  </a:lnTo>
                  <a:cubicBezTo>
                    <a:pt x="15245" y="155025"/>
                    <a:pt x="15876" y="157484"/>
                    <a:pt x="15876" y="159964"/>
                  </a:cubicBezTo>
                  <a:lnTo>
                    <a:pt x="15876" y="215532"/>
                  </a:lnTo>
                  <a:cubicBezTo>
                    <a:pt x="15876" y="218012"/>
                    <a:pt x="15244" y="220471"/>
                    <a:pt x="14049" y="222645"/>
                  </a:cubicBezTo>
                  <a:lnTo>
                    <a:pt x="3986" y="240950"/>
                  </a:lnTo>
                  <a:cubicBezTo>
                    <a:pt x="-1444" y="250831"/>
                    <a:pt x="-1317" y="263032"/>
                    <a:pt x="4320" y="272797"/>
                  </a:cubicBezTo>
                  <a:lnTo>
                    <a:pt x="14511" y="290448"/>
                  </a:lnTo>
                  <a:cubicBezTo>
                    <a:pt x="20148" y="300212"/>
                    <a:pt x="30652" y="306424"/>
                    <a:pt x="41924" y="306660"/>
                  </a:cubicBezTo>
                  <a:lnTo>
                    <a:pt x="62809" y="307098"/>
                  </a:lnTo>
                  <a:cubicBezTo>
                    <a:pt x="65288" y="307150"/>
                    <a:pt x="67734" y="307833"/>
                    <a:pt x="69881" y="309073"/>
                  </a:cubicBezTo>
                  <a:lnTo>
                    <a:pt x="118005" y="336859"/>
                  </a:lnTo>
                  <a:cubicBezTo>
                    <a:pt x="118793" y="337313"/>
                    <a:pt x="119537" y="337841"/>
                    <a:pt x="120225" y="338432"/>
                  </a:cubicBezTo>
                  <a:lnTo>
                    <a:pt x="118626" y="337653"/>
                  </a:lnTo>
                  <a:cubicBezTo>
                    <a:pt x="108126" y="332539"/>
                    <a:pt x="95726" y="335097"/>
                    <a:pt x="87775" y="344020"/>
                  </a:cubicBezTo>
                  <a:cubicBezTo>
                    <a:pt x="77625" y="355412"/>
                    <a:pt x="77773" y="373105"/>
                    <a:pt x="88114" y="384299"/>
                  </a:cubicBezTo>
                  <a:lnTo>
                    <a:pt x="137723" y="438009"/>
                  </a:lnTo>
                  <a:cubicBezTo>
                    <a:pt x="141830" y="442456"/>
                    <a:pt x="144186" y="448706"/>
                    <a:pt x="144186" y="455157"/>
                  </a:cubicBezTo>
                  <a:lnTo>
                    <a:pt x="144186" y="516559"/>
                  </a:lnTo>
                  <a:lnTo>
                    <a:pt x="137518" y="516559"/>
                  </a:lnTo>
                  <a:cubicBezTo>
                    <a:pt x="128362" y="516559"/>
                    <a:pt x="120913" y="524007"/>
                    <a:pt x="120913" y="533163"/>
                  </a:cubicBezTo>
                  <a:lnTo>
                    <a:pt x="120913" y="586645"/>
                  </a:lnTo>
                  <a:cubicBezTo>
                    <a:pt x="120913" y="595801"/>
                    <a:pt x="128362" y="603251"/>
                    <a:pt x="137518" y="603251"/>
                  </a:cubicBezTo>
                  <a:lnTo>
                    <a:pt x="173331" y="603251"/>
                  </a:lnTo>
                  <a:cubicBezTo>
                    <a:pt x="178211" y="603251"/>
                    <a:pt x="182168" y="599296"/>
                    <a:pt x="182168" y="594415"/>
                  </a:cubicBezTo>
                  <a:cubicBezTo>
                    <a:pt x="182168" y="589533"/>
                    <a:pt x="178211" y="585578"/>
                    <a:pt x="173331" y="585578"/>
                  </a:cubicBezTo>
                  <a:lnTo>
                    <a:pt x="138586" y="585578"/>
                  </a:lnTo>
                  <a:lnTo>
                    <a:pt x="138586" y="534233"/>
                  </a:lnTo>
                  <a:lnTo>
                    <a:pt x="301777" y="534233"/>
                  </a:lnTo>
                  <a:lnTo>
                    <a:pt x="301777" y="585577"/>
                  </a:lnTo>
                  <a:lnTo>
                    <a:pt x="208662" y="585577"/>
                  </a:lnTo>
                  <a:cubicBezTo>
                    <a:pt x="203782" y="585577"/>
                    <a:pt x="199826" y="589532"/>
                    <a:pt x="199826" y="594413"/>
                  </a:cubicBezTo>
                  <a:cubicBezTo>
                    <a:pt x="199826" y="599295"/>
                    <a:pt x="203782" y="603250"/>
                    <a:pt x="208662" y="603250"/>
                  </a:cubicBezTo>
                  <a:lnTo>
                    <a:pt x="302847" y="603250"/>
                  </a:lnTo>
                  <a:cubicBezTo>
                    <a:pt x="312003" y="603250"/>
                    <a:pt x="319452" y="595801"/>
                    <a:pt x="319452" y="586644"/>
                  </a:cubicBezTo>
                  <a:lnTo>
                    <a:pt x="319452" y="533162"/>
                  </a:lnTo>
                  <a:cubicBezTo>
                    <a:pt x="319452" y="524006"/>
                    <a:pt x="312003" y="516558"/>
                    <a:pt x="302847" y="516558"/>
                  </a:cubicBezTo>
                  <a:lnTo>
                    <a:pt x="294770" y="516558"/>
                  </a:lnTo>
                  <a:lnTo>
                    <a:pt x="294770" y="475056"/>
                  </a:lnTo>
                  <a:cubicBezTo>
                    <a:pt x="294770" y="469411"/>
                    <a:pt x="296295" y="463992"/>
                    <a:pt x="299178" y="459387"/>
                  </a:cubicBezTo>
                  <a:lnTo>
                    <a:pt x="309331" y="443167"/>
                  </a:lnTo>
                  <a:cubicBezTo>
                    <a:pt x="311919" y="439031"/>
                    <a:pt x="310666" y="433578"/>
                    <a:pt x="306529" y="430988"/>
                  </a:cubicBezTo>
                  <a:cubicBezTo>
                    <a:pt x="302392" y="428399"/>
                    <a:pt x="296941" y="429653"/>
                    <a:pt x="294350" y="433790"/>
                  </a:cubicBezTo>
                  <a:lnTo>
                    <a:pt x="284197" y="450009"/>
                  </a:lnTo>
                  <a:cubicBezTo>
                    <a:pt x="279552" y="457430"/>
                    <a:pt x="277097" y="466091"/>
                    <a:pt x="277097" y="475056"/>
                  </a:cubicBezTo>
                  <a:lnTo>
                    <a:pt x="277097" y="516558"/>
                  </a:lnTo>
                  <a:lnTo>
                    <a:pt x="161861" y="516558"/>
                  </a:lnTo>
                  <a:lnTo>
                    <a:pt x="161861" y="455156"/>
                  </a:lnTo>
                  <a:cubicBezTo>
                    <a:pt x="161861" y="444152"/>
                    <a:pt x="157900" y="433804"/>
                    <a:pt x="150707" y="426017"/>
                  </a:cubicBezTo>
                  <a:lnTo>
                    <a:pt x="101098" y="372307"/>
                  </a:lnTo>
                  <a:cubicBezTo>
                    <a:pt x="96999" y="367869"/>
                    <a:pt x="96942" y="360300"/>
                    <a:pt x="100973" y="355777"/>
                  </a:cubicBezTo>
                  <a:cubicBezTo>
                    <a:pt x="103639" y="352786"/>
                    <a:pt x="107532" y="351908"/>
                    <a:pt x="110890" y="353543"/>
                  </a:cubicBezTo>
                  <a:lnTo>
                    <a:pt x="148994" y="372096"/>
                  </a:lnTo>
                  <a:cubicBezTo>
                    <a:pt x="152020" y="373649"/>
                    <a:pt x="155678" y="373303"/>
                    <a:pt x="158319" y="371305"/>
                  </a:cubicBezTo>
                  <a:cubicBezTo>
                    <a:pt x="160564" y="369630"/>
                    <a:pt x="161922" y="366930"/>
                    <a:pt x="161861" y="364050"/>
                  </a:cubicBezTo>
                  <a:lnTo>
                    <a:pt x="161861" y="222550"/>
                  </a:lnTo>
                  <a:cubicBezTo>
                    <a:pt x="161861" y="215888"/>
                    <a:pt x="166415" y="210467"/>
                    <a:pt x="172011" y="210467"/>
                  </a:cubicBezTo>
                  <a:cubicBezTo>
                    <a:pt x="177608" y="210467"/>
                    <a:pt x="182162" y="215888"/>
                    <a:pt x="182162" y="222550"/>
                  </a:cubicBezTo>
                  <a:lnTo>
                    <a:pt x="182162" y="364229"/>
                  </a:lnTo>
                  <a:cubicBezTo>
                    <a:pt x="182162" y="369110"/>
                    <a:pt x="186118" y="373065"/>
                    <a:pt x="190998" y="373065"/>
                  </a:cubicBezTo>
                  <a:cubicBezTo>
                    <a:pt x="195879" y="373065"/>
                    <a:pt x="199835" y="369110"/>
                    <a:pt x="199835" y="364229"/>
                  </a:cubicBezTo>
                  <a:lnTo>
                    <a:pt x="199835" y="302984"/>
                  </a:lnTo>
                  <a:cubicBezTo>
                    <a:pt x="199835" y="301160"/>
                    <a:pt x="202050" y="299128"/>
                    <a:pt x="205229" y="299128"/>
                  </a:cubicBezTo>
                  <a:lnTo>
                    <a:pt x="214743" y="299128"/>
                  </a:lnTo>
                  <a:cubicBezTo>
                    <a:pt x="217922" y="299128"/>
                    <a:pt x="220137" y="301161"/>
                    <a:pt x="220137" y="302984"/>
                  </a:cubicBezTo>
                  <a:lnTo>
                    <a:pt x="220137" y="364229"/>
                  </a:lnTo>
                  <a:cubicBezTo>
                    <a:pt x="220137" y="369110"/>
                    <a:pt x="224093" y="373065"/>
                    <a:pt x="228974" y="373065"/>
                  </a:cubicBezTo>
                  <a:cubicBezTo>
                    <a:pt x="233850" y="373065"/>
                    <a:pt x="237810" y="369112"/>
                    <a:pt x="237810" y="364229"/>
                  </a:cubicBezTo>
                  <a:lnTo>
                    <a:pt x="237810" y="302984"/>
                  </a:lnTo>
                  <a:cubicBezTo>
                    <a:pt x="237810" y="301160"/>
                    <a:pt x="240025" y="299128"/>
                    <a:pt x="243203" y="299128"/>
                  </a:cubicBezTo>
                  <a:lnTo>
                    <a:pt x="252717" y="299128"/>
                  </a:lnTo>
                  <a:cubicBezTo>
                    <a:pt x="255895" y="299128"/>
                    <a:pt x="258110" y="301161"/>
                    <a:pt x="258110" y="302984"/>
                  </a:cubicBezTo>
                  <a:lnTo>
                    <a:pt x="258110" y="364229"/>
                  </a:lnTo>
                  <a:cubicBezTo>
                    <a:pt x="258110" y="369110"/>
                    <a:pt x="262065" y="373065"/>
                    <a:pt x="266947" y="373065"/>
                  </a:cubicBezTo>
                  <a:cubicBezTo>
                    <a:pt x="271828" y="373065"/>
                    <a:pt x="275783" y="369110"/>
                    <a:pt x="275783" y="364229"/>
                  </a:cubicBezTo>
                  <a:lnTo>
                    <a:pt x="275783" y="302984"/>
                  </a:lnTo>
                  <a:cubicBezTo>
                    <a:pt x="275783" y="301160"/>
                    <a:pt x="277998" y="299128"/>
                    <a:pt x="281177" y="299128"/>
                  </a:cubicBezTo>
                  <a:lnTo>
                    <a:pt x="290690" y="299128"/>
                  </a:lnTo>
                  <a:cubicBezTo>
                    <a:pt x="293869" y="299128"/>
                    <a:pt x="296084" y="301161"/>
                    <a:pt x="296084" y="302984"/>
                  </a:cubicBezTo>
                  <a:lnTo>
                    <a:pt x="296084" y="364040"/>
                  </a:lnTo>
                  <a:cubicBezTo>
                    <a:pt x="296060" y="365136"/>
                    <a:pt x="296245" y="366258"/>
                    <a:pt x="296634" y="367304"/>
                  </a:cubicBezTo>
                  <a:lnTo>
                    <a:pt x="304355" y="389754"/>
                  </a:lnTo>
                  <a:cubicBezTo>
                    <a:pt x="306147" y="394966"/>
                    <a:pt x="306851" y="400664"/>
                    <a:pt x="306388" y="406230"/>
                  </a:cubicBezTo>
                  <a:cubicBezTo>
                    <a:pt x="305983" y="411094"/>
                    <a:pt x="309598" y="415365"/>
                    <a:pt x="314462" y="415770"/>
                  </a:cubicBezTo>
                  <a:cubicBezTo>
                    <a:pt x="314712" y="415791"/>
                    <a:pt x="314959" y="415799"/>
                    <a:pt x="315205" y="415799"/>
                  </a:cubicBezTo>
                  <a:cubicBezTo>
                    <a:pt x="319753" y="415799"/>
                    <a:pt x="323618" y="412310"/>
                    <a:pt x="324002" y="407696"/>
                  </a:cubicBezTo>
                  <a:cubicBezTo>
                    <a:pt x="324665" y="399707"/>
                    <a:pt x="323652" y="391515"/>
                    <a:pt x="321068" y="384005"/>
                  </a:cubicBezTo>
                  <a:lnTo>
                    <a:pt x="313760" y="362750"/>
                  </a:lnTo>
                  <a:lnTo>
                    <a:pt x="313760" y="304228"/>
                  </a:lnTo>
                  <a:cubicBezTo>
                    <a:pt x="320334" y="301515"/>
                    <a:pt x="325915" y="296680"/>
                    <a:pt x="329513" y="290451"/>
                  </a:cubicBezTo>
                  <a:lnTo>
                    <a:pt x="339703" y="272800"/>
                  </a:lnTo>
                  <a:cubicBezTo>
                    <a:pt x="345340" y="263032"/>
                    <a:pt x="345467" y="250829"/>
                    <a:pt x="340035" y="240950"/>
                  </a:cubicBezTo>
                  <a:close/>
                  <a:moveTo>
                    <a:pt x="172010" y="192794"/>
                  </a:moveTo>
                  <a:cubicBezTo>
                    <a:pt x="156668" y="192794"/>
                    <a:pt x="144186" y="206142"/>
                    <a:pt x="144186" y="222550"/>
                  </a:cubicBezTo>
                  <a:lnTo>
                    <a:pt x="144186" y="242453"/>
                  </a:lnTo>
                  <a:cubicBezTo>
                    <a:pt x="122588" y="231533"/>
                    <a:pt x="109220" y="208734"/>
                    <a:pt x="110799" y="183747"/>
                  </a:cubicBezTo>
                  <a:cubicBezTo>
                    <a:pt x="112738" y="153071"/>
                    <a:pt x="137333" y="128476"/>
                    <a:pt x="168010" y="126538"/>
                  </a:cubicBezTo>
                  <a:cubicBezTo>
                    <a:pt x="185663" y="125414"/>
                    <a:pt x="202930" y="131923"/>
                    <a:pt x="215383" y="144376"/>
                  </a:cubicBezTo>
                  <a:cubicBezTo>
                    <a:pt x="227835" y="156827"/>
                    <a:pt x="234338" y="174095"/>
                    <a:pt x="233223" y="191750"/>
                  </a:cubicBezTo>
                  <a:cubicBezTo>
                    <a:pt x="231857" y="213373"/>
                    <a:pt x="218849" y="232625"/>
                    <a:pt x="199836" y="242383"/>
                  </a:cubicBezTo>
                  <a:lnTo>
                    <a:pt x="199836" y="222550"/>
                  </a:lnTo>
                  <a:cubicBezTo>
                    <a:pt x="199834" y="206142"/>
                    <a:pt x="187353" y="192794"/>
                    <a:pt x="172010" y="19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812363" y="270181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8838" y="39660"/>
                  </a:move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13393" y="17673"/>
                  </a:lnTo>
                  <a:cubicBezTo>
                    <a:pt x="118274" y="17673"/>
                    <a:pt x="122230" y="13718"/>
                    <a:pt x="122230" y="8837"/>
                  </a:cubicBezTo>
                  <a:cubicBezTo>
                    <a:pt x="122230" y="3955"/>
                    <a:pt x="118274" y="0"/>
                    <a:pt x="113393" y="0"/>
                  </a:cubicBezTo>
                  <a:lnTo>
                    <a:pt x="30826" y="0"/>
                  </a:lnTo>
                  <a:cubicBezTo>
                    <a:pt x="28482" y="0"/>
                    <a:pt x="26235" y="931"/>
                    <a:pt x="24576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60"/>
                    <a:pt x="8838" y="39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2882835" y="2721353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2839606" y="2721353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2882835" y="2742788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2839606" y="274278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2808391" y="2906247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113393" y="21988"/>
                  </a:moveTo>
                  <a:lnTo>
                    <a:pt x="34485" y="21988"/>
                  </a:ln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6" y="37073"/>
                  </a:lnTo>
                  <a:cubicBezTo>
                    <a:pt x="26234" y="38729"/>
                    <a:pt x="28481" y="39660"/>
                    <a:pt x="30826" y="39660"/>
                  </a:cubicBezTo>
                  <a:lnTo>
                    <a:pt x="113393" y="39660"/>
                  </a:lnTo>
                  <a:cubicBezTo>
                    <a:pt x="118274" y="39660"/>
                    <a:pt x="122230" y="35705"/>
                    <a:pt x="122230" y="30823"/>
                  </a:cubicBezTo>
                  <a:cubicBezTo>
                    <a:pt x="122230" y="25942"/>
                    <a:pt x="118273" y="21988"/>
                    <a:pt x="113393" y="21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2878863" y="2966045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2835634" y="2966045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2878863" y="2944611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2835634" y="2944611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6" name="Google Shape;1136;p30"/>
          <p:cNvGrpSpPr/>
          <p:nvPr/>
        </p:nvGrpSpPr>
        <p:grpSpPr>
          <a:xfrm>
            <a:off x="7501269" y="3207961"/>
            <a:ext cx="165280" cy="296030"/>
            <a:chOff x="3339679" y="2679009"/>
            <a:chExt cx="252605" cy="452438"/>
          </a:xfrm>
        </p:grpSpPr>
        <p:sp>
          <p:nvSpPr>
            <p:cNvPr id="1137" name="Google Shape;1137;p30"/>
            <p:cNvSpPr/>
            <p:nvPr/>
          </p:nvSpPr>
          <p:spPr>
            <a:xfrm>
              <a:off x="3490299" y="3004737"/>
              <a:ext cx="66623" cy="66619"/>
            </a:xfrm>
            <a:custGeom>
              <a:rect b="b" l="l" r="r" t="t"/>
              <a:pathLst>
                <a:path extrusionOk="0" h="88826" w="88831">
                  <a:moveTo>
                    <a:pt x="41547" y="87"/>
                  </a:moveTo>
                  <a:cubicBezTo>
                    <a:pt x="19319" y="1490"/>
                    <a:pt x="1496" y="19313"/>
                    <a:pt x="89" y="41545"/>
                  </a:cubicBezTo>
                  <a:cubicBezTo>
                    <a:pt x="-718" y="54310"/>
                    <a:pt x="3991" y="66803"/>
                    <a:pt x="13008" y="75819"/>
                  </a:cubicBezTo>
                  <a:cubicBezTo>
                    <a:pt x="21751" y="84562"/>
                    <a:pt x="34111" y="89561"/>
                    <a:pt x="47284" y="88738"/>
                  </a:cubicBezTo>
                  <a:cubicBezTo>
                    <a:pt x="69512" y="87335"/>
                    <a:pt x="87335" y="69512"/>
                    <a:pt x="88742" y="47280"/>
                  </a:cubicBezTo>
                  <a:cubicBezTo>
                    <a:pt x="89549" y="34514"/>
                    <a:pt x="84840" y="22022"/>
                    <a:pt x="75822" y="13005"/>
                  </a:cubicBezTo>
                  <a:cubicBezTo>
                    <a:pt x="66807" y="3988"/>
                    <a:pt x="54317" y="-708"/>
                    <a:pt x="41547" y="87"/>
                  </a:cubicBezTo>
                  <a:close/>
                  <a:moveTo>
                    <a:pt x="71103" y="46165"/>
                  </a:moveTo>
                  <a:cubicBezTo>
                    <a:pt x="70258" y="59535"/>
                    <a:pt x="59540" y="70253"/>
                    <a:pt x="46170" y="71098"/>
                  </a:cubicBezTo>
                  <a:cubicBezTo>
                    <a:pt x="38453" y="71595"/>
                    <a:pt x="30934" y="68750"/>
                    <a:pt x="25506" y="63321"/>
                  </a:cubicBezTo>
                  <a:cubicBezTo>
                    <a:pt x="20076" y="57891"/>
                    <a:pt x="17242" y="50360"/>
                    <a:pt x="17728" y="42658"/>
                  </a:cubicBezTo>
                  <a:cubicBezTo>
                    <a:pt x="18573" y="29288"/>
                    <a:pt x="29291" y="18569"/>
                    <a:pt x="42662" y="17725"/>
                  </a:cubicBezTo>
                  <a:cubicBezTo>
                    <a:pt x="50284" y="17232"/>
                    <a:pt x="57856" y="20033"/>
                    <a:pt x="63325" y="25501"/>
                  </a:cubicBezTo>
                  <a:cubicBezTo>
                    <a:pt x="68755" y="30930"/>
                    <a:pt x="71589" y="38462"/>
                    <a:pt x="71103" y="46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0"/>
            <p:cNvSpPr/>
            <p:nvPr/>
          </p:nvSpPr>
          <p:spPr>
            <a:xfrm>
              <a:off x="3339679" y="2679009"/>
              <a:ext cx="252605" cy="452438"/>
            </a:xfrm>
            <a:custGeom>
              <a:rect b="b" l="l" r="r" t="t"/>
              <a:pathLst>
                <a:path extrusionOk="0" h="603250" w="336807">
                  <a:moveTo>
                    <a:pt x="329149" y="494310"/>
                  </a:moveTo>
                  <a:cubicBezTo>
                    <a:pt x="328895" y="493849"/>
                    <a:pt x="328762" y="493328"/>
                    <a:pt x="328762" y="492803"/>
                  </a:cubicBezTo>
                  <a:lnTo>
                    <a:pt x="328762" y="464629"/>
                  </a:lnTo>
                  <a:cubicBezTo>
                    <a:pt x="328762" y="464104"/>
                    <a:pt x="328895" y="463582"/>
                    <a:pt x="329149" y="463122"/>
                  </a:cubicBezTo>
                  <a:lnTo>
                    <a:pt x="334252" y="453840"/>
                  </a:lnTo>
                  <a:cubicBezTo>
                    <a:pt x="337734" y="447502"/>
                    <a:pt x="337653" y="439676"/>
                    <a:pt x="334037" y="433417"/>
                  </a:cubicBezTo>
                  <a:lnTo>
                    <a:pt x="328869" y="424465"/>
                  </a:lnTo>
                  <a:cubicBezTo>
                    <a:pt x="325254" y="418207"/>
                    <a:pt x="318518" y="414223"/>
                    <a:pt x="311288" y="414070"/>
                  </a:cubicBezTo>
                  <a:lnTo>
                    <a:pt x="300702" y="413848"/>
                  </a:lnTo>
                  <a:cubicBezTo>
                    <a:pt x="300176" y="413837"/>
                    <a:pt x="299657" y="413692"/>
                    <a:pt x="299203" y="413430"/>
                  </a:cubicBezTo>
                  <a:lnTo>
                    <a:pt x="274799" y="399340"/>
                  </a:lnTo>
                  <a:cubicBezTo>
                    <a:pt x="274346" y="399078"/>
                    <a:pt x="273963" y="398704"/>
                    <a:pt x="273691" y="398253"/>
                  </a:cubicBezTo>
                  <a:lnTo>
                    <a:pt x="268205" y="389194"/>
                  </a:lnTo>
                  <a:cubicBezTo>
                    <a:pt x="265009" y="383918"/>
                    <a:pt x="259575" y="380347"/>
                    <a:pt x="253558" y="379412"/>
                  </a:cubicBezTo>
                  <a:cubicBezTo>
                    <a:pt x="252029" y="364177"/>
                    <a:pt x="247206" y="349952"/>
                    <a:pt x="239828" y="337435"/>
                  </a:cubicBezTo>
                  <a:lnTo>
                    <a:pt x="239828" y="93596"/>
                  </a:lnTo>
                  <a:cubicBezTo>
                    <a:pt x="239828" y="78630"/>
                    <a:pt x="236185" y="63717"/>
                    <a:pt x="229293" y="50468"/>
                  </a:cubicBezTo>
                  <a:cubicBezTo>
                    <a:pt x="227042" y="46138"/>
                    <a:pt x="221706" y="44456"/>
                    <a:pt x="217376" y="46707"/>
                  </a:cubicBezTo>
                  <a:cubicBezTo>
                    <a:pt x="213046" y="48959"/>
                    <a:pt x="211363" y="54295"/>
                    <a:pt x="213615" y="58624"/>
                  </a:cubicBezTo>
                  <a:cubicBezTo>
                    <a:pt x="219283" y="69519"/>
                    <a:pt x="222156" y="81284"/>
                    <a:pt x="222156" y="93597"/>
                  </a:cubicBezTo>
                  <a:lnTo>
                    <a:pt x="222156" y="315139"/>
                  </a:lnTo>
                  <a:cubicBezTo>
                    <a:pt x="206138" y="299815"/>
                    <a:pt x="185231" y="289607"/>
                    <a:pt x="162112" y="287041"/>
                  </a:cubicBezTo>
                  <a:lnTo>
                    <a:pt x="162112" y="251879"/>
                  </a:lnTo>
                  <a:cubicBezTo>
                    <a:pt x="187578" y="239014"/>
                    <a:pt x="205081" y="212599"/>
                    <a:pt x="205081" y="182172"/>
                  </a:cubicBezTo>
                  <a:lnTo>
                    <a:pt x="205081" y="91210"/>
                  </a:lnTo>
                  <a:cubicBezTo>
                    <a:pt x="205081" y="87553"/>
                    <a:pt x="202828" y="84271"/>
                    <a:pt x="199413" y="82961"/>
                  </a:cubicBezTo>
                  <a:cubicBezTo>
                    <a:pt x="195993" y="81644"/>
                    <a:pt x="192127" y="82578"/>
                    <a:pt x="189679" y="85294"/>
                  </a:cubicBezTo>
                  <a:cubicBezTo>
                    <a:pt x="176910" y="99466"/>
                    <a:pt x="157606" y="93611"/>
                    <a:pt x="148213" y="87918"/>
                  </a:cubicBezTo>
                  <a:cubicBezTo>
                    <a:pt x="145069" y="86011"/>
                    <a:pt x="141072" y="86252"/>
                    <a:pt x="138180" y="88522"/>
                  </a:cubicBezTo>
                  <a:cubicBezTo>
                    <a:pt x="124165" y="99513"/>
                    <a:pt x="82902" y="101695"/>
                    <a:pt x="63715" y="84611"/>
                  </a:cubicBezTo>
                  <a:cubicBezTo>
                    <a:pt x="61116" y="82295"/>
                    <a:pt x="57397" y="81723"/>
                    <a:pt x="54222" y="83148"/>
                  </a:cubicBezTo>
                  <a:cubicBezTo>
                    <a:pt x="51045" y="84573"/>
                    <a:pt x="49001" y="87730"/>
                    <a:pt x="49001" y="91211"/>
                  </a:cubicBezTo>
                  <a:lnTo>
                    <a:pt x="49001" y="177774"/>
                  </a:lnTo>
                  <a:cubicBezTo>
                    <a:pt x="49001" y="182655"/>
                    <a:pt x="52958" y="186610"/>
                    <a:pt x="57838" y="186610"/>
                  </a:cubicBezTo>
                  <a:cubicBezTo>
                    <a:pt x="62718" y="186610"/>
                    <a:pt x="66674" y="182655"/>
                    <a:pt x="66674" y="177774"/>
                  </a:cubicBezTo>
                  <a:lnTo>
                    <a:pt x="66674" y="107261"/>
                  </a:lnTo>
                  <a:cubicBezTo>
                    <a:pt x="91837" y="118759"/>
                    <a:pt x="125868" y="115846"/>
                    <a:pt x="144035" y="105747"/>
                  </a:cubicBezTo>
                  <a:cubicBezTo>
                    <a:pt x="152427" y="109828"/>
                    <a:pt x="161611" y="111959"/>
                    <a:pt x="170380" y="111758"/>
                  </a:cubicBezTo>
                  <a:cubicBezTo>
                    <a:pt x="176462" y="111632"/>
                    <a:pt x="182180" y="110428"/>
                    <a:pt x="187406" y="108206"/>
                  </a:cubicBezTo>
                  <a:lnTo>
                    <a:pt x="187406" y="182171"/>
                  </a:lnTo>
                  <a:cubicBezTo>
                    <a:pt x="187406" y="215457"/>
                    <a:pt x="160325" y="242537"/>
                    <a:pt x="127040" y="242537"/>
                  </a:cubicBezTo>
                  <a:cubicBezTo>
                    <a:pt x="103791" y="242537"/>
                    <a:pt x="82999" y="229548"/>
                    <a:pt x="72779" y="208638"/>
                  </a:cubicBezTo>
                  <a:cubicBezTo>
                    <a:pt x="70636" y="204253"/>
                    <a:pt x="65343" y="202439"/>
                    <a:pt x="60959" y="204581"/>
                  </a:cubicBezTo>
                  <a:cubicBezTo>
                    <a:pt x="56575" y="206724"/>
                    <a:pt x="54758" y="212016"/>
                    <a:pt x="56901" y="216401"/>
                  </a:cubicBezTo>
                  <a:cubicBezTo>
                    <a:pt x="64621" y="232192"/>
                    <a:pt x="77009" y="244488"/>
                    <a:pt x="91971" y="251982"/>
                  </a:cubicBezTo>
                  <a:lnTo>
                    <a:pt x="91971" y="287039"/>
                  </a:lnTo>
                  <a:cubicBezTo>
                    <a:pt x="68802" y="289613"/>
                    <a:pt x="47917" y="299867"/>
                    <a:pt x="31927" y="315192"/>
                  </a:cubicBezTo>
                  <a:lnTo>
                    <a:pt x="31927" y="93596"/>
                  </a:lnTo>
                  <a:cubicBezTo>
                    <a:pt x="31927" y="51732"/>
                    <a:pt x="65986" y="17673"/>
                    <a:pt x="107850" y="17673"/>
                  </a:cubicBezTo>
                  <a:lnTo>
                    <a:pt x="146234" y="17673"/>
                  </a:lnTo>
                  <a:cubicBezTo>
                    <a:pt x="163498" y="17673"/>
                    <a:pt x="179779" y="23339"/>
                    <a:pt x="193313" y="34058"/>
                  </a:cubicBezTo>
                  <a:cubicBezTo>
                    <a:pt x="197140" y="37088"/>
                    <a:pt x="202698" y="36441"/>
                    <a:pt x="205727" y="32616"/>
                  </a:cubicBezTo>
                  <a:cubicBezTo>
                    <a:pt x="208756" y="28790"/>
                    <a:pt x="208111" y="23232"/>
                    <a:pt x="204285" y="20202"/>
                  </a:cubicBezTo>
                  <a:cubicBezTo>
                    <a:pt x="187593" y="6987"/>
                    <a:pt x="167520" y="0"/>
                    <a:pt x="146232" y="0"/>
                  </a:cubicBezTo>
                  <a:lnTo>
                    <a:pt x="107847" y="0"/>
                  </a:lnTo>
                  <a:cubicBezTo>
                    <a:pt x="56239" y="0"/>
                    <a:pt x="14252" y="41987"/>
                    <a:pt x="14252" y="93596"/>
                  </a:cubicBezTo>
                  <a:lnTo>
                    <a:pt x="14252" y="337515"/>
                  </a:lnTo>
                  <a:cubicBezTo>
                    <a:pt x="5197" y="352884"/>
                    <a:pt x="0" y="370784"/>
                    <a:pt x="0" y="389876"/>
                  </a:cubicBezTo>
                  <a:lnTo>
                    <a:pt x="0" y="584362"/>
                  </a:lnTo>
                  <a:cubicBezTo>
                    <a:pt x="0" y="594777"/>
                    <a:pt x="8473" y="603250"/>
                    <a:pt x="18888" y="603250"/>
                  </a:cubicBezTo>
                  <a:lnTo>
                    <a:pt x="54387" y="603250"/>
                  </a:lnTo>
                  <a:cubicBezTo>
                    <a:pt x="59267" y="603250"/>
                    <a:pt x="63223" y="599295"/>
                    <a:pt x="63223" y="594413"/>
                  </a:cubicBezTo>
                  <a:cubicBezTo>
                    <a:pt x="63223" y="589532"/>
                    <a:pt x="59267" y="585577"/>
                    <a:pt x="54387" y="585577"/>
                  </a:cubicBezTo>
                  <a:lnTo>
                    <a:pt x="18888" y="585577"/>
                  </a:lnTo>
                  <a:cubicBezTo>
                    <a:pt x="18219" y="585577"/>
                    <a:pt x="17673" y="585031"/>
                    <a:pt x="17673" y="584362"/>
                  </a:cubicBezTo>
                  <a:lnTo>
                    <a:pt x="17673" y="389875"/>
                  </a:lnTo>
                  <a:cubicBezTo>
                    <a:pt x="17673" y="345755"/>
                    <a:pt x="51149" y="309306"/>
                    <a:pt x="94035" y="304593"/>
                  </a:cubicBezTo>
                  <a:lnTo>
                    <a:pt x="104087" y="336199"/>
                  </a:lnTo>
                  <a:lnTo>
                    <a:pt x="101709" y="336199"/>
                  </a:lnTo>
                  <a:cubicBezTo>
                    <a:pt x="96829" y="336199"/>
                    <a:pt x="92872" y="340154"/>
                    <a:pt x="92872" y="345035"/>
                  </a:cubicBezTo>
                  <a:lnTo>
                    <a:pt x="92872" y="413477"/>
                  </a:lnTo>
                  <a:cubicBezTo>
                    <a:pt x="92872" y="418359"/>
                    <a:pt x="96829" y="422314"/>
                    <a:pt x="101709" y="422314"/>
                  </a:cubicBezTo>
                  <a:lnTo>
                    <a:pt x="152370" y="422314"/>
                  </a:lnTo>
                  <a:cubicBezTo>
                    <a:pt x="157250" y="422314"/>
                    <a:pt x="161207" y="418359"/>
                    <a:pt x="161207" y="413477"/>
                  </a:cubicBezTo>
                  <a:lnTo>
                    <a:pt x="161207" y="345035"/>
                  </a:lnTo>
                  <a:cubicBezTo>
                    <a:pt x="161207" y="340154"/>
                    <a:pt x="157250" y="336199"/>
                    <a:pt x="152370" y="336199"/>
                  </a:cubicBezTo>
                  <a:lnTo>
                    <a:pt x="149992" y="336199"/>
                  </a:lnTo>
                  <a:lnTo>
                    <a:pt x="160045" y="304592"/>
                  </a:lnTo>
                  <a:cubicBezTo>
                    <a:pt x="199426" y="308915"/>
                    <a:pt x="231088" y="339971"/>
                    <a:pt x="235801" y="379617"/>
                  </a:cubicBezTo>
                  <a:cubicBezTo>
                    <a:pt x="230237" y="380800"/>
                    <a:pt x="225277" y="384248"/>
                    <a:pt x="222282" y="389193"/>
                  </a:cubicBezTo>
                  <a:lnTo>
                    <a:pt x="216794" y="398253"/>
                  </a:lnTo>
                  <a:cubicBezTo>
                    <a:pt x="216524" y="398701"/>
                    <a:pt x="216140" y="399076"/>
                    <a:pt x="215684" y="399340"/>
                  </a:cubicBezTo>
                  <a:lnTo>
                    <a:pt x="191287" y="413427"/>
                  </a:lnTo>
                  <a:cubicBezTo>
                    <a:pt x="190831" y="413691"/>
                    <a:pt x="190311" y="413835"/>
                    <a:pt x="189787" y="413846"/>
                  </a:cubicBezTo>
                  <a:lnTo>
                    <a:pt x="179196" y="414068"/>
                  </a:lnTo>
                  <a:cubicBezTo>
                    <a:pt x="171969" y="414221"/>
                    <a:pt x="165233" y="418204"/>
                    <a:pt x="161618" y="424464"/>
                  </a:cubicBezTo>
                  <a:lnTo>
                    <a:pt x="156450" y="433414"/>
                  </a:lnTo>
                  <a:cubicBezTo>
                    <a:pt x="152836" y="439675"/>
                    <a:pt x="152753" y="447502"/>
                    <a:pt x="156236" y="453838"/>
                  </a:cubicBezTo>
                  <a:lnTo>
                    <a:pt x="161338" y="463118"/>
                  </a:lnTo>
                  <a:cubicBezTo>
                    <a:pt x="161591" y="463580"/>
                    <a:pt x="161725" y="464102"/>
                    <a:pt x="161725" y="464626"/>
                  </a:cubicBezTo>
                  <a:lnTo>
                    <a:pt x="161725" y="492801"/>
                  </a:lnTo>
                  <a:cubicBezTo>
                    <a:pt x="161725" y="493325"/>
                    <a:pt x="161591" y="493849"/>
                    <a:pt x="161338" y="494308"/>
                  </a:cubicBezTo>
                  <a:lnTo>
                    <a:pt x="156235" y="503589"/>
                  </a:lnTo>
                  <a:cubicBezTo>
                    <a:pt x="152752" y="509925"/>
                    <a:pt x="152833" y="517751"/>
                    <a:pt x="156449" y="524012"/>
                  </a:cubicBezTo>
                  <a:lnTo>
                    <a:pt x="161616" y="532962"/>
                  </a:lnTo>
                  <a:cubicBezTo>
                    <a:pt x="165230" y="539223"/>
                    <a:pt x="171969" y="543208"/>
                    <a:pt x="179196" y="543359"/>
                  </a:cubicBezTo>
                  <a:lnTo>
                    <a:pt x="189782" y="543580"/>
                  </a:lnTo>
                  <a:cubicBezTo>
                    <a:pt x="190309" y="543592"/>
                    <a:pt x="190830" y="543737"/>
                    <a:pt x="191283" y="543998"/>
                  </a:cubicBezTo>
                  <a:lnTo>
                    <a:pt x="215681" y="558085"/>
                  </a:lnTo>
                  <a:cubicBezTo>
                    <a:pt x="216138" y="558349"/>
                    <a:pt x="216522" y="558725"/>
                    <a:pt x="216794" y="559174"/>
                  </a:cubicBezTo>
                  <a:lnTo>
                    <a:pt x="222281" y="568236"/>
                  </a:lnTo>
                  <a:cubicBezTo>
                    <a:pt x="225385" y="573359"/>
                    <a:pt x="230597" y="576873"/>
                    <a:pt x="236404" y="577929"/>
                  </a:cubicBezTo>
                  <a:lnTo>
                    <a:pt x="236404" y="584358"/>
                  </a:lnTo>
                  <a:cubicBezTo>
                    <a:pt x="236404" y="585028"/>
                    <a:pt x="235860" y="585573"/>
                    <a:pt x="235191" y="585573"/>
                  </a:cubicBezTo>
                  <a:lnTo>
                    <a:pt x="89718" y="585573"/>
                  </a:lnTo>
                  <a:cubicBezTo>
                    <a:pt x="84838" y="585573"/>
                    <a:pt x="80881" y="589528"/>
                    <a:pt x="80881" y="594410"/>
                  </a:cubicBezTo>
                  <a:cubicBezTo>
                    <a:pt x="80881" y="599291"/>
                    <a:pt x="84838" y="603247"/>
                    <a:pt x="89718" y="603247"/>
                  </a:cubicBezTo>
                  <a:lnTo>
                    <a:pt x="235192" y="603247"/>
                  </a:lnTo>
                  <a:cubicBezTo>
                    <a:pt x="245606" y="603247"/>
                    <a:pt x="254079" y="594774"/>
                    <a:pt x="254079" y="584358"/>
                  </a:cubicBezTo>
                  <a:lnTo>
                    <a:pt x="254079" y="577929"/>
                  </a:lnTo>
                  <a:cubicBezTo>
                    <a:pt x="259886" y="576874"/>
                    <a:pt x="265099" y="573359"/>
                    <a:pt x="268204" y="568233"/>
                  </a:cubicBezTo>
                  <a:lnTo>
                    <a:pt x="273691" y="559174"/>
                  </a:lnTo>
                  <a:cubicBezTo>
                    <a:pt x="273962" y="558725"/>
                    <a:pt x="274347" y="558349"/>
                    <a:pt x="274802" y="558085"/>
                  </a:cubicBezTo>
                  <a:lnTo>
                    <a:pt x="299203" y="543998"/>
                  </a:lnTo>
                  <a:cubicBezTo>
                    <a:pt x="299657" y="543736"/>
                    <a:pt x="300175" y="543591"/>
                    <a:pt x="300700" y="543580"/>
                  </a:cubicBezTo>
                  <a:lnTo>
                    <a:pt x="311286" y="543359"/>
                  </a:lnTo>
                  <a:cubicBezTo>
                    <a:pt x="318516" y="543208"/>
                    <a:pt x="325253" y="539223"/>
                    <a:pt x="328868" y="532962"/>
                  </a:cubicBezTo>
                  <a:lnTo>
                    <a:pt x="334036" y="524012"/>
                  </a:lnTo>
                  <a:cubicBezTo>
                    <a:pt x="337649" y="517751"/>
                    <a:pt x="337733" y="509927"/>
                    <a:pt x="334250" y="503589"/>
                  </a:cubicBezTo>
                  <a:close/>
                  <a:moveTo>
                    <a:pt x="127040" y="260212"/>
                  </a:moveTo>
                  <a:cubicBezTo>
                    <a:pt x="133018" y="260212"/>
                    <a:pt x="138841" y="259535"/>
                    <a:pt x="144436" y="258257"/>
                  </a:cubicBezTo>
                  <a:lnTo>
                    <a:pt x="144436" y="286170"/>
                  </a:lnTo>
                  <a:lnTo>
                    <a:pt x="109642" y="286170"/>
                  </a:lnTo>
                  <a:lnTo>
                    <a:pt x="109642" y="258288"/>
                  </a:lnTo>
                  <a:cubicBezTo>
                    <a:pt x="115263" y="259553"/>
                    <a:pt x="121088" y="260212"/>
                    <a:pt x="127040" y="260212"/>
                  </a:cubicBezTo>
                  <a:close/>
                  <a:moveTo>
                    <a:pt x="143533" y="404642"/>
                  </a:moveTo>
                  <a:lnTo>
                    <a:pt x="110546" y="404642"/>
                  </a:lnTo>
                  <a:lnTo>
                    <a:pt x="110546" y="353873"/>
                  </a:lnTo>
                  <a:lnTo>
                    <a:pt x="143533" y="353873"/>
                  </a:lnTo>
                  <a:close/>
                  <a:moveTo>
                    <a:pt x="122633" y="336200"/>
                  </a:moveTo>
                  <a:lnTo>
                    <a:pt x="112417" y="304078"/>
                  </a:lnTo>
                  <a:lnTo>
                    <a:pt x="141661" y="304078"/>
                  </a:lnTo>
                  <a:lnTo>
                    <a:pt x="131445" y="336200"/>
                  </a:lnTo>
                  <a:close/>
                  <a:moveTo>
                    <a:pt x="313662" y="502825"/>
                  </a:moveTo>
                  <a:lnTo>
                    <a:pt x="318762" y="512105"/>
                  </a:lnTo>
                  <a:cubicBezTo>
                    <a:pt x="319287" y="513059"/>
                    <a:pt x="319275" y="514238"/>
                    <a:pt x="318732" y="515178"/>
                  </a:cubicBezTo>
                  <a:lnTo>
                    <a:pt x="313564" y="524128"/>
                  </a:lnTo>
                  <a:cubicBezTo>
                    <a:pt x="313020" y="525070"/>
                    <a:pt x="312006" y="525670"/>
                    <a:pt x="310919" y="525692"/>
                  </a:cubicBezTo>
                  <a:lnTo>
                    <a:pt x="300330" y="525914"/>
                  </a:lnTo>
                  <a:cubicBezTo>
                    <a:pt x="296836" y="525987"/>
                    <a:pt x="293389" y="526950"/>
                    <a:pt x="290366" y="528696"/>
                  </a:cubicBezTo>
                  <a:lnTo>
                    <a:pt x="265965" y="542782"/>
                  </a:lnTo>
                  <a:cubicBezTo>
                    <a:pt x="262939" y="544530"/>
                    <a:pt x="260383" y="547033"/>
                    <a:pt x="258574" y="550023"/>
                  </a:cubicBezTo>
                  <a:lnTo>
                    <a:pt x="253089" y="559081"/>
                  </a:lnTo>
                  <a:cubicBezTo>
                    <a:pt x="252525" y="560012"/>
                    <a:pt x="251498" y="560590"/>
                    <a:pt x="250411" y="560590"/>
                  </a:cubicBezTo>
                  <a:lnTo>
                    <a:pt x="240077" y="560590"/>
                  </a:lnTo>
                  <a:cubicBezTo>
                    <a:pt x="238990" y="560590"/>
                    <a:pt x="237963" y="560012"/>
                    <a:pt x="237400" y="559083"/>
                  </a:cubicBezTo>
                  <a:lnTo>
                    <a:pt x="231915" y="550024"/>
                  </a:lnTo>
                  <a:cubicBezTo>
                    <a:pt x="230106" y="547036"/>
                    <a:pt x="227549" y="544532"/>
                    <a:pt x="224522" y="542784"/>
                  </a:cubicBezTo>
                  <a:lnTo>
                    <a:pt x="200122" y="528696"/>
                  </a:lnTo>
                  <a:cubicBezTo>
                    <a:pt x="197097" y="526951"/>
                    <a:pt x="193651" y="525988"/>
                    <a:pt x="190157" y="525915"/>
                  </a:cubicBezTo>
                  <a:lnTo>
                    <a:pt x="179568" y="525694"/>
                  </a:lnTo>
                  <a:cubicBezTo>
                    <a:pt x="178482" y="525670"/>
                    <a:pt x="177469" y="525071"/>
                    <a:pt x="176924" y="524129"/>
                  </a:cubicBezTo>
                  <a:lnTo>
                    <a:pt x="171757" y="515179"/>
                  </a:lnTo>
                  <a:cubicBezTo>
                    <a:pt x="171213" y="514236"/>
                    <a:pt x="171200" y="513059"/>
                    <a:pt x="171725" y="512107"/>
                  </a:cubicBezTo>
                  <a:lnTo>
                    <a:pt x="176828" y="502825"/>
                  </a:lnTo>
                  <a:cubicBezTo>
                    <a:pt x="178511" y="499762"/>
                    <a:pt x="179401" y="496297"/>
                    <a:pt x="179401" y="492805"/>
                  </a:cubicBezTo>
                  <a:lnTo>
                    <a:pt x="179401" y="464630"/>
                  </a:lnTo>
                  <a:cubicBezTo>
                    <a:pt x="179401" y="461138"/>
                    <a:pt x="178511" y="457672"/>
                    <a:pt x="176826" y="454608"/>
                  </a:cubicBezTo>
                  <a:lnTo>
                    <a:pt x="171725" y="445327"/>
                  </a:lnTo>
                  <a:cubicBezTo>
                    <a:pt x="171202" y="444374"/>
                    <a:pt x="171212" y="443197"/>
                    <a:pt x="171757" y="442255"/>
                  </a:cubicBezTo>
                  <a:lnTo>
                    <a:pt x="176924" y="433306"/>
                  </a:lnTo>
                  <a:cubicBezTo>
                    <a:pt x="177469" y="432363"/>
                    <a:pt x="178482" y="431762"/>
                    <a:pt x="179568" y="431740"/>
                  </a:cubicBezTo>
                  <a:lnTo>
                    <a:pt x="190158" y="431518"/>
                  </a:lnTo>
                  <a:cubicBezTo>
                    <a:pt x="193651" y="431445"/>
                    <a:pt x="197097" y="430483"/>
                    <a:pt x="200123" y="428736"/>
                  </a:cubicBezTo>
                  <a:lnTo>
                    <a:pt x="224519" y="414651"/>
                  </a:lnTo>
                  <a:cubicBezTo>
                    <a:pt x="227548" y="412903"/>
                    <a:pt x="230107" y="410399"/>
                    <a:pt x="231914" y="407409"/>
                  </a:cubicBezTo>
                  <a:lnTo>
                    <a:pt x="237400" y="398351"/>
                  </a:lnTo>
                  <a:cubicBezTo>
                    <a:pt x="237964" y="397420"/>
                    <a:pt x="238990" y="396843"/>
                    <a:pt x="240077" y="396843"/>
                  </a:cubicBezTo>
                  <a:lnTo>
                    <a:pt x="250411" y="396843"/>
                  </a:lnTo>
                  <a:cubicBezTo>
                    <a:pt x="251500" y="396843"/>
                    <a:pt x="252525" y="397420"/>
                    <a:pt x="253088" y="398350"/>
                  </a:cubicBezTo>
                  <a:lnTo>
                    <a:pt x="258572" y="407407"/>
                  </a:lnTo>
                  <a:cubicBezTo>
                    <a:pt x="260381" y="410399"/>
                    <a:pt x="262940" y="412903"/>
                    <a:pt x="265966" y="414648"/>
                  </a:cubicBezTo>
                  <a:lnTo>
                    <a:pt x="290365" y="428736"/>
                  </a:lnTo>
                  <a:cubicBezTo>
                    <a:pt x="293389" y="430483"/>
                    <a:pt x="296836" y="431445"/>
                    <a:pt x="300332" y="431518"/>
                  </a:cubicBezTo>
                  <a:lnTo>
                    <a:pt x="310916" y="431740"/>
                  </a:lnTo>
                  <a:cubicBezTo>
                    <a:pt x="312006" y="431763"/>
                    <a:pt x="313020" y="432363"/>
                    <a:pt x="313564" y="433304"/>
                  </a:cubicBezTo>
                  <a:lnTo>
                    <a:pt x="318732" y="442257"/>
                  </a:lnTo>
                  <a:cubicBezTo>
                    <a:pt x="319276" y="443198"/>
                    <a:pt x="319288" y="444375"/>
                    <a:pt x="318763" y="445327"/>
                  </a:cubicBezTo>
                  <a:lnTo>
                    <a:pt x="313662" y="454608"/>
                  </a:lnTo>
                  <a:cubicBezTo>
                    <a:pt x="311977" y="457671"/>
                    <a:pt x="311087" y="461136"/>
                    <a:pt x="311087" y="464630"/>
                  </a:cubicBezTo>
                  <a:lnTo>
                    <a:pt x="311087" y="492805"/>
                  </a:lnTo>
                  <a:cubicBezTo>
                    <a:pt x="311088" y="496297"/>
                    <a:pt x="311978" y="499762"/>
                    <a:pt x="313662" y="50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30"/>
          <p:cNvGrpSpPr/>
          <p:nvPr/>
        </p:nvGrpSpPr>
        <p:grpSpPr>
          <a:xfrm>
            <a:off x="7435898" y="2294429"/>
            <a:ext cx="296030" cy="249744"/>
            <a:chOff x="1765790" y="2714379"/>
            <a:chExt cx="452438" cy="381696"/>
          </a:xfrm>
        </p:grpSpPr>
        <p:sp>
          <p:nvSpPr>
            <p:cNvPr id="1140" name="Google Shape;1140;p30"/>
            <p:cNvSpPr/>
            <p:nvPr/>
          </p:nvSpPr>
          <p:spPr>
            <a:xfrm>
              <a:off x="1790803" y="2767198"/>
              <a:ext cx="402410" cy="308933"/>
            </a:xfrm>
            <a:custGeom>
              <a:rect b="b" l="l" r="r" t="t"/>
              <a:pathLst>
                <a:path extrusionOk="0" h="411911" w="536546">
                  <a:moveTo>
                    <a:pt x="121879" y="411910"/>
                  </a:moveTo>
                  <a:cubicBezTo>
                    <a:pt x="126759" y="411910"/>
                    <a:pt x="130716" y="407955"/>
                    <a:pt x="130716" y="403074"/>
                  </a:cubicBezTo>
                  <a:lnTo>
                    <a:pt x="130716" y="87884"/>
                  </a:lnTo>
                  <a:lnTo>
                    <a:pt x="259436" y="87884"/>
                  </a:lnTo>
                  <a:lnTo>
                    <a:pt x="259436" y="403075"/>
                  </a:lnTo>
                  <a:cubicBezTo>
                    <a:pt x="259436" y="407956"/>
                    <a:pt x="263393" y="411911"/>
                    <a:pt x="268273" y="411911"/>
                  </a:cubicBezTo>
                  <a:cubicBezTo>
                    <a:pt x="273153" y="411911"/>
                    <a:pt x="277110" y="407956"/>
                    <a:pt x="277110" y="403075"/>
                  </a:cubicBezTo>
                  <a:lnTo>
                    <a:pt x="277110" y="87884"/>
                  </a:lnTo>
                  <a:lnTo>
                    <a:pt x="405831" y="87884"/>
                  </a:lnTo>
                  <a:lnTo>
                    <a:pt x="405831" y="403075"/>
                  </a:lnTo>
                  <a:cubicBezTo>
                    <a:pt x="405831" y="407956"/>
                    <a:pt x="409786" y="411911"/>
                    <a:pt x="414667" y="411911"/>
                  </a:cubicBezTo>
                  <a:cubicBezTo>
                    <a:pt x="419549" y="411911"/>
                    <a:pt x="423504" y="407956"/>
                    <a:pt x="423504" y="403075"/>
                  </a:cubicBezTo>
                  <a:lnTo>
                    <a:pt x="423504" y="87884"/>
                  </a:lnTo>
                  <a:lnTo>
                    <a:pt x="527709" y="87884"/>
                  </a:lnTo>
                  <a:cubicBezTo>
                    <a:pt x="532591" y="87884"/>
                    <a:pt x="536546" y="83927"/>
                    <a:pt x="536546" y="79047"/>
                  </a:cubicBezTo>
                  <a:cubicBezTo>
                    <a:pt x="536546" y="74167"/>
                    <a:pt x="532591" y="70210"/>
                    <a:pt x="527709" y="70210"/>
                  </a:cubicBezTo>
                  <a:lnTo>
                    <a:pt x="423504" y="70210"/>
                  </a:lnTo>
                  <a:lnTo>
                    <a:pt x="423504" y="8837"/>
                  </a:lnTo>
                  <a:cubicBezTo>
                    <a:pt x="423504" y="3956"/>
                    <a:pt x="419549" y="0"/>
                    <a:pt x="414667" y="0"/>
                  </a:cubicBezTo>
                  <a:cubicBezTo>
                    <a:pt x="409786" y="0"/>
                    <a:pt x="405831" y="3956"/>
                    <a:pt x="405831" y="8837"/>
                  </a:cubicBezTo>
                  <a:lnTo>
                    <a:pt x="405831" y="70209"/>
                  </a:lnTo>
                  <a:lnTo>
                    <a:pt x="277110" y="70209"/>
                  </a:lnTo>
                  <a:lnTo>
                    <a:pt x="277110" y="8837"/>
                  </a:lnTo>
                  <a:cubicBezTo>
                    <a:pt x="277110" y="3956"/>
                    <a:pt x="273153" y="0"/>
                    <a:pt x="268273" y="0"/>
                  </a:cubicBezTo>
                  <a:cubicBezTo>
                    <a:pt x="263393" y="0"/>
                    <a:pt x="259436" y="3956"/>
                    <a:pt x="259436" y="8837"/>
                  </a:cubicBezTo>
                  <a:lnTo>
                    <a:pt x="259436" y="70209"/>
                  </a:lnTo>
                  <a:lnTo>
                    <a:pt x="130716" y="70209"/>
                  </a:lnTo>
                  <a:lnTo>
                    <a:pt x="130716" y="8837"/>
                  </a:lnTo>
                  <a:cubicBezTo>
                    <a:pt x="130716" y="3956"/>
                    <a:pt x="126759" y="0"/>
                    <a:pt x="121879" y="0"/>
                  </a:cubicBezTo>
                  <a:cubicBezTo>
                    <a:pt x="116999" y="0"/>
                    <a:pt x="113042" y="3956"/>
                    <a:pt x="113042" y="8837"/>
                  </a:cubicBezTo>
                  <a:lnTo>
                    <a:pt x="113042" y="70209"/>
                  </a:lnTo>
                  <a:lnTo>
                    <a:pt x="8837" y="70209"/>
                  </a:lnTo>
                  <a:cubicBezTo>
                    <a:pt x="3956" y="70209"/>
                    <a:pt x="0" y="74166"/>
                    <a:pt x="0" y="79046"/>
                  </a:cubicBezTo>
                  <a:cubicBezTo>
                    <a:pt x="0" y="83926"/>
                    <a:pt x="3956" y="87882"/>
                    <a:pt x="8837" y="87882"/>
                  </a:cubicBezTo>
                  <a:lnTo>
                    <a:pt x="113042" y="87882"/>
                  </a:lnTo>
                  <a:lnTo>
                    <a:pt x="113042" y="403074"/>
                  </a:lnTo>
                  <a:cubicBezTo>
                    <a:pt x="113042" y="407955"/>
                    <a:pt x="116999" y="411910"/>
                    <a:pt x="121879" y="411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1814889" y="2789078"/>
              <a:ext cx="24852" cy="13255"/>
            </a:xfrm>
            <a:custGeom>
              <a:rect b="b" l="l" r="r" t="t"/>
              <a:pathLst>
                <a:path extrusionOk="0" h="17673" w="33136">
                  <a:moveTo>
                    <a:pt x="24300" y="17673"/>
                  </a:moveTo>
                  <a:cubicBezTo>
                    <a:pt x="29180" y="17673"/>
                    <a:pt x="33136" y="13717"/>
                    <a:pt x="33136" y="8837"/>
                  </a:cubicBezTo>
                  <a:cubicBezTo>
                    <a:pt x="33136" y="3956"/>
                    <a:pt x="29180" y="0"/>
                    <a:pt x="24300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1924685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8" y="17673"/>
                  </a:moveTo>
                  <a:cubicBezTo>
                    <a:pt x="29179" y="17673"/>
                    <a:pt x="33135" y="13717"/>
                    <a:pt x="33135" y="8837"/>
                  </a:cubicBezTo>
                  <a:cubicBezTo>
                    <a:pt x="33135" y="3956"/>
                    <a:pt x="29179" y="0"/>
                    <a:pt x="24298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2034480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2144276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1799975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1799975" y="2923875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72907" y="14900"/>
                  </a:move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1799975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58005" y="0"/>
                  </a:move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7" y="6683"/>
                    <a:pt x="66222" y="0"/>
                    <a:pt x="58005" y="0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1909771" y="2854580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58006"/>
                  </a:moveTo>
                  <a:lnTo>
                    <a:pt x="72907" y="14901"/>
                  </a:ln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2" y="72908"/>
                    <a:pt x="72907" y="66223"/>
                    <a:pt x="72907" y="58006"/>
                  </a:cubicBezTo>
                  <a:close/>
                  <a:moveTo>
                    <a:pt x="55234" y="55235"/>
                  </a:moveTo>
                  <a:lnTo>
                    <a:pt x="17672" y="55235"/>
                  </a:lnTo>
                  <a:lnTo>
                    <a:pt x="17672" y="17673"/>
                  </a:lnTo>
                  <a:lnTo>
                    <a:pt x="55234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1909771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14901" y="72907"/>
                  </a:move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-1" y="66223"/>
                    <a:pt x="6684" y="72907"/>
                    <a:pt x="14901" y="72907"/>
                  </a:cubicBezTo>
                  <a:close/>
                  <a:moveTo>
                    <a:pt x="17672" y="17673"/>
                  </a:moveTo>
                  <a:lnTo>
                    <a:pt x="55234" y="17673"/>
                  </a:lnTo>
                  <a:lnTo>
                    <a:pt x="55234" y="55235"/>
                  </a:lnTo>
                  <a:lnTo>
                    <a:pt x="17672" y="552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2019567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2129362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2129362" y="2923875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72907" y="14900"/>
                  </a:move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2129362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58006" y="0"/>
                  </a:move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8" y="6683"/>
                    <a:pt x="66223" y="0"/>
                    <a:pt x="58006" y="0"/>
                  </a:cubicBezTo>
                  <a:close/>
                  <a:moveTo>
                    <a:pt x="55235" y="55234"/>
                  </a:moveTo>
                  <a:lnTo>
                    <a:pt x="17673" y="55234"/>
                  </a:lnTo>
                  <a:lnTo>
                    <a:pt x="17673" y="17672"/>
                  </a:lnTo>
                  <a:lnTo>
                    <a:pt x="55235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1921679" y="2944587"/>
              <a:ext cx="30863" cy="13255"/>
            </a:xfrm>
            <a:custGeom>
              <a:rect b="b" l="l" r="r" t="t"/>
              <a:pathLst>
                <a:path extrusionOk="0" h="17673" w="41151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32315" y="17673"/>
                  </a:lnTo>
                  <a:cubicBezTo>
                    <a:pt x="37195" y="17673"/>
                    <a:pt x="41152" y="13718"/>
                    <a:pt x="41152" y="8837"/>
                  </a:cubicBezTo>
                  <a:cubicBezTo>
                    <a:pt x="41152" y="3955"/>
                    <a:pt x="37195" y="0"/>
                    <a:pt x="3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2031475" y="3013882"/>
              <a:ext cx="30863" cy="13255"/>
            </a:xfrm>
            <a:custGeom>
              <a:rect b="b" l="l" r="r" t="t"/>
              <a:pathLst>
                <a:path extrusionOk="0" h="17673" w="41151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2315" y="17673"/>
                  </a:lnTo>
                  <a:cubicBezTo>
                    <a:pt x="37196" y="17673"/>
                    <a:pt x="41152" y="13718"/>
                    <a:pt x="41152" y="8837"/>
                  </a:cubicBezTo>
                  <a:cubicBezTo>
                    <a:pt x="41152" y="3955"/>
                    <a:pt x="37196" y="0"/>
                    <a:pt x="3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1765790" y="2714379"/>
              <a:ext cx="452438" cy="381696"/>
            </a:xfrm>
            <a:custGeom>
              <a:rect b="b" l="l" r="r" t="t"/>
              <a:pathLst>
                <a:path extrusionOk="0" h="508928" w="603250">
                  <a:moveTo>
                    <a:pt x="594413" y="33906"/>
                  </a:moveTo>
                  <a:lnTo>
                    <a:pt x="586450" y="33906"/>
                  </a:lnTo>
                  <a:lnTo>
                    <a:pt x="568648" y="8653"/>
                  </a:lnTo>
                  <a:cubicBezTo>
                    <a:pt x="564828" y="3234"/>
                    <a:pt x="558591" y="0"/>
                    <a:pt x="551961" y="0"/>
                  </a:cubicBezTo>
                  <a:lnTo>
                    <a:pt x="114341" y="0"/>
                  </a:lnTo>
                  <a:cubicBezTo>
                    <a:pt x="109460" y="0"/>
                    <a:pt x="105504" y="3956"/>
                    <a:pt x="105504" y="8837"/>
                  </a:cubicBezTo>
                  <a:cubicBezTo>
                    <a:pt x="105504" y="13717"/>
                    <a:pt x="109460" y="17673"/>
                    <a:pt x="114341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9" y="18835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79010" y="17673"/>
                  </a:lnTo>
                  <a:cubicBezTo>
                    <a:pt x="83891" y="17673"/>
                    <a:pt x="87847" y="13717"/>
                    <a:pt x="87847" y="8837"/>
                  </a:cubicBezTo>
                  <a:cubicBezTo>
                    <a:pt x="87847" y="3956"/>
                    <a:pt x="83891" y="0"/>
                    <a:pt x="79010" y="0"/>
                  </a:cubicBezTo>
                  <a:lnTo>
                    <a:pt x="51290" y="0"/>
                  </a:lnTo>
                  <a:cubicBezTo>
                    <a:pt x="44661" y="0"/>
                    <a:pt x="38422" y="3235"/>
                    <a:pt x="34603" y="8653"/>
                  </a:cubicBezTo>
                  <a:lnTo>
                    <a:pt x="16800" y="33906"/>
                  </a:lnTo>
                  <a:lnTo>
                    <a:pt x="8837" y="33906"/>
                  </a:lnTo>
                  <a:cubicBezTo>
                    <a:pt x="3956" y="33906"/>
                    <a:pt x="0" y="37862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6" y="508929"/>
                    <a:pt x="8837" y="508929"/>
                  </a:cubicBezTo>
                  <a:lnTo>
                    <a:pt x="225405" y="508929"/>
                  </a:lnTo>
                  <a:cubicBezTo>
                    <a:pt x="230285" y="508929"/>
                    <a:pt x="234241" y="504973"/>
                    <a:pt x="234241" y="500092"/>
                  </a:cubicBezTo>
                  <a:cubicBezTo>
                    <a:pt x="234241" y="495211"/>
                    <a:pt x="230285" y="491255"/>
                    <a:pt x="225405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260735" y="491255"/>
                  </a:lnTo>
                  <a:cubicBezTo>
                    <a:pt x="255855" y="491255"/>
                    <a:pt x="251898" y="495211"/>
                    <a:pt x="251898" y="500092"/>
                  </a:cubicBezTo>
                  <a:cubicBezTo>
                    <a:pt x="251898" y="504973"/>
                    <a:pt x="255855" y="508929"/>
                    <a:pt x="260735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2"/>
                    <a:pt x="599294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2019567" y="2923874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64071" y="27626"/>
                  </a:moveTo>
                  <a:cubicBezTo>
                    <a:pt x="68952" y="27626"/>
                    <a:pt x="72907" y="23670"/>
                    <a:pt x="72907" y="18789"/>
                  </a:cubicBezTo>
                  <a:lnTo>
                    <a:pt x="72907" y="14901"/>
                  </a:ln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7"/>
                  </a:lnTo>
                  <a:cubicBezTo>
                    <a:pt x="0" y="66224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3"/>
                    <a:pt x="72907" y="58007"/>
                  </a:cubicBezTo>
                  <a:lnTo>
                    <a:pt x="72907" y="54119"/>
                  </a:lnTo>
                  <a:cubicBezTo>
                    <a:pt x="72907" y="49238"/>
                    <a:pt x="68952" y="45283"/>
                    <a:pt x="64071" y="45283"/>
                  </a:cubicBezTo>
                  <a:cubicBezTo>
                    <a:pt x="59189" y="45283"/>
                    <a:pt x="55234" y="49238"/>
                    <a:pt x="55234" y="54119"/>
                  </a:cubicBezTo>
                  <a:lnTo>
                    <a:pt x="55234" y="55234"/>
                  </a:ln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lnTo>
                    <a:pt x="55234" y="18788"/>
                  </a:lnTo>
                  <a:cubicBezTo>
                    <a:pt x="55234" y="23669"/>
                    <a:pt x="59189" y="27626"/>
                    <a:pt x="64071" y="27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30"/>
          <p:cNvGrpSpPr/>
          <p:nvPr/>
        </p:nvGrpSpPr>
        <p:grpSpPr>
          <a:xfrm>
            <a:off x="6752213" y="4126654"/>
            <a:ext cx="296029" cy="249744"/>
            <a:chOff x="1028803" y="2714378"/>
            <a:chExt cx="452437" cy="381697"/>
          </a:xfrm>
        </p:grpSpPr>
        <p:sp>
          <p:nvSpPr>
            <p:cNvPr id="1159" name="Google Shape;1159;p30"/>
            <p:cNvSpPr/>
            <p:nvPr/>
          </p:nvSpPr>
          <p:spPr>
            <a:xfrm>
              <a:off x="1028803" y="271437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1226257" y="2773526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1176564" y="2773526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1057233" y="2821668"/>
              <a:ext cx="395578" cy="215110"/>
            </a:xfrm>
            <a:custGeom>
              <a:rect b="b" l="l" r="r" t="t"/>
              <a:pathLst>
                <a:path extrusionOk="0" h="286813" w="527437">
                  <a:moveTo>
                    <a:pt x="8837" y="123896"/>
                  </a:moveTo>
                  <a:cubicBezTo>
                    <a:pt x="3955" y="123896"/>
                    <a:pt x="0" y="127851"/>
                    <a:pt x="0" y="132733"/>
                  </a:cubicBezTo>
                  <a:lnTo>
                    <a:pt x="0" y="154081"/>
                  </a:lnTo>
                  <a:cubicBezTo>
                    <a:pt x="0" y="158962"/>
                    <a:pt x="3955" y="162918"/>
                    <a:pt x="8837" y="162918"/>
                  </a:cubicBezTo>
                  <a:cubicBezTo>
                    <a:pt x="13718" y="162918"/>
                    <a:pt x="17673" y="158962"/>
                    <a:pt x="17673" y="154081"/>
                  </a:cubicBezTo>
                  <a:lnTo>
                    <a:pt x="17673" y="152243"/>
                  </a:lnTo>
                  <a:lnTo>
                    <a:pt x="133619" y="152243"/>
                  </a:lnTo>
                  <a:lnTo>
                    <a:pt x="133619" y="216124"/>
                  </a:lnTo>
                  <a:cubicBezTo>
                    <a:pt x="118291" y="220236"/>
                    <a:pt x="106973" y="234251"/>
                    <a:pt x="106973" y="250858"/>
                  </a:cubicBezTo>
                  <a:cubicBezTo>
                    <a:pt x="106973" y="270684"/>
                    <a:pt x="123103" y="286814"/>
                    <a:pt x="142930" y="286814"/>
                  </a:cubicBezTo>
                  <a:cubicBezTo>
                    <a:pt x="162757" y="286814"/>
                    <a:pt x="178886" y="270684"/>
                    <a:pt x="178886" y="250858"/>
                  </a:cubicBezTo>
                  <a:cubicBezTo>
                    <a:pt x="178886" y="233910"/>
                    <a:pt x="167099" y="219663"/>
                    <a:pt x="151292" y="215883"/>
                  </a:cubicBezTo>
                  <a:lnTo>
                    <a:pt x="151292" y="152244"/>
                  </a:lnTo>
                  <a:lnTo>
                    <a:pt x="348511" y="152244"/>
                  </a:lnTo>
                  <a:lnTo>
                    <a:pt x="348511" y="216124"/>
                  </a:lnTo>
                  <a:cubicBezTo>
                    <a:pt x="333184" y="220236"/>
                    <a:pt x="321866" y="234250"/>
                    <a:pt x="321866" y="250858"/>
                  </a:cubicBezTo>
                  <a:cubicBezTo>
                    <a:pt x="321866" y="270684"/>
                    <a:pt x="337994" y="286814"/>
                    <a:pt x="357822" y="286814"/>
                  </a:cubicBezTo>
                  <a:cubicBezTo>
                    <a:pt x="377649" y="286814"/>
                    <a:pt x="393779" y="270685"/>
                    <a:pt x="393779" y="250858"/>
                  </a:cubicBezTo>
                  <a:cubicBezTo>
                    <a:pt x="393779" y="233910"/>
                    <a:pt x="381992" y="219664"/>
                    <a:pt x="366186" y="215883"/>
                  </a:cubicBezTo>
                  <a:lnTo>
                    <a:pt x="366186" y="152243"/>
                  </a:lnTo>
                  <a:lnTo>
                    <a:pt x="509764" y="152243"/>
                  </a:lnTo>
                  <a:lnTo>
                    <a:pt x="509764" y="154081"/>
                  </a:lnTo>
                  <a:cubicBezTo>
                    <a:pt x="509764" y="158962"/>
                    <a:pt x="513719" y="162918"/>
                    <a:pt x="518601" y="162918"/>
                  </a:cubicBezTo>
                  <a:cubicBezTo>
                    <a:pt x="523482" y="162918"/>
                    <a:pt x="527437" y="158962"/>
                    <a:pt x="527437" y="154081"/>
                  </a:cubicBezTo>
                  <a:lnTo>
                    <a:pt x="527437" y="132733"/>
                  </a:lnTo>
                  <a:cubicBezTo>
                    <a:pt x="527437" y="127851"/>
                    <a:pt x="523482" y="123896"/>
                    <a:pt x="518601" y="123896"/>
                  </a:cubicBezTo>
                  <a:cubicBezTo>
                    <a:pt x="513719" y="123896"/>
                    <a:pt x="509764" y="127851"/>
                    <a:pt x="509764" y="132733"/>
                  </a:cubicBezTo>
                  <a:lnTo>
                    <a:pt x="509764" y="134571"/>
                  </a:lnTo>
                  <a:lnTo>
                    <a:pt x="272082" y="134571"/>
                  </a:lnTo>
                  <a:lnTo>
                    <a:pt x="272082" y="70930"/>
                  </a:lnTo>
                  <a:cubicBezTo>
                    <a:pt x="287888" y="67150"/>
                    <a:pt x="299675" y="52903"/>
                    <a:pt x="299675" y="35956"/>
                  </a:cubicBezTo>
                  <a:cubicBezTo>
                    <a:pt x="299675" y="16130"/>
                    <a:pt x="283545" y="0"/>
                    <a:pt x="263718" y="0"/>
                  </a:cubicBezTo>
                  <a:cubicBezTo>
                    <a:pt x="243891" y="0"/>
                    <a:pt x="227762" y="16129"/>
                    <a:pt x="227762" y="35956"/>
                  </a:cubicBezTo>
                  <a:cubicBezTo>
                    <a:pt x="227762" y="52564"/>
                    <a:pt x="239080" y="66578"/>
                    <a:pt x="254408" y="70690"/>
                  </a:cubicBezTo>
                  <a:lnTo>
                    <a:pt x="254408" y="134570"/>
                  </a:lnTo>
                  <a:lnTo>
                    <a:pt x="57190" y="134570"/>
                  </a:lnTo>
                  <a:lnTo>
                    <a:pt x="57190" y="70930"/>
                  </a:lnTo>
                  <a:cubicBezTo>
                    <a:pt x="72997" y="67150"/>
                    <a:pt x="84784" y="52903"/>
                    <a:pt x="84784" y="35956"/>
                  </a:cubicBezTo>
                  <a:cubicBezTo>
                    <a:pt x="84784" y="16130"/>
                    <a:pt x="68654" y="0"/>
                    <a:pt x="48827" y="0"/>
                  </a:cubicBezTo>
                  <a:cubicBezTo>
                    <a:pt x="29000" y="0"/>
                    <a:pt x="12870" y="16129"/>
                    <a:pt x="12870" y="35956"/>
                  </a:cubicBezTo>
                  <a:cubicBezTo>
                    <a:pt x="12870" y="52563"/>
                    <a:pt x="24188" y="66577"/>
                    <a:pt x="39515" y="70690"/>
                  </a:cubicBezTo>
                  <a:lnTo>
                    <a:pt x="39515" y="134571"/>
                  </a:lnTo>
                  <a:lnTo>
                    <a:pt x="17673" y="134571"/>
                  </a:lnTo>
                  <a:lnTo>
                    <a:pt x="17673" y="132733"/>
                  </a:lnTo>
                  <a:cubicBezTo>
                    <a:pt x="17673" y="127852"/>
                    <a:pt x="13717" y="123896"/>
                    <a:pt x="8837" y="123896"/>
                  </a:cubicBezTo>
                  <a:close/>
                  <a:moveTo>
                    <a:pt x="161213" y="250858"/>
                  </a:moveTo>
                  <a:cubicBezTo>
                    <a:pt x="161213" y="260939"/>
                    <a:pt x="153011" y="269140"/>
                    <a:pt x="142929" y="269140"/>
                  </a:cubicBezTo>
                  <a:cubicBezTo>
                    <a:pt x="132847" y="269140"/>
                    <a:pt x="124645" y="260939"/>
                    <a:pt x="124645" y="250858"/>
                  </a:cubicBezTo>
                  <a:cubicBezTo>
                    <a:pt x="124645" y="240776"/>
                    <a:pt x="132847" y="232574"/>
                    <a:pt x="142929" y="232574"/>
                  </a:cubicBezTo>
                  <a:cubicBezTo>
                    <a:pt x="153011" y="232574"/>
                    <a:pt x="161213" y="240776"/>
                    <a:pt x="161213" y="250858"/>
                  </a:cubicBezTo>
                  <a:close/>
                  <a:moveTo>
                    <a:pt x="376104" y="250858"/>
                  </a:moveTo>
                  <a:cubicBezTo>
                    <a:pt x="376104" y="260939"/>
                    <a:pt x="367902" y="269140"/>
                    <a:pt x="357820" y="269140"/>
                  </a:cubicBezTo>
                  <a:cubicBezTo>
                    <a:pt x="347739" y="269140"/>
                    <a:pt x="339538" y="260939"/>
                    <a:pt x="339538" y="250858"/>
                  </a:cubicBezTo>
                  <a:cubicBezTo>
                    <a:pt x="339538" y="240776"/>
                    <a:pt x="347739" y="232574"/>
                    <a:pt x="357820" y="232574"/>
                  </a:cubicBezTo>
                  <a:cubicBezTo>
                    <a:pt x="367902" y="232574"/>
                    <a:pt x="376104" y="240776"/>
                    <a:pt x="376104" y="250858"/>
                  </a:cubicBezTo>
                  <a:close/>
                  <a:moveTo>
                    <a:pt x="245436" y="35956"/>
                  </a:moveTo>
                  <a:cubicBezTo>
                    <a:pt x="245436" y="25875"/>
                    <a:pt x="253637" y="17673"/>
                    <a:pt x="263718" y="17673"/>
                  </a:cubicBezTo>
                  <a:cubicBezTo>
                    <a:pt x="273800" y="17673"/>
                    <a:pt x="282002" y="25875"/>
                    <a:pt x="282002" y="35956"/>
                  </a:cubicBezTo>
                  <a:cubicBezTo>
                    <a:pt x="282002" y="46038"/>
                    <a:pt x="273800" y="54239"/>
                    <a:pt x="263718" y="54239"/>
                  </a:cubicBezTo>
                  <a:cubicBezTo>
                    <a:pt x="253637" y="54239"/>
                    <a:pt x="245436" y="46038"/>
                    <a:pt x="245436" y="35956"/>
                  </a:cubicBezTo>
                  <a:close/>
                  <a:moveTo>
                    <a:pt x="30544" y="35956"/>
                  </a:moveTo>
                  <a:cubicBezTo>
                    <a:pt x="30544" y="25875"/>
                    <a:pt x="38746" y="17673"/>
                    <a:pt x="48828" y="17673"/>
                  </a:cubicBezTo>
                  <a:cubicBezTo>
                    <a:pt x="58910" y="17673"/>
                    <a:pt x="67112" y="25875"/>
                    <a:pt x="67112" y="35956"/>
                  </a:cubicBezTo>
                  <a:cubicBezTo>
                    <a:pt x="67112" y="46038"/>
                    <a:pt x="58910" y="54239"/>
                    <a:pt x="48828" y="54239"/>
                  </a:cubicBezTo>
                  <a:cubicBezTo>
                    <a:pt x="38746" y="54239"/>
                    <a:pt x="30544" y="46038"/>
                    <a:pt x="30544" y="3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1129534" y="2815956"/>
              <a:ext cx="82835" cy="29745"/>
            </a:xfrm>
            <a:custGeom>
              <a:rect b="b" l="l" r="r" t="t"/>
              <a:pathLst>
                <a:path extrusionOk="0" h="39660" w="110447">
                  <a:moveTo>
                    <a:pt x="24575" y="2589"/>
                  </a:moveTo>
                  <a:lnTo>
                    <a:pt x="2588" y="24575"/>
                  </a:lnTo>
                  <a:cubicBezTo>
                    <a:pt x="-863" y="28028"/>
                    <a:pt x="-863" y="33622"/>
                    <a:pt x="2588" y="37073"/>
                  </a:cubicBezTo>
                  <a:cubicBezTo>
                    <a:pt x="4314" y="38798"/>
                    <a:pt x="6577" y="39660"/>
                    <a:pt x="8838" y="39660"/>
                  </a:cubicBez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01611" y="17673"/>
                  </a:lnTo>
                  <a:cubicBezTo>
                    <a:pt x="106492" y="17673"/>
                    <a:pt x="110447" y="13718"/>
                    <a:pt x="110447" y="8837"/>
                  </a:cubicBezTo>
                  <a:cubicBezTo>
                    <a:pt x="110447" y="3955"/>
                    <a:pt x="106492" y="0"/>
                    <a:pt x="101611" y="0"/>
                  </a:cubicBezTo>
                  <a:lnTo>
                    <a:pt x="30826" y="0"/>
                  </a:lnTo>
                  <a:cubicBezTo>
                    <a:pt x="28480" y="1"/>
                    <a:pt x="26233" y="932"/>
                    <a:pt x="24575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1191168" y="283549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1156776" y="283549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1191168" y="285693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1156776" y="285693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1288309" y="2815957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8" y="13717"/>
                    <a:pt x="110448" y="8836"/>
                  </a:cubicBezTo>
                  <a:cubicBezTo>
                    <a:pt x="110448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1349944" y="283549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1315552" y="283549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1349944" y="285693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1315552" y="285693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1201374" y="2982696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7" y="13717"/>
                    <a:pt x="110447" y="8835"/>
                  </a:cubicBezTo>
                  <a:cubicBezTo>
                    <a:pt x="110447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1263008" y="300223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1228616" y="300223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1263008" y="302367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1228616" y="302367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1360150" y="2982696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8" y="13717"/>
                    <a:pt x="110448" y="8835"/>
                  </a:cubicBezTo>
                  <a:cubicBezTo>
                    <a:pt x="110448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1421784" y="300223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1387393" y="300223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1421784" y="302367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1387393" y="302367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3" name="Google Shape;1183;p30"/>
          <p:cNvSpPr txBox="1"/>
          <p:nvPr/>
        </p:nvSpPr>
        <p:spPr>
          <a:xfrm>
            <a:off x="1123363" y="2502361"/>
            <a:ext cx="35253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in the Solar System. It’s the fourth-brightest object in the night sky. It was named after the Roman god of the skies and lightning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4" name="Google Shape;1184;p30"/>
          <p:cNvSpPr txBox="1"/>
          <p:nvPr/>
        </p:nvSpPr>
        <p:spPr>
          <a:xfrm>
            <a:off x="1123337" y="2178063"/>
            <a:ext cx="35253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1190" name="Google Shape;1190;p3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1" name="Google Shape;1191;p31"/>
          <p:cNvSpPr txBox="1"/>
          <p:nvPr/>
        </p:nvSpPr>
        <p:spPr>
          <a:xfrm>
            <a:off x="2712563" y="2610475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2" name="Google Shape;1192;p31"/>
          <p:cNvSpPr txBox="1"/>
          <p:nvPr/>
        </p:nvSpPr>
        <p:spPr>
          <a:xfrm>
            <a:off x="2712549" y="2438650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3" name="Google Shape;1193;p31"/>
          <p:cNvSpPr txBox="1"/>
          <p:nvPr/>
        </p:nvSpPr>
        <p:spPr>
          <a:xfrm>
            <a:off x="6524700" y="261046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4" name="Google Shape;1194;p31"/>
          <p:cNvSpPr txBox="1"/>
          <p:nvPr/>
        </p:nvSpPr>
        <p:spPr>
          <a:xfrm>
            <a:off x="6524687" y="243863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5" name="Google Shape;1195;p31"/>
          <p:cNvSpPr txBox="1"/>
          <p:nvPr/>
        </p:nvSpPr>
        <p:spPr>
          <a:xfrm>
            <a:off x="804912" y="243863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6" name="Google Shape;1196;p31"/>
          <p:cNvSpPr txBox="1"/>
          <p:nvPr/>
        </p:nvSpPr>
        <p:spPr>
          <a:xfrm>
            <a:off x="805000" y="261046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7" name="Google Shape;1197;p31"/>
          <p:cNvSpPr txBox="1"/>
          <p:nvPr/>
        </p:nvSpPr>
        <p:spPr>
          <a:xfrm>
            <a:off x="4618563" y="261046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98" name="Google Shape;1198;p31"/>
          <p:cNvSpPr txBox="1"/>
          <p:nvPr/>
        </p:nvSpPr>
        <p:spPr>
          <a:xfrm>
            <a:off x="4618624" y="243863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99" name="Google Shape;1199;p31"/>
          <p:cNvSpPr/>
          <p:nvPr/>
        </p:nvSpPr>
        <p:spPr>
          <a:xfrm flipH="1" rot="5400000">
            <a:off x="1200286" y="3607969"/>
            <a:ext cx="1022634" cy="1016045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31"/>
          <p:cNvSpPr/>
          <p:nvPr/>
        </p:nvSpPr>
        <p:spPr>
          <a:xfrm flipH="1" rot="5400000">
            <a:off x="3107623" y="3607969"/>
            <a:ext cx="1022634" cy="1016045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31"/>
          <p:cNvSpPr/>
          <p:nvPr/>
        </p:nvSpPr>
        <p:spPr>
          <a:xfrm flipH="1" rot="5400000">
            <a:off x="5014511" y="3607969"/>
            <a:ext cx="1022634" cy="1016045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31"/>
          <p:cNvSpPr/>
          <p:nvPr/>
        </p:nvSpPr>
        <p:spPr>
          <a:xfrm flipH="1" rot="5400000">
            <a:off x="6921386" y="3607969"/>
            <a:ext cx="1022634" cy="1016045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31"/>
          <p:cNvSpPr/>
          <p:nvPr/>
        </p:nvSpPr>
        <p:spPr>
          <a:xfrm>
            <a:off x="2053600" y="4032742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4" name="Google Shape;1204;p31"/>
          <p:cNvSpPr/>
          <p:nvPr/>
        </p:nvSpPr>
        <p:spPr>
          <a:xfrm>
            <a:off x="3110925" y="4032742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5" name="Google Shape;1205;p31"/>
          <p:cNvSpPr/>
          <p:nvPr/>
        </p:nvSpPr>
        <p:spPr>
          <a:xfrm>
            <a:off x="5017800" y="4032742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6" name="Google Shape;1206;p31"/>
          <p:cNvSpPr/>
          <p:nvPr/>
        </p:nvSpPr>
        <p:spPr>
          <a:xfrm>
            <a:off x="6924675" y="4032742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7" name="Google Shape;1207;p31"/>
          <p:cNvSpPr/>
          <p:nvPr/>
        </p:nvSpPr>
        <p:spPr>
          <a:xfrm>
            <a:off x="3960475" y="4032742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08" name="Google Shape;1208;p31"/>
          <p:cNvSpPr/>
          <p:nvPr/>
        </p:nvSpPr>
        <p:spPr>
          <a:xfrm>
            <a:off x="5867350" y="4032742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209" name="Google Shape;1209;p31"/>
          <p:cNvCxnSpPr>
            <a:stCxn id="1203" idx="6"/>
            <a:endCxn id="1204" idx="2"/>
          </p:cNvCxnSpPr>
          <p:nvPr/>
        </p:nvCxnSpPr>
        <p:spPr>
          <a:xfrm>
            <a:off x="2220100" y="4115992"/>
            <a:ext cx="89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210" name="Google Shape;1210;p31"/>
          <p:cNvCxnSpPr>
            <a:stCxn id="1207" idx="6"/>
            <a:endCxn id="1205" idx="2"/>
          </p:cNvCxnSpPr>
          <p:nvPr/>
        </p:nvCxnSpPr>
        <p:spPr>
          <a:xfrm>
            <a:off x="4126975" y="4115992"/>
            <a:ext cx="89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211" name="Google Shape;1211;p31"/>
          <p:cNvCxnSpPr>
            <a:endCxn id="1206" idx="2"/>
          </p:cNvCxnSpPr>
          <p:nvPr/>
        </p:nvCxnSpPr>
        <p:spPr>
          <a:xfrm>
            <a:off x="6033975" y="4115992"/>
            <a:ext cx="89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12" name="Google Shape;1212;p31"/>
          <p:cNvSpPr/>
          <p:nvPr/>
        </p:nvSpPr>
        <p:spPr>
          <a:xfrm rot="5400000">
            <a:off x="1200286" y="1197844"/>
            <a:ext cx="1022634" cy="1016045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31"/>
          <p:cNvSpPr/>
          <p:nvPr/>
        </p:nvSpPr>
        <p:spPr>
          <a:xfrm rot="5400000">
            <a:off x="3107623" y="1197844"/>
            <a:ext cx="1022634" cy="1016045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31"/>
          <p:cNvSpPr/>
          <p:nvPr/>
        </p:nvSpPr>
        <p:spPr>
          <a:xfrm rot="5400000">
            <a:off x="5014511" y="1197844"/>
            <a:ext cx="1022634" cy="1016045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31"/>
          <p:cNvSpPr/>
          <p:nvPr/>
        </p:nvSpPr>
        <p:spPr>
          <a:xfrm rot="5400000">
            <a:off x="6921386" y="1197844"/>
            <a:ext cx="1022634" cy="1016045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31"/>
          <p:cNvSpPr/>
          <p:nvPr/>
        </p:nvSpPr>
        <p:spPr>
          <a:xfrm flipH="1" rot="10800000">
            <a:off x="2053600" y="1622617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7" name="Google Shape;1217;p31"/>
          <p:cNvSpPr/>
          <p:nvPr/>
        </p:nvSpPr>
        <p:spPr>
          <a:xfrm flipH="1" rot="10800000">
            <a:off x="3110925" y="1622617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8" name="Google Shape;1218;p31"/>
          <p:cNvSpPr/>
          <p:nvPr/>
        </p:nvSpPr>
        <p:spPr>
          <a:xfrm flipH="1" rot="10800000">
            <a:off x="5017800" y="1622617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19" name="Google Shape;1219;p31"/>
          <p:cNvSpPr/>
          <p:nvPr/>
        </p:nvSpPr>
        <p:spPr>
          <a:xfrm flipH="1" rot="10800000">
            <a:off x="6924675" y="1622617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0" name="Google Shape;1220;p31"/>
          <p:cNvSpPr/>
          <p:nvPr/>
        </p:nvSpPr>
        <p:spPr>
          <a:xfrm flipH="1" rot="10800000">
            <a:off x="3960475" y="1622617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1" name="Google Shape;1221;p31"/>
          <p:cNvSpPr/>
          <p:nvPr/>
        </p:nvSpPr>
        <p:spPr>
          <a:xfrm flipH="1" rot="10800000">
            <a:off x="5867350" y="1622617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222" name="Google Shape;1222;p31"/>
          <p:cNvCxnSpPr>
            <a:stCxn id="1216" idx="6"/>
            <a:endCxn id="1217" idx="2"/>
          </p:cNvCxnSpPr>
          <p:nvPr/>
        </p:nvCxnSpPr>
        <p:spPr>
          <a:xfrm>
            <a:off x="2220100" y="1705867"/>
            <a:ext cx="89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223" name="Google Shape;1223;p31"/>
          <p:cNvCxnSpPr>
            <a:stCxn id="1220" idx="6"/>
            <a:endCxn id="1218" idx="2"/>
          </p:cNvCxnSpPr>
          <p:nvPr/>
        </p:nvCxnSpPr>
        <p:spPr>
          <a:xfrm>
            <a:off x="4126975" y="1705867"/>
            <a:ext cx="89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224" name="Google Shape;1224;p31"/>
          <p:cNvCxnSpPr>
            <a:endCxn id="1219" idx="2"/>
          </p:cNvCxnSpPr>
          <p:nvPr/>
        </p:nvCxnSpPr>
        <p:spPr>
          <a:xfrm>
            <a:off x="6033975" y="1705867"/>
            <a:ext cx="890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25" name="Google Shape;1225;p31"/>
          <p:cNvSpPr/>
          <p:nvPr/>
        </p:nvSpPr>
        <p:spPr>
          <a:xfrm>
            <a:off x="1452675" y="3856492"/>
            <a:ext cx="519000" cy="51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6" name="Google Shape;1226;p31"/>
          <p:cNvSpPr/>
          <p:nvPr/>
        </p:nvSpPr>
        <p:spPr>
          <a:xfrm>
            <a:off x="3359450" y="3856492"/>
            <a:ext cx="519000" cy="51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7" name="Google Shape;1227;p31"/>
          <p:cNvSpPr/>
          <p:nvPr/>
        </p:nvSpPr>
        <p:spPr>
          <a:xfrm>
            <a:off x="5266325" y="3856492"/>
            <a:ext cx="519000" cy="51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8" name="Google Shape;1228;p31"/>
          <p:cNvSpPr/>
          <p:nvPr/>
        </p:nvSpPr>
        <p:spPr>
          <a:xfrm>
            <a:off x="7173325" y="3856492"/>
            <a:ext cx="519000" cy="51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29" name="Google Shape;1229;p31"/>
          <p:cNvGrpSpPr/>
          <p:nvPr/>
        </p:nvGrpSpPr>
        <p:grpSpPr>
          <a:xfrm>
            <a:off x="7265049" y="3975340"/>
            <a:ext cx="333808" cy="281616"/>
            <a:chOff x="3976750" y="3384938"/>
            <a:chExt cx="452438" cy="381697"/>
          </a:xfrm>
        </p:grpSpPr>
        <p:sp>
          <p:nvSpPr>
            <p:cNvPr id="1230" name="Google Shape;1230;p31"/>
            <p:cNvSpPr/>
            <p:nvPr/>
          </p:nvSpPr>
          <p:spPr>
            <a:xfrm>
              <a:off x="3976750" y="3384938"/>
              <a:ext cx="452438" cy="381697"/>
            </a:xfrm>
            <a:custGeom>
              <a:rect b="b" l="l" r="r" t="t"/>
              <a:pathLst>
                <a:path extrusionOk="0" h="508929" w="603250">
                  <a:moveTo>
                    <a:pt x="594413" y="33907"/>
                  </a:moveTo>
                  <a:lnTo>
                    <a:pt x="586450" y="33907"/>
                  </a:lnTo>
                  <a:lnTo>
                    <a:pt x="568647" y="8653"/>
                  </a:lnTo>
                  <a:cubicBezTo>
                    <a:pt x="564828" y="3234"/>
                    <a:pt x="558590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5"/>
                    <a:pt x="456849" y="8837"/>
                  </a:cubicBezTo>
                  <a:cubicBezTo>
                    <a:pt x="456849" y="13718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1"/>
            <p:cNvSpPr/>
            <p:nvPr/>
          </p:nvSpPr>
          <p:spPr>
            <a:xfrm>
              <a:off x="4174204" y="3444085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1"/>
            <p:cNvSpPr/>
            <p:nvPr/>
          </p:nvSpPr>
          <p:spPr>
            <a:xfrm>
              <a:off x="4124511" y="3444085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4319577" y="3433704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91767" y="53277"/>
                  </a:moveTo>
                  <a:cubicBezTo>
                    <a:pt x="99010" y="53277"/>
                    <a:pt x="104903" y="47383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close/>
                  <a:moveTo>
                    <a:pt x="17672" y="17672"/>
                  </a:moveTo>
                  <a:lnTo>
                    <a:pt x="87230" y="17672"/>
                  </a:lnTo>
                  <a:lnTo>
                    <a:pt x="87230" y="35604"/>
                  </a:lnTo>
                  <a:lnTo>
                    <a:pt x="17672" y="35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4007685" y="3433704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91767" y="53277"/>
                  </a:moveTo>
                  <a:cubicBezTo>
                    <a:pt x="99010" y="53277"/>
                    <a:pt x="104903" y="47383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6" y="53277"/>
                  </a:cubicBezTo>
                  <a:close/>
                  <a:moveTo>
                    <a:pt x="17673" y="17672"/>
                  </a:moveTo>
                  <a:lnTo>
                    <a:pt x="87230" y="17672"/>
                  </a:lnTo>
                  <a:lnTo>
                    <a:pt x="87230" y="35604"/>
                  </a:lnTo>
                  <a:lnTo>
                    <a:pt x="17673" y="35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4042150" y="3533516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1942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4073632" y="3533516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4042150" y="3565755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1942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4042150" y="3597993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1942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4042150" y="3630232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1942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1"/>
            <p:cNvSpPr/>
            <p:nvPr/>
          </p:nvSpPr>
          <p:spPr>
            <a:xfrm>
              <a:off x="4073632" y="3630232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791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2" y="0"/>
                    <a:pt x="79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1"/>
            <p:cNvSpPr/>
            <p:nvPr/>
          </p:nvSpPr>
          <p:spPr>
            <a:xfrm>
              <a:off x="4014268" y="3500472"/>
              <a:ext cx="216624" cy="176060"/>
            </a:xfrm>
            <a:custGeom>
              <a:rect b="b" l="l" r="r" t="t"/>
              <a:pathLst>
                <a:path extrusionOk="0" h="234746" w="288832">
                  <a:moveTo>
                    <a:pt x="8837" y="234747"/>
                  </a:moveTo>
                  <a:lnTo>
                    <a:pt x="195459" y="234747"/>
                  </a:lnTo>
                  <a:cubicBezTo>
                    <a:pt x="200340" y="234747"/>
                    <a:pt x="204296" y="230791"/>
                    <a:pt x="204296" y="225910"/>
                  </a:cubicBezTo>
                  <a:lnTo>
                    <a:pt x="204296" y="159353"/>
                  </a:lnTo>
                  <a:lnTo>
                    <a:pt x="279995" y="159353"/>
                  </a:lnTo>
                  <a:cubicBezTo>
                    <a:pt x="283403" y="159353"/>
                    <a:pt x="286506" y="157395"/>
                    <a:pt x="287973" y="154319"/>
                  </a:cubicBezTo>
                  <a:cubicBezTo>
                    <a:pt x="289439" y="151244"/>
                    <a:pt x="289006" y="147599"/>
                    <a:pt x="286861" y="144953"/>
                  </a:cubicBezTo>
                  <a:lnTo>
                    <a:pt x="265553" y="118668"/>
                  </a:lnTo>
                  <a:lnTo>
                    <a:pt x="287105" y="89479"/>
                  </a:lnTo>
                  <a:cubicBezTo>
                    <a:pt x="289086" y="86796"/>
                    <a:pt x="289388" y="83225"/>
                    <a:pt x="287885" y="80249"/>
                  </a:cubicBezTo>
                  <a:cubicBezTo>
                    <a:pt x="286382" y="77271"/>
                    <a:pt x="283332" y="75393"/>
                    <a:pt x="279996" y="75393"/>
                  </a:cubicBezTo>
                  <a:lnTo>
                    <a:pt x="204297" y="75393"/>
                  </a:lnTo>
                  <a:lnTo>
                    <a:pt x="204297" y="8837"/>
                  </a:lnTo>
                  <a:cubicBezTo>
                    <a:pt x="204297" y="3955"/>
                    <a:pt x="200341" y="0"/>
                    <a:pt x="19546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225911"/>
                  </a:lnTo>
                  <a:cubicBezTo>
                    <a:pt x="0" y="230791"/>
                    <a:pt x="3955" y="234747"/>
                    <a:pt x="8837" y="234747"/>
                  </a:cubicBezTo>
                  <a:close/>
                  <a:moveTo>
                    <a:pt x="247515" y="124484"/>
                  </a:moveTo>
                  <a:lnTo>
                    <a:pt x="261455" y="141680"/>
                  </a:lnTo>
                  <a:lnTo>
                    <a:pt x="131973" y="141680"/>
                  </a:lnTo>
                  <a:lnTo>
                    <a:pt x="131973" y="93065"/>
                  </a:lnTo>
                  <a:lnTo>
                    <a:pt x="262486" y="93065"/>
                  </a:lnTo>
                  <a:lnTo>
                    <a:pt x="247271" y="113670"/>
                  </a:lnTo>
                  <a:cubicBezTo>
                    <a:pt x="244879" y="116910"/>
                    <a:pt x="244980" y="121357"/>
                    <a:pt x="247515" y="124484"/>
                  </a:cubicBezTo>
                  <a:close/>
                  <a:moveTo>
                    <a:pt x="17673" y="17672"/>
                  </a:moveTo>
                  <a:lnTo>
                    <a:pt x="186622" y="17672"/>
                  </a:lnTo>
                  <a:lnTo>
                    <a:pt x="186622" y="75392"/>
                  </a:lnTo>
                  <a:lnTo>
                    <a:pt x="123136" y="75392"/>
                  </a:lnTo>
                  <a:cubicBezTo>
                    <a:pt x="118255" y="75392"/>
                    <a:pt x="114299" y="79347"/>
                    <a:pt x="114299" y="84229"/>
                  </a:cubicBezTo>
                  <a:lnTo>
                    <a:pt x="114299" y="87044"/>
                  </a:lnTo>
                  <a:lnTo>
                    <a:pt x="87988" y="87044"/>
                  </a:lnTo>
                  <a:cubicBezTo>
                    <a:pt x="83107" y="87044"/>
                    <a:pt x="79152" y="90999"/>
                    <a:pt x="79152" y="95880"/>
                  </a:cubicBezTo>
                  <a:cubicBezTo>
                    <a:pt x="79152" y="100762"/>
                    <a:pt x="83107" y="104717"/>
                    <a:pt x="87988" y="104717"/>
                  </a:cubicBezTo>
                  <a:lnTo>
                    <a:pt x="114299" y="104717"/>
                  </a:lnTo>
                  <a:lnTo>
                    <a:pt x="114299" y="130029"/>
                  </a:lnTo>
                  <a:lnTo>
                    <a:pt x="87988" y="130029"/>
                  </a:lnTo>
                  <a:cubicBezTo>
                    <a:pt x="83107" y="130029"/>
                    <a:pt x="79152" y="133984"/>
                    <a:pt x="79152" y="138865"/>
                  </a:cubicBezTo>
                  <a:cubicBezTo>
                    <a:pt x="79152" y="143747"/>
                    <a:pt x="83107" y="147702"/>
                    <a:pt x="87988" y="147702"/>
                  </a:cubicBezTo>
                  <a:lnTo>
                    <a:pt x="114299" y="147702"/>
                  </a:lnTo>
                  <a:lnTo>
                    <a:pt x="114299" y="150517"/>
                  </a:lnTo>
                  <a:cubicBezTo>
                    <a:pt x="114299" y="155398"/>
                    <a:pt x="118255" y="159353"/>
                    <a:pt x="123136" y="159353"/>
                  </a:cubicBezTo>
                  <a:lnTo>
                    <a:pt x="186622" y="159353"/>
                  </a:lnTo>
                  <a:lnTo>
                    <a:pt x="186622" y="217073"/>
                  </a:lnTo>
                  <a:lnTo>
                    <a:pt x="17673" y="217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4266329" y="3533516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8837" y="17673"/>
                  </a:move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4297812" y="3533516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4266329" y="3565755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8837" y="17673"/>
                  </a:move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4297812" y="3565755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4266329" y="3597993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8837" y="17673"/>
                  </a:move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4297812" y="3597993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4266329" y="3630232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8837" y="17673"/>
                  </a:move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4297812" y="3630232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4238448" y="3500471"/>
              <a:ext cx="153221" cy="176060"/>
            </a:xfrm>
            <a:custGeom>
              <a:rect b="b" l="l" r="r" t="t"/>
              <a:pathLst>
                <a:path extrusionOk="0" h="234747" w="204294">
                  <a:moveTo>
                    <a:pt x="0" y="8837"/>
                  </a:moveTo>
                  <a:lnTo>
                    <a:pt x="0" y="132797"/>
                  </a:lnTo>
                  <a:cubicBezTo>
                    <a:pt x="0" y="137679"/>
                    <a:pt x="3955" y="141634"/>
                    <a:pt x="8837" y="141634"/>
                  </a:cubicBezTo>
                  <a:cubicBezTo>
                    <a:pt x="13718" y="141634"/>
                    <a:pt x="17673" y="137679"/>
                    <a:pt x="17673" y="132797"/>
                  </a:cubicBezTo>
                  <a:lnTo>
                    <a:pt x="17673" y="17673"/>
                  </a:lnTo>
                  <a:lnTo>
                    <a:pt x="186621" y="17673"/>
                  </a:lnTo>
                  <a:lnTo>
                    <a:pt x="186621" y="217075"/>
                  </a:lnTo>
                  <a:lnTo>
                    <a:pt x="17673" y="217075"/>
                  </a:lnTo>
                  <a:lnTo>
                    <a:pt x="17673" y="168237"/>
                  </a:lnTo>
                  <a:cubicBezTo>
                    <a:pt x="17673" y="163356"/>
                    <a:pt x="13718" y="159401"/>
                    <a:pt x="8837" y="159401"/>
                  </a:cubicBezTo>
                  <a:cubicBezTo>
                    <a:pt x="3955" y="159401"/>
                    <a:pt x="0" y="163356"/>
                    <a:pt x="0" y="168237"/>
                  </a:cubicBezTo>
                  <a:lnTo>
                    <a:pt x="0" y="225911"/>
                  </a:lnTo>
                  <a:cubicBezTo>
                    <a:pt x="0" y="230793"/>
                    <a:pt x="3955" y="234748"/>
                    <a:pt x="8837" y="234748"/>
                  </a:cubicBezTo>
                  <a:lnTo>
                    <a:pt x="195458" y="234748"/>
                  </a:lnTo>
                  <a:cubicBezTo>
                    <a:pt x="200339" y="234748"/>
                    <a:pt x="204294" y="230793"/>
                    <a:pt x="204294" y="225911"/>
                  </a:cubicBezTo>
                  <a:lnTo>
                    <a:pt x="204294" y="8837"/>
                  </a:lnTo>
                  <a:cubicBezTo>
                    <a:pt x="204294" y="3955"/>
                    <a:pt x="200339" y="0"/>
                    <a:pt x="195458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31"/>
          <p:cNvGrpSpPr/>
          <p:nvPr/>
        </p:nvGrpSpPr>
        <p:grpSpPr>
          <a:xfrm>
            <a:off x="5341892" y="3992026"/>
            <a:ext cx="367877" cy="248245"/>
            <a:chOff x="3239764" y="3423134"/>
            <a:chExt cx="452437" cy="305306"/>
          </a:xfrm>
        </p:grpSpPr>
        <p:sp>
          <p:nvSpPr>
            <p:cNvPr id="1252" name="Google Shape;1252;p31"/>
            <p:cNvSpPr/>
            <p:nvPr/>
          </p:nvSpPr>
          <p:spPr>
            <a:xfrm>
              <a:off x="3568639" y="3533556"/>
              <a:ext cx="26915" cy="13255"/>
            </a:xfrm>
            <a:custGeom>
              <a:rect b="b" l="l" r="r" t="t"/>
              <a:pathLst>
                <a:path extrusionOk="0" h="17673" w="35887">
                  <a:moveTo>
                    <a:pt x="2705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7051" y="17673"/>
                  </a:lnTo>
                  <a:cubicBezTo>
                    <a:pt x="31932" y="17673"/>
                    <a:pt x="35888" y="13718"/>
                    <a:pt x="35888" y="8837"/>
                  </a:cubicBezTo>
                  <a:cubicBezTo>
                    <a:pt x="35888" y="3955"/>
                    <a:pt x="31932" y="0"/>
                    <a:pt x="27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3599578" y="3533556"/>
              <a:ext cx="66832" cy="13255"/>
            </a:xfrm>
            <a:custGeom>
              <a:rect b="b" l="l" r="r" t="t"/>
              <a:pathLst>
                <a:path extrusionOk="0" h="17673" w="89110">
                  <a:moveTo>
                    <a:pt x="802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0274" y="17673"/>
                  </a:lnTo>
                  <a:cubicBezTo>
                    <a:pt x="85155" y="17673"/>
                    <a:pt x="89110" y="13718"/>
                    <a:pt x="89110" y="8837"/>
                  </a:cubicBezTo>
                  <a:cubicBezTo>
                    <a:pt x="89110" y="3955"/>
                    <a:pt x="85155" y="0"/>
                    <a:pt x="80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3568639" y="3555092"/>
              <a:ext cx="26915" cy="13255"/>
            </a:xfrm>
            <a:custGeom>
              <a:rect b="b" l="l" r="r" t="t"/>
              <a:pathLst>
                <a:path extrusionOk="0" h="17673" w="35887">
                  <a:moveTo>
                    <a:pt x="2705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7051" y="17673"/>
                  </a:lnTo>
                  <a:cubicBezTo>
                    <a:pt x="31932" y="17673"/>
                    <a:pt x="35888" y="13718"/>
                    <a:pt x="35888" y="8837"/>
                  </a:cubicBezTo>
                  <a:cubicBezTo>
                    <a:pt x="35888" y="3955"/>
                    <a:pt x="31932" y="0"/>
                    <a:pt x="27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3599578" y="3555092"/>
              <a:ext cx="66832" cy="13255"/>
            </a:xfrm>
            <a:custGeom>
              <a:rect b="b" l="l" r="r" t="t"/>
              <a:pathLst>
                <a:path extrusionOk="0" h="17673" w="89110">
                  <a:moveTo>
                    <a:pt x="802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0274" y="17673"/>
                  </a:lnTo>
                  <a:cubicBezTo>
                    <a:pt x="85155" y="17673"/>
                    <a:pt x="89110" y="13718"/>
                    <a:pt x="89110" y="8837"/>
                  </a:cubicBezTo>
                  <a:cubicBezTo>
                    <a:pt x="89110" y="3955"/>
                    <a:pt x="85155" y="0"/>
                    <a:pt x="80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3568639" y="3576628"/>
              <a:ext cx="26915" cy="13255"/>
            </a:xfrm>
            <a:custGeom>
              <a:rect b="b" l="l" r="r" t="t"/>
              <a:pathLst>
                <a:path extrusionOk="0" h="17673" w="35887">
                  <a:moveTo>
                    <a:pt x="2705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7051" y="17673"/>
                  </a:lnTo>
                  <a:cubicBezTo>
                    <a:pt x="31932" y="17673"/>
                    <a:pt x="35888" y="13718"/>
                    <a:pt x="35888" y="8837"/>
                  </a:cubicBezTo>
                  <a:cubicBezTo>
                    <a:pt x="35888" y="3955"/>
                    <a:pt x="31932" y="0"/>
                    <a:pt x="27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3599578" y="3576628"/>
              <a:ext cx="66832" cy="13255"/>
            </a:xfrm>
            <a:custGeom>
              <a:rect b="b" l="l" r="r" t="t"/>
              <a:pathLst>
                <a:path extrusionOk="0" h="17673" w="89110">
                  <a:moveTo>
                    <a:pt x="802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0274" y="17673"/>
                  </a:lnTo>
                  <a:cubicBezTo>
                    <a:pt x="85155" y="17673"/>
                    <a:pt x="89110" y="13718"/>
                    <a:pt x="89110" y="8837"/>
                  </a:cubicBezTo>
                  <a:cubicBezTo>
                    <a:pt x="89110" y="3955"/>
                    <a:pt x="85155" y="0"/>
                    <a:pt x="80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3379175" y="3551650"/>
              <a:ext cx="74624" cy="74625"/>
            </a:xfrm>
            <a:custGeom>
              <a:rect b="b" l="l" r="r" t="t"/>
              <a:pathLst>
                <a:path extrusionOk="0" h="99500" w="99499">
                  <a:moveTo>
                    <a:pt x="46535" y="99"/>
                  </a:moveTo>
                  <a:cubicBezTo>
                    <a:pt x="21635" y="1675"/>
                    <a:pt x="1673" y="21636"/>
                    <a:pt x="100" y="46536"/>
                  </a:cubicBezTo>
                  <a:cubicBezTo>
                    <a:pt x="-804" y="60836"/>
                    <a:pt x="4470" y="74831"/>
                    <a:pt x="14569" y="84929"/>
                  </a:cubicBezTo>
                  <a:cubicBezTo>
                    <a:pt x="24682" y="95042"/>
                    <a:pt x="38686" y="100305"/>
                    <a:pt x="52964" y="99400"/>
                  </a:cubicBezTo>
                  <a:cubicBezTo>
                    <a:pt x="77864" y="97827"/>
                    <a:pt x="97826" y="77865"/>
                    <a:pt x="99400" y="52965"/>
                  </a:cubicBezTo>
                  <a:cubicBezTo>
                    <a:pt x="100304" y="38664"/>
                    <a:pt x="95029" y="24669"/>
                    <a:pt x="84929" y="14569"/>
                  </a:cubicBezTo>
                  <a:cubicBezTo>
                    <a:pt x="74830" y="4469"/>
                    <a:pt x="60831" y="-803"/>
                    <a:pt x="46535" y="99"/>
                  </a:cubicBezTo>
                  <a:close/>
                  <a:moveTo>
                    <a:pt x="81762" y="51852"/>
                  </a:moveTo>
                  <a:cubicBezTo>
                    <a:pt x="80749" y="67890"/>
                    <a:pt x="67889" y="80749"/>
                    <a:pt x="51851" y="81762"/>
                  </a:cubicBezTo>
                  <a:cubicBezTo>
                    <a:pt x="42626" y="82350"/>
                    <a:pt x="33580" y="78946"/>
                    <a:pt x="27067" y="72433"/>
                  </a:cubicBezTo>
                  <a:cubicBezTo>
                    <a:pt x="20555" y="65921"/>
                    <a:pt x="17154" y="56889"/>
                    <a:pt x="17738" y="47650"/>
                  </a:cubicBezTo>
                  <a:cubicBezTo>
                    <a:pt x="18751" y="31612"/>
                    <a:pt x="31611" y="18753"/>
                    <a:pt x="47650" y="17739"/>
                  </a:cubicBezTo>
                  <a:cubicBezTo>
                    <a:pt x="56779" y="17153"/>
                    <a:pt x="65859" y="20493"/>
                    <a:pt x="72433" y="27067"/>
                  </a:cubicBezTo>
                  <a:cubicBezTo>
                    <a:pt x="78945" y="33579"/>
                    <a:pt x="82346" y="42613"/>
                    <a:pt x="81762" y="51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3338510" y="3504099"/>
              <a:ext cx="155955" cy="169729"/>
            </a:xfrm>
            <a:custGeom>
              <a:rect b="b" l="l" r="r" t="t"/>
              <a:pathLst>
                <a:path extrusionOk="0" h="226305" w="207940">
                  <a:moveTo>
                    <a:pt x="165359" y="39222"/>
                  </a:moveTo>
                  <a:lnTo>
                    <a:pt x="137299" y="23022"/>
                  </a:lnTo>
                  <a:cubicBezTo>
                    <a:pt x="136584" y="22609"/>
                    <a:pt x="135979" y="22016"/>
                    <a:pt x="135551" y="21309"/>
                  </a:cubicBezTo>
                  <a:lnTo>
                    <a:pt x="129242" y="10890"/>
                  </a:lnTo>
                  <a:cubicBezTo>
                    <a:pt x="125173" y="4173"/>
                    <a:pt x="117767" y="0"/>
                    <a:pt x="109913" y="0"/>
                  </a:cubicBezTo>
                  <a:lnTo>
                    <a:pt x="98029" y="0"/>
                  </a:lnTo>
                  <a:cubicBezTo>
                    <a:pt x="90175" y="0"/>
                    <a:pt x="82769" y="4173"/>
                    <a:pt x="78700" y="10890"/>
                  </a:cubicBezTo>
                  <a:lnTo>
                    <a:pt x="72391" y="21309"/>
                  </a:lnTo>
                  <a:cubicBezTo>
                    <a:pt x="71962" y="22017"/>
                    <a:pt x="71358" y="22610"/>
                    <a:pt x="70641" y="23022"/>
                  </a:cubicBezTo>
                  <a:lnTo>
                    <a:pt x="42580" y="39223"/>
                  </a:lnTo>
                  <a:cubicBezTo>
                    <a:pt x="41866" y="39637"/>
                    <a:pt x="41050" y="39864"/>
                    <a:pt x="40223" y="39882"/>
                  </a:cubicBezTo>
                  <a:lnTo>
                    <a:pt x="28049" y="40137"/>
                  </a:lnTo>
                  <a:cubicBezTo>
                    <a:pt x="20196" y="40301"/>
                    <a:pt x="12878" y="44629"/>
                    <a:pt x="8951" y="51431"/>
                  </a:cubicBezTo>
                  <a:lnTo>
                    <a:pt x="3009" y="61722"/>
                  </a:lnTo>
                  <a:cubicBezTo>
                    <a:pt x="-918" y="68523"/>
                    <a:pt x="-1007" y="77024"/>
                    <a:pt x="2777" y="83907"/>
                  </a:cubicBezTo>
                  <a:lnTo>
                    <a:pt x="8643" y="94581"/>
                  </a:lnTo>
                  <a:cubicBezTo>
                    <a:pt x="9042" y="95305"/>
                    <a:pt x="9253" y="96126"/>
                    <a:pt x="9253" y="96954"/>
                  </a:cubicBezTo>
                  <a:lnTo>
                    <a:pt x="9253" y="129352"/>
                  </a:lnTo>
                  <a:cubicBezTo>
                    <a:pt x="9253" y="130179"/>
                    <a:pt x="9042" y="131000"/>
                    <a:pt x="8643" y="131725"/>
                  </a:cubicBezTo>
                  <a:lnTo>
                    <a:pt x="2777" y="142398"/>
                  </a:lnTo>
                  <a:cubicBezTo>
                    <a:pt x="-1007" y="149281"/>
                    <a:pt x="-918" y="157783"/>
                    <a:pt x="3009" y="164584"/>
                  </a:cubicBezTo>
                  <a:lnTo>
                    <a:pt x="8951" y="174875"/>
                  </a:lnTo>
                  <a:cubicBezTo>
                    <a:pt x="12878" y="181676"/>
                    <a:pt x="20195" y="186004"/>
                    <a:pt x="28048" y="186169"/>
                  </a:cubicBezTo>
                  <a:lnTo>
                    <a:pt x="40224" y="186424"/>
                  </a:lnTo>
                  <a:cubicBezTo>
                    <a:pt x="41052" y="186442"/>
                    <a:pt x="41867" y="186669"/>
                    <a:pt x="42582" y="187083"/>
                  </a:cubicBezTo>
                  <a:lnTo>
                    <a:pt x="70641" y="203283"/>
                  </a:lnTo>
                  <a:cubicBezTo>
                    <a:pt x="71358" y="203698"/>
                    <a:pt x="71962" y="204290"/>
                    <a:pt x="72391" y="204998"/>
                  </a:cubicBezTo>
                  <a:lnTo>
                    <a:pt x="78699" y="215413"/>
                  </a:lnTo>
                  <a:cubicBezTo>
                    <a:pt x="82768" y="222132"/>
                    <a:pt x="90174" y="226306"/>
                    <a:pt x="98029" y="226306"/>
                  </a:cubicBezTo>
                  <a:lnTo>
                    <a:pt x="109913" y="226306"/>
                  </a:lnTo>
                  <a:cubicBezTo>
                    <a:pt x="117768" y="226306"/>
                    <a:pt x="125174" y="222132"/>
                    <a:pt x="129242" y="215414"/>
                  </a:cubicBezTo>
                  <a:lnTo>
                    <a:pt x="135551" y="204995"/>
                  </a:lnTo>
                  <a:cubicBezTo>
                    <a:pt x="135979" y="204288"/>
                    <a:pt x="136583" y="203697"/>
                    <a:pt x="137299" y="203283"/>
                  </a:cubicBezTo>
                  <a:lnTo>
                    <a:pt x="165358" y="187083"/>
                  </a:lnTo>
                  <a:cubicBezTo>
                    <a:pt x="166074" y="186669"/>
                    <a:pt x="166889" y="186442"/>
                    <a:pt x="167716" y="186424"/>
                  </a:cubicBezTo>
                  <a:lnTo>
                    <a:pt x="179895" y="186169"/>
                  </a:lnTo>
                  <a:cubicBezTo>
                    <a:pt x="187746" y="186004"/>
                    <a:pt x="195063" y="181677"/>
                    <a:pt x="198990" y="174875"/>
                  </a:cubicBezTo>
                  <a:lnTo>
                    <a:pt x="204932" y="164584"/>
                  </a:lnTo>
                  <a:cubicBezTo>
                    <a:pt x="208859" y="157783"/>
                    <a:pt x="208948" y="149282"/>
                    <a:pt x="205164" y="142398"/>
                  </a:cubicBezTo>
                  <a:lnTo>
                    <a:pt x="199297" y="131725"/>
                  </a:lnTo>
                  <a:cubicBezTo>
                    <a:pt x="198898" y="131000"/>
                    <a:pt x="198687" y="130179"/>
                    <a:pt x="198687" y="129352"/>
                  </a:cubicBezTo>
                  <a:lnTo>
                    <a:pt x="198687" y="96954"/>
                  </a:lnTo>
                  <a:cubicBezTo>
                    <a:pt x="198687" y="96126"/>
                    <a:pt x="198898" y="95308"/>
                    <a:pt x="199296" y="94583"/>
                  </a:cubicBezTo>
                  <a:cubicBezTo>
                    <a:pt x="199296" y="94582"/>
                    <a:pt x="199297" y="94581"/>
                    <a:pt x="199297" y="94581"/>
                  </a:cubicBezTo>
                  <a:lnTo>
                    <a:pt x="205164" y="83906"/>
                  </a:lnTo>
                  <a:cubicBezTo>
                    <a:pt x="208947" y="77023"/>
                    <a:pt x="208859" y="68522"/>
                    <a:pt x="204932" y="61722"/>
                  </a:cubicBezTo>
                  <a:lnTo>
                    <a:pt x="198990" y="51431"/>
                  </a:lnTo>
                  <a:cubicBezTo>
                    <a:pt x="195062" y="44629"/>
                    <a:pt x="187744" y="40301"/>
                    <a:pt x="179893" y="40137"/>
                  </a:cubicBezTo>
                  <a:lnTo>
                    <a:pt x="167715" y="39882"/>
                  </a:lnTo>
                  <a:cubicBezTo>
                    <a:pt x="166890" y="39864"/>
                    <a:pt x="166076" y="39635"/>
                    <a:pt x="165359" y="39222"/>
                  </a:cubicBezTo>
                  <a:close/>
                  <a:moveTo>
                    <a:pt x="183686" y="60266"/>
                  </a:moveTo>
                  <a:lnTo>
                    <a:pt x="189628" y="70558"/>
                  </a:lnTo>
                  <a:cubicBezTo>
                    <a:pt x="190484" y="72040"/>
                    <a:pt x="190502" y="73892"/>
                    <a:pt x="189678" y="75392"/>
                  </a:cubicBezTo>
                  <a:lnTo>
                    <a:pt x="183812" y="86066"/>
                  </a:lnTo>
                  <a:cubicBezTo>
                    <a:pt x="181982" y="89392"/>
                    <a:pt x="181016" y="93156"/>
                    <a:pt x="181016" y="96952"/>
                  </a:cubicBezTo>
                  <a:lnTo>
                    <a:pt x="181016" y="129351"/>
                  </a:lnTo>
                  <a:cubicBezTo>
                    <a:pt x="181016" y="133147"/>
                    <a:pt x="181982" y="136912"/>
                    <a:pt x="183812" y="140238"/>
                  </a:cubicBezTo>
                  <a:lnTo>
                    <a:pt x="189678" y="150909"/>
                  </a:lnTo>
                  <a:cubicBezTo>
                    <a:pt x="190502" y="152409"/>
                    <a:pt x="190484" y="154264"/>
                    <a:pt x="189628" y="155745"/>
                  </a:cubicBezTo>
                  <a:lnTo>
                    <a:pt x="183686" y="166036"/>
                  </a:lnTo>
                  <a:cubicBezTo>
                    <a:pt x="182829" y="167519"/>
                    <a:pt x="181235" y="168461"/>
                    <a:pt x="179525" y="168498"/>
                  </a:cubicBezTo>
                  <a:lnTo>
                    <a:pt x="167349" y="168753"/>
                  </a:lnTo>
                  <a:cubicBezTo>
                    <a:pt x="163554" y="168831"/>
                    <a:pt x="159811" y="169876"/>
                    <a:pt x="156523" y="171774"/>
                  </a:cubicBezTo>
                  <a:lnTo>
                    <a:pt x="128465" y="187975"/>
                  </a:lnTo>
                  <a:cubicBezTo>
                    <a:pt x="125175" y="189873"/>
                    <a:pt x="122398" y="192593"/>
                    <a:pt x="120434" y="195838"/>
                  </a:cubicBezTo>
                  <a:lnTo>
                    <a:pt x="114125" y="206256"/>
                  </a:lnTo>
                  <a:cubicBezTo>
                    <a:pt x="113239" y="207721"/>
                    <a:pt x="111625" y="208630"/>
                    <a:pt x="109913" y="208630"/>
                  </a:cubicBezTo>
                  <a:lnTo>
                    <a:pt x="98029" y="208630"/>
                  </a:lnTo>
                  <a:cubicBezTo>
                    <a:pt x="96317" y="208630"/>
                    <a:pt x="94704" y="207722"/>
                    <a:pt x="93817" y="206255"/>
                  </a:cubicBezTo>
                  <a:lnTo>
                    <a:pt x="87509" y="195841"/>
                  </a:lnTo>
                  <a:cubicBezTo>
                    <a:pt x="85544" y="192593"/>
                    <a:pt x="82767" y="189874"/>
                    <a:pt x="79478" y="187975"/>
                  </a:cubicBezTo>
                  <a:lnTo>
                    <a:pt x="51419" y="171774"/>
                  </a:lnTo>
                  <a:cubicBezTo>
                    <a:pt x="48132" y="169876"/>
                    <a:pt x="44388" y="168831"/>
                    <a:pt x="40593" y="168753"/>
                  </a:cubicBezTo>
                  <a:lnTo>
                    <a:pt x="28417" y="168498"/>
                  </a:lnTo>
                  <a:cubicBezTo>
                    <a:pt x="26706" y="168461"/>
                    <a:pt x="25111" y="167519"/>
                    <a:pt x="24256" y="166036"/>
                  </a:cubicBezTo>
                  <a:lnTo>
                    <a:pt x="18314" y="155745"/>
                  </a:lnTo>
                  <a:cubicBezTo>
                    <a:pt x="17458" y="154262"/>
                    <a:pt x="17439" y="152410"/>
                    <a:pt x="18264" y="150909"/>
                  </a:cubicBezTo>
                  <a:lnTo>
                    <a:pt x="24131" y="140236"/>
                  </a:lnTo>
                  <a:cubicBezTo>
                    <a:pt x="25960" y="136908"/>
                    <a:pt x="26926" y="133144"/>
                    <a:pt x="26926" y="129350"/>
                  </a:cubicBezTo>
                  <a:lnTo>
                    <a:pt x="26926" y="96951"/>
                  </a:lnTo>
                  <a:cubicBezTo>
                    <a:pt x="26926" y="93154"/>
                    <a:pt x="25960" y="89389"/>
                    <a:pt x="24130" y="86064"/>
                  </a:cubicBezTo>
                  <a:lnTo>
                    <a:pt x="18264" y="75391"/>
                  </a:lnTo>
                  <a:cubicBezTo>
                    <a:pt x="17439" y="73892"/>
                    <a:pt x="17459" y="72039"/>
                    <a:pt x="18314" y="70557"/>
                  </a:cubicBezTo>
                  <a:lnTo>
                    <a:pt x="24257" y="60265"/>
                  </a:lnTo>
                  <a:cubicBezTo>
                    <a:pt x="25113" y="58783"/>
                    <a:pt x="26707" y="57839"/>
                    <a:pt x="28417" y="57804"/>
                  </a:cubicBezTo>
                  <a:lnTo>
                    <a:pt x="40592" y="57548"/>
                  </a:lnTo>
                  <a:cubicBezTo>
                    <a:pt x="44389" y="57470"/>
                    <a:pt x="48134" y="56424"/>
                    <a:pt x="51419" y="54526"/>
                  </a:cubicBezTo>
                  <a:lnTo>
                    <a:pt x="79477" y="38326"/>
                  </a:lnTo>
                  <a:cubicBezTo>
                    <a:pt x="82764" y="36429"/>
                    <a:pt x="85541" y="33710"/>
                    <a:pt x="87508" y="30463"/>
                  </a:cubicBezTo>
                  <a:lnTo>
                    <a:pt x="93817" y="20045"/>
                  </a:lnTo>
                  <a:cubicBezTo>
                    <a:pt x="94703" y="18581"/>
                    <a:pt x="96318" y="17671"/>
                    <a:pt x="98029" y="17671"/>
                  </a:cubicBezTo>
                  <a:lnTo>
                    <a:pt x="109913" y="17671"/>
                  </a:lnTo>
                  <a:cubicBezTo>
                    <a:pt x="111625" y="17671"/>
                    <a:pt x="113239" y="18579"/>
                    <a:pt x="114125" y="20044"/>
                  </a:cubicBezTo>
                  <a:lnTo>
                    <a:pt x="120434" y="30462"/>
                  </a:lnTo>
                  <a:cubicBezTo>
                    <a:pt x="122401" y="33710"/>
                    <a:pt x="125178" y="36428"/>
                    <a:pt x="128464" y="38326"/>
                  </a:cubicBezTo>
                  <a:lnTo>
                    <a:pt x="156520" y="54525"/>
                  </a:lnTo>
                  <a:cubicBezTo>
                    <a:pt x="159807" y="56424"/>
                    <a:pt x="163551" y="57470"/>
                    <a:pt x="167348" y="57548"/>
                  </a:cubicBezTo>
                  <a:lnTo>
                    <a:pt x="179526" y="57804"/>
                  </a:lnTo>
                  <a:cubicBezTo>
                    <a:pt x="181237" y="57841"/>
                    <a:pt x="182829" y="58784"/>
                    <a:pt x="183686" y="60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3473782" y="3657818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15086" y="2587"/>
                  </a:move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6" y="37073"/>
                  </a:lnTo>
                  <a:cubicBezTo>
                    <a:pt x="26234" y="38729"/>
                    <a:pt x="28481" y="39660"/>
                    <a:pt x="30826" y="39660"/>
                  </a:cubicBezTo>
                  <a:lnTo>
                    <a:pt x="113393" y="39660"/>
                  </a:lnTo>
                  <a:cubicBezTo>
                    <a:pt x="118274" y="39660"/>
                    <a:pt x="122230" y="35705"/>
                    <a:pt x="122230" y="30823"/>
                  </a:cubicBezTo>
                  <a:cubicBezTo>
                    <a:pt x="122230" y="25942"/>
                    <a:pt x="118274" y="21987"/>
                    <a:pt x="113393" y="21987"/>
                  </a:cubicBezTo>
                  <a:lnTo>
                    <a:pt x="34485" y="219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3544254" y="3654768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3501025" y="3654768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8837" y="17673"/>
                  </a:move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3544254" y="3633334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3501025" y="3633334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8837" y="17673"/>
                  </a:move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3267523" y="3657818"/>
              <a:ext cx="91670" cy="29745"/>
            </a:xfrm>
            <a:custGeom>
              <a:rect b="b" l="l" r="r" t="t"/>
              <a:pathLst>
                <a:path extrusionOk="0" h="39660" w="122227">
                  <a:moveTo>
                    <a:pt x="8837" y="39660"/>
                  </a:moveTo>
                  <a:lnTo>
                    <a:pt x="91404" y="39660"/>
                  </a:lnTo>
                  <a:cubicBezTo>
                    <a:pt x="93748" y="39660"/>
                    <a:pt x="95996" y="38730"/>
                    <a:pt x="97652" y="37072"/>
                  </a:cubicBezTo>
                  <a:lnTo>
                    <a:pt x="119639" y="15084"/>
                  </a:lnTo>
                  <a:cubicBezTo>
                    <a:pt x="123090" y="11633"/>
                    <a:pt x="123090" y="6037"/>
                    <a:pt x="119639" y="2588"/>
                  </a:cubicBezTo>
                  <a:cubicBezTo>
                    <a:pt x="116188" y="-862"/>
                    <a:pt x="110593" y="-863"/>
                    <a:pt x="107143" y="2589"/>
                  </a:cubicBezTo>
                  <a:lnTo>
                    <a:pt x="87743" y="21988"/>
                  </a:lnTo>
                  <a:lnTo>
                    <a:pt x="8837" y="21988"/>
                  </a:lnTo>
                  <a:cubicBezTo>
                    <a:pt x="3956" y="21988"/>
                    <a:pt x="0" y="25944"/>
                    <a:pt x="0" y="30825"/>
                  </a:cubicBezTo>
                  <a:cubicBezTo>
                    <a:pt x="0" y="35706"/>
                    <a:pt x="3955" y="39660"/>
                    <a:pt x="8837" y="39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3267522" y="3654768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0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3294517" y="365476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41075" y="17673"/>
                  </a:lnTo>
                  <a:cubicBezTo>
                    <a:pt x="45955" y="17673"/>
                    <a:pt x="49912" y="13718"/>
                    <a:pt x="49912" y="8837"/>
                  </a:cubicBezTo>
                  <a:cubicBezTo>
                    <a:pt x="49912" y="3955"/>
                    <a:pt x="45955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3267522" y="3633334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0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3294517" y="3633334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41075" y="17673"/>
                  </a:lnTo>
                  <a:cubicBezTo>
                    <a:pt x="45955" y="17673"/>
                    <a:pt x="49912" y="13718"/>
                    <a:pt x="49912" y="8837"/>
                  </a:cubicBezTo>
                  <a:cubicBezTo>
                    <a:pt x="49912" y="3955"/>
                    <a:pt x="45955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3471238" y="3470703"/>
              <a:ext cx="69840" cy="39957"/>
            </a:xfrm>
            <a:custGeom>
              <a:rect b="b" l="l" r="r" t="t"/>
              <a:pathLst>
                <a:path extrusionOk="0" h="53276" w="93120">
                  <a:moveTo>
                    <a:pt x="79985" y="0"/>
                  </a:moveTo>
                  <a:lnTo>
                    <a:pt x="13137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79985" y="53277"/>
                  </a:lnTo>
                  <a:cubicBezTo>
                    <a:pt x="87227" y="53277"/>
                    <a:pt x="93121" y="47383"/>
                    <a:pt x="93121" y="40140"/>
                  </a:cubicBezTo>
                  <a:lnTo>
                    <a:pt x="93121" y="13136"/>
                  </a:lnTo>
                  <a:cubicBezTo>
                    <a:pt x="93122" y="5893"/>
                    <a:pt x="87229" y="0"/>
                    <a:pt x="79985" y="0"/>
                  </a:cubicBezTo>
                  <a:close/>
                  <a:moveTo>
                    <a:pt x="75449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75449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3291896" y="3470703"/>
              <a:ext cx="69840" cy="39957"/>
            </a:xfrm>
            <a:custGeom>
              <a:rect b="b" l="l" r="r" t="t"/>
              <a:pathLst>
                <a:path extrusionOk="0" h="53276" w="93120">
                  <a:moveTo>
                    <a:pt x="79985" y="0"/>
                  </a:moveTo>
                  <a:lnTo>
                    <a:pt x="13137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79985" y="53277"/>
                  </a:lnTo>
                  <a:cubicBezTo>
                    <a:pt x="87229" y="53277"/>
                    <a:pt x="93121" y="47383"/>
                    <a:pt x="93121" y="40140"/>
                  </a:cubicBezTo>
                  <a:lnTo>
                    <a:pt x="93121" y="13136"/>
                  </a:lnTo>
                  <a:cubicBezTo>
                    <a:pt x="93122" y="5893"/>
                    <a:pt x="87229" y="0"/>
                    <a:pt x="79985" y="0"/>
                  </a:cubicBezTo>
                  <a:close/>
                  <a:moveTo>
                    <a:pt x="75449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75449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3239763" y="3423134"/>
              <a:ext cx="452437" cy="305306"/>
            </a:xfrm>
            <a:custGeom>
              <a:rect b="b" l="l" r="r" t="t"/>
              <a:pathLst>
                <a:path extrusionOk="0" h="407075" w="603250">
                  <a:moveTo>
                    <a:pt x="594413" y="186425"/>
                  </a:moveTo>
                  <a:cubicBezTo>
                    <a:pt x="599295" y="186425"/>
                    <a:pt x="603250" y="182470"/>
                    <a:pt x="603250" y="177589"/>
                  </a:cubicBezTo>
                  <a:lnTo>
                    <a:pt x="603250" y="131742"/>
                  </a:lnTo>
                  <a:cubicBezTo>
                    <a:pt x="603250" y="119903"/>
                    <a:pt x="593619" y="110272"/>
                    <a:pt x="581780" y="110272"/>
                  </a:cubicBezTo>
                  <a:lnTo>
                    <a:pt x="471266" y="110272"/>
                  </a:lnTo>
                  <a:lnTo>
                    <a:pt x="471266" y="43972"/>
                  </a:lnTo>
                  <a:cubicBezTo>
                    <a:pt x="471266" y="39091"/>
                    <a:pt x="467310" y="35136"/>
                    <a:pt x="462429" y="35136"/>
                  </a:cubicBezTo>
                  <a:lnTo>
                    <a:pt x="456856" y="35136"/>
                  </a:lnTo>
                  <a:lnTo>
                    <a:pt x="437683" y="12074"/>
                  </a:lnTo>
                  <a:cubicBezTo>
                    <a:pt x="431305" y="4401"/>
                    <a:pt x="421923" y="0"/>
                    <a:pt x="411943" y="0"/>
                  </a:cubicBezTo>
                  <a:lnTo>
                    <a:pt x="372859" y="0"/>
                  </a:lnTo>
                  <a:cubicBezTo>
                    <a:pt x="367978" y="0"/>
                    <a:pt x="364023" y="3955"/>
                    <a:pt x="364023" y="8837"/>
                  </a:cubicBezTo>
                  <a:cubicBezTo>
                    <a:pt x="364023" y="13718"/>
                    <a:pt x="367978" y="17673"/>
                    <a:pt x="372859" y="17673"/>
                  </a:cubicBezTo>
                  <a:lnTo>
                    <a:pt x="411943" y="17673"/>
                  </a:lnTo>
                  <a:cubicBezTo>
                    <a:pt x="416654" y="17673"/>
                    <a:pt x="421081" y="19751"/>
                    <a:pt x="424092" y="23372"/>
                  </a:cubicBezTo>
                  <a:lnTo>
                    <a:pt x="433872" y="35136"/>
                  </a:lnTo>
                  <a:lnTo>
                    <a:pt x="37393" y="35136"/>
                  </a:lnTo>
                  <a:lnTo>
                    <a:pt x="47174" y="23371"/>
                  </a:lnTo>
                  <a:cubicBezTo>
                    <a:pt x="50184" y="19751"/>
                    <a:pt x="54612" y="17673"/>
                    <a:pt x="59322" y="17673"/>
                  </a:cubicBezTo>
                  <a:lnTo>
                    <a:pt x="337529" y="17673"/>
                  </a:lnTo>
                  <a:cubicBezTo>
                    <a:pt x="342410" y="17673"/>
                    <a:pt x="346366" y="13718"/>
                    <a:pt x="346366" y="8837"/>
                  </a:cubicBezTo>
                  <a:cubicBezTo>
                    <a:pt x="346366" y="3955"/>
                    <a:pt x="342410" y="0"/>
                    <a:pt x="337529" y="0"/>
                  </a:cubicBezTo>
                  <a:lnTo>
                    <a:pt x="59321" y="0"/>
                  </a:lnTo>
                  <a:cubicBezTo>
                    <a:pt x="49343" y="0"/>
                    <a:pt x="39961" y="4401"/>
                    <a:pt x="33582" y="12073"/>
                  </a:cubicBezTo>
                  <a:lnTo>
                    <a:pt x="14410" y="35136"/>
                  </a:lnTo>
                  <a:lnTo>
                    <a:pt x="8837" y="35136"/>
                  </a:lnTo>
                  <a:cubicBezTo>
                    <a:pt x="3956" y="35136"/>
                    <a:pt x="0" y="39091"/>
                    <a:pt x="0" y="43972"/>
                  </a:cubicBezTo>
                  <a:lnTo>
                    <a:pt x="0" y="312360"/>
                  </a:lnTo>
                  <a:cubicBezTo>
                    <a:pt x="0" y="317241"/>
                    <a:pt x="3956" y="321196"/>
                    <a:pt x="8837" y="321196"/>
                  </a:cubicBezTo>
                  <a:cubicBezTo>
                    <a:pt x="13717" y="321196"/>
                    <a:pt x="17673" y="317241"/>
                    <a:pt x="17673" y="312360"/>
                  </a:cubicBezTo>
                  <a:lnTo>
                    <a:pt x="17673" y="52809"/>
                  </a:lnTo>
                  <a:lnTo>
                    <a:pt x="453592" y="52809"/>
                  </a:lnTo>
                  <a:lnTo>
                    <a:pt x="453592" y="110272"/>
                  </a:lnTo>
                  <a:lnTo>
                    <a:pt x="425583" y="110272"/>
                  </a:lnTo>
                  <a:cubicBezTo>
                    <a:pt x="413745" y="110272"/>
                    <a:pt x="404114" y="119903"/>
                    <a:pt x="404114" y="131742"/>
                  </a:cubicBezTo>
                  <a:lnTo>
                    <a:pt x="404114" y="237820"/>
                  </a:lnTo>
                  <a:cubicBezTo>
                    <a:pt x="404114" y="249658"/>
                    <a:pt x="413745" y="259289"/>
                    <a:pt x="425583" y="259289"/>
                  </a:cubicBezTo>
                  <a:lnTo>
                    <a:pt x="453592" y="259289"/>
                  </a:lnTo>
                  <a:lnTo>
                    <a:pt x="453592" y="389403"/>
                  </a:lnTo>
                  <a:lnTo>
                    <a:pt x="17673" y="389403"/>
                  </a:lnTo>
                  <a:lnTo>
                    <a:pt x="17673" y="347692"/>
                  </a:lnTo>
                  <a:cubicBezTo>
                    <a:pt x="17673" y="342811"/>
                    <a:pt x="13717" y="338856"/>
                    <a:pt x="8837" y="338856"/>
                  </a:cubicBezTo>
                  <a:cubicBezTo>
                    <a:pt x="3956" y="338856"/>
                    <a:pt x="0" y="342811"/>
                    <a:pt x="0" y="347692"/>
                  </a:cubicBezTo>
                  <a:lnTo>
                    <a:pt x="0" y="398239"/>
                  </a:lnTo>
                  <a:cubicBezTo>
                    <a:pt x="0" y="403121"/>
                    <a:pt x="3956" y="407076"/>
                    <a:pt x="8837" y="407076"/>
                  </a:cubicBezTo>
                  <a:lnTo>
                    <a:pt x="462429" y="407076"/>
                  </a:lnTo>
                  <a:cubicBezTo>
                    <a:pt x="467310" y="407076"/>
                    <a:pt x="471266" y="403121"/>
                    <a:pt x="471266" y="398239"/>
                  </a:cubicBezTo>
                  <a:lnTo>
                    <a:pt x="471266" y="259289"/>
                  </a:lnTo>
                  <a:lnTo>
                    <a:pt x="491160" y="259289"/>
                  </a:lnTo>
                  <a:lnTo>
                    <a:pt x="510923" y="293522"/>
                  </a:lnTo>
                  <a:cubicBezTo>
                    <a:pt x="512502" y="296256"/>
                    <a:pt x="515418" y="297941"/>
                    <a:pt x="518576" y="297941"/>
                  </a:cubicBezTo>
                  <a:cubicBezTo>
                    <a:pt x="521733" y="297941"/>
                    <a:pt x="524650" y="296256"/>
                    <a:pt x="526228" y="293522"/>
                  </a:cubicBezTo>
                  <a:lnTo>
                    <a:pt x="545993" y="259289"/>
                  </a:lnTo>
                  <a:lnTo>
                    <a:pt x="581779" y="259289"/>
                  </a:lnTo>
                  <a:cubicBezTo>
                    <a:pt x="593618" y="259289"/>
                    <a:pt x="603249" y="249658"/>
                    <a:pt x="603249" y="237820"/>
                  </a:cubicBezTo>
                  <a:lnTo>
                    <a:pt x="603249" y="212920"/>
                  </a:lnTo>
                  <a:cubicBezTo>
                    <a:pt x="603249" y="208039"/>
                    <a:pt x="599294" y="204084"/>
                    <a:pt x="594412" y="204084"/>
                  </a:cubicBezTo>
                  <a:cubicBezTo>
                    <a:pt x="589531" y="204084"/>
                    <a:pt x="585576" y="208039"/>
                    <a:pt x="585576" y="212920"/>
                  </a:cubicBezTo>
                  <a:lnTo>
                    <a:pt x="585576" y="237820"/>
                  </a:lnTo>
                  <a:cubicBezTo>
                    <a:pt x="585576" y="239912"/>
                    <a:pt x="583873" y="241616"/>
                    <a:pt x="581779" y="241616"/>
                  </a:cubicBezTo>
                  <a:lnTo>
                    <a:pt x="540891" y="241616"/>
                  </a:lnTo>
                  <a:cubicBezTo>
                    <a:pt x="537734" y="241616"/>
                    <a:pt x="534818" y="243301"/>
                    <a:pt x="533239" y="246034"/>
                  </a:cubicBezTo>
                  <a:lnTo>
                    <a:pt x="518576" y="271431"/>
                  </a:lnTo>
                  <a:lnTo>
                    <a:pt x="503914" y="246034"/>
                  </a:lnTo>
                  <a:cubicBezTo>
                    <a:pt x="502335" y="243301"/>
                    <a:pt x="499419" y="241616"/>
                    <a:pt x="496262" y="241616"/>
                  </a:cubicBezTo>
                  <a:lnTo>
                    <a:pt x="425583" y="241616"/>
                  </a:lnTo>
                  <a:cubicBezTo>
                    <a:pt x="423491" y="241616"/>
                    <a:pt x="421787" y="239913"/>
                    <a:pt x="421787" y="237820"/>
                  </a:cubicBezTo>
                  <a:lnTo>
                    <a:pt x="421787" y="131742"/>
                  </a:lnTo>
                  <a:cubicBezTo>
                    <a:pt x="421787" y="129649"/>
                    <a:pt x="423490" y="127946"/>
                    <a:pt x="425583" y="127946"/>
                  </a:cubicBezTo>
                  <a:lnTo>
                    <a:pt x="581780" y="127946"/>
                  </a:lnTo>
                  <a:cubicBezTo>
                    <a:pt x="583873" y="127946"/>
                    <a:pt x="585577" y="129648"/>
                    <a:pt x="585577" y="131742"/>
                  </a:cubicBezTo>
                  <a:lnTo>
                    <a:pt x="585577" y="177589"/>
                  </a:lnTo>
                  <a:cubicBezTo>
                    <a:pt x="585577" y="182470"/>
                    <a:pt x="589532" y="186425"/>
                    <a:pt x="594413" y="186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31"/>
          <p:cNvGrpSpPr/>
          <p:nvPr/>
        </p:nvGrpSpPr>
        <p:grpSpPr>
          <a:xfrm>
            <a:off x="3456707" y="3946770"/>
            <a:ext cx="324307" cy="324308"/>
            <a:chOff x="2502777" y="3349568"/>
            <a:chExt cx="452438" cy="452438"/>
          </a:xfrm>
        </p:grpSpPr>
        <p:sp>
          <p:nvSpPr>
            <p:cNvPr id="1274" name="Google Shape;1274;p31"/>
            <p:cNvSpPr/>
            <p:nvPr/>
          </p:nvSpPr>
          <p:spPr>
            <a:xfrm>
              <a:off x="2722368" y="3410246"/>
              <a:ext cx="13255" cy="26321"/>
            </a:xfrm>
            <a:custGeom>
              <a:rect b="b" l="l" r="r" t="t"/>
              <a:pathLst>
                <a:path extrusionOk="0" h="35094" w="17673">
                  <a:moveTo>
                    <a:pt x="8837" y="35095"/>
                  </a:moveTo>
                  <a:cubicBezTo>
                    <a:pt x="13717" y="35095"/>
                    <a:pt x="17673" y="31139"/>
                    <a:pt x="17673" y="26258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ubicBezTo>
                    <a:pt x="3956" y="0"/>
                    <a:pt x="0" y="3955"/>
                    <a:pt x="0" y="8837"/>
                  </a:cubicBezTo>
                  <a:lnTo>
                    <a:pt x="0" y="26258"/>
                  </a:lnTo>
                  <a:cubicBezTo>
                    <a:pt x="0" y="31139"/>
                    <a:pt x="3956" y="35095"/>
                    <a:pt x="8837" y="35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2810539" y="3511482"/>
              <a:ext cx="26321" cy="13255"/>
            </a:xfrm>
            <a:custGeom>
              <a:rect b="b" l="l" r="r" t="t"/>
              <a:pathLst>
                <a:path extrusionOk="0" h="17673" w="35094">
                  <a:moveTo>
                    <a:pt x="26258" y="17673"/>
                  </a:moveTo>
                  <a:cubicBezTo>
                    <a:pt x="31139" y="17673"/>
                    <a:pt x="35095" y="13718"/>
                    <a:pt x="35095" y="8837"/>
                  </a:cubicBezTo>
                  <a:cubicBezTo>
                    <a:pt x="35095" y="3955"/>
                    <a:pt x="31139" y="0"/>
                    <a:pt x="2625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2722368" y="3599653"/>
              <a:ext cx="13255" cy="26321"/>
            </a:xfrm>
            <a:custGeom>
              <a:rect b="b" l="l" r="r" t="t"/>
              <a:pathLst>
                <a:path extrusionOk="0" h="35094" w="17673">
                  <a:moveTo>
                    <a:pt x="0" y="26258"/>
                  </a:moveTo>
                  <a:cubicBezTo>
                    <a:pt x="0" y="31139"/>
                    <a:pt x="3956" y="35095"/>
                    <a:pt x="8837" y="35095"/>
                  </a:cubicBezTo>
                  <a:cubicBezTo>
                    <a:pt x="13717" y="35095"/>
                    <a:pt x="17673" y="31139"/>
                    <a:pt x="17673" y="26258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2621131" y="3511482"/>
              <a:ext cx="26321" cy="13255"/>
            </a:xfrm>
            <a:custGeom>
              <a:rect b="b" l="l" r="r" t="t"/>
              <a:pathLst>
                <a:path extrusionOk="0" h="17673" w="35094">
                  <a:moveTo>
                    <a:pt x="26258" y="17673"/>
                  </a:moveTo>
                  <a:cubicBezTo>
                    <a:pt x="31138" y="17673"/>
                    <a:pt x="35095" y="13718"/>
                    <a:pt x="35095" y="8837"/>
                  </a:cubicBezTo>
                  <a:cubicBezTo>
                    <a:pt x="35095" y="3955"/>
                    <a:pt x="31138" y="0"/>
                    <a:pt x="26258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2722368" y="3453375"/>
              <a:ext cx="47370" cy="71361"/>
            </a:xfrm>
            <a:custGeom>
              <a:rect b="b" l="l" r="r" t="t"/>
              <a:pathLst>
                <a:path extrusionOk="0" h="95148" w="63160">
                  <a:moveTo>
                    <a:pt x="0" y="86312"/>
                  </a:moveTo>
                  <a:cubicBezTo>
                    <a:pt x="0" y="91193"/>
                    <a:pt x="3956" y="95149"/>
                    <a:pt x="8837" y="95149"/>
                  </a:cubicBezTo>
                  <a:lnTo>
                    <a:pt x="54324" y="95149"/>
                  </a:lnTo>
                  <a:cubicBezTo>
                    <a:pt x="59206" y="95149"/>
                    <a:pt x="63161" y="91193"/>
                    <a:pt x="63161" y="86312"/>
                  </a:cubicBezTo>
                  <a:cubicBezTo>
                    <a:pt x="63161" y="81431"/>
                    <a:pt x="59206" y="77475"/>
                    <a:pt x="54324" y="77475"/>
                  </a:cubicBezTo>
                  <a:lnTo>
                    <a:pt x="17675" y="77475"/>
                  </a:lnTo>
                  <a:lnTo>
                    <a:pt x="17675" y="8837"/>
                  </a:lnTo>
                  <a:cubicBezTo>
                    <a:pt x="17675" y="3955"/>
                    <a:pt x="13718" y="0"/>
                    <a:pt x="8838" y="0"/>
                  </a:cubicBezTo>
                  <a:cubicBezTo>
                    <a:pt x="3958" y="0"/>
                    <a:pt x="1" y="3955"/>
                    <a:pt x="1" y="8837"/>
                  </a:cubicBezTo>
                  <a:lnTo>
                    <a:pt x="1" y="863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2502777" y="3725012"/>
              <a:ext cx="452438" cy="76995"/>
            </a:xfrm>
            <a:custGeom>
              <a:rect b="b" l="l" r="r" t="t"/>
              <a:pathLst>
                <a:path extrusionOk="0" h="102660" w="603250">
                  <a:moveTo>
                    <a:pt x="586519" y="0"/>
                  </a:moveTo>
                  <a:lnTo>
                    <a:pt x="517323" y="0"/>
                  </a:lnTo>
                  <a:cubicBezTo>
                    <a:pt x="508098" y="0"/>
                    <a:pt x="500593" y="7505"/>
                    <a:pt x="500593" y="16731"/>
                  </a:cubicBezTo>
                  <a:lnTo>
                    <a:pt x="500593" y="42491"/>
                  </a:lnTo>
                  <a:lnTo>
                    <a:pt x="446828" y="42491"/>
                  </a:lnTo>
                  <a:lnTo>
                    <a:pt x="421996" y="22165"/>
                  </a:lnTo>
                  <a:cubicBezTo>
                    <a:pt x="418218" y="19074"/>
                    <a:pt x="412650" y="19629"/>
                    <a:pt x="409560" y="23405"/>
                  </a:cubicBezTo>
                  <a:cubicBezTo>
                    <a:pt x="406468" y="27183"/>
                    <a:pt x="407024" y="32750"/>
                    <a:pt x="410800" y="35842"/>
                  </a:cubicBezTo>
                  <a:lnTo>
                    <a:pt x="418925" y="42493"/>
                  </a:lnTo>
                  <a:lnTo>
                    <a:pt x="352954" y="42493"/>
                  </a:lnTo>
                  <a:lnTo>
                    <a:pt x="352954" y="16731"/>
                  </a:lnTo>
                  <a:cubicBezTo>
                    <a:pt x="352954" y="7505"/>
                    <a:pt x="345449" y="0"/>
                    <a:pt x="336224" y="0"/>
                  </a:cubicBezTo>
                  <a:lnTo>
                    <a:pt x="267028" y="0"/>
                  </a:lnTo>
                  <a:cubicBezTo>
                    <a:pt x="257802" y="0"/>
                    <a:pt x="250296" y="7505"/>
                    <a:pt x="250296" y="16731"/>
                  </a:cubicBezTo>
                  <a:lnTo>
                    <a:pt x="250296" y="42491"/>
                  </a:lnTo>
                  <a:lnTo>
                    <a:pt x="190008" y="42491"/>
                  </a:lnTo>
                  <a:lnTo>
                    <a:pt x="165175" y="22165"/>
                  </a:lnTo>
                  <a:cubicBezTo>
                    <a:pt x="161396" y="19074"/>
                    <a:pt x="155829" y="19629"/>
                    <a:pt x="152740" y="23407"/>
                  </a:cubicBezTo>
                  <a:cubicBezTo>
                    <a:pt x="149648" y="27183"/>
                    <a:pt x="150205" y="32750"/>
                    <a:pt x="153981" y="35842"/>
                  </a:cubicBezTo>
                  <a:lnTo>
                    <a:pt x="162106" y="42493"/>
                  </a:lnTo>
                  <a:lnTo>
                    <a:pt x="102659" y="42493"/>
                  </a:lnTo>
                  <a:lnTo>
                    <a:pt x="102659" y="16731"/>
                  </a:lnTo>
                  <a:cubicBezTo>
                    <a:pt x="102659" y="7505"/>
                    <a:pt x="95153" y="0"/>
                    <a:pt x="85928" y="0"/>
                  </a:cubicBezTo>
                  <a:lnTo>
                    <a:pt x="16731" y="0"/>
                  </a:lnTo>
                  <a:cubicBezTo>
                    <a:pt x="7505" y="0"/>
                    <a:pt x="0" y="7505"/>
                    <a:pt x="0" y="16731"/>
                  </a:cubicBezTo>
                  <a:lnTo>
                    <a:pt x="0" y="85927"/>
                  </a:lnTo>
                  <a:cubicBezTo>
                    <a:pt x="0" y="95152"/>
                    <a:pt x="7505" y="102659"/>
                    <a:pt x="16731" y="102659"/>
                  </a:cubicBezTo>
                  <a:lnTo>
                    <a:pt x="85927" y="102659"/>
                  </a:lnTo>
                  <a:cubicBezTo>
                    <a:pt x="95152" y="102659"/>
                    <a:pt x="102657" y="95152"/>
                    <a:pt x="102657" y="85927"/>
                  </a:cubicBezTo>
                  <a:lnTo>
                    <a:pt x="102657" y="60166"/>
                  </a:lnTo>
                  <a:lnTo>
                    <a:pt x="162106" y="60166"/>
                  </a:lnTo>
                  <a:lnTo>
                    <a:pt x="153980" y="66818"/>
                  </a:lnTo>
                  <a:cubicBezTo>
                    <a:pt x="150202" y="69910"/>
                    <a:pt x="149647" y="75477"/>
                    <a:pt x="152739" y="79254"/>
                  </a:cubicBezTo>
                  <a:cubicBezTo>
                    <a:pt x="154486" y="81388"/>
                    <a:pt x="157024" y="82493"/>
                    <a:pt x="159582" y="82493"/>
                  </a:cubicBezTo>
                  <a:cubicBezTo>
                    <a:pt x="161551" y="82493"/>
                    <a:pt x="163533" y="81838"/>
                    <a:pt x="165174" y="80495"/>
                  </a:cubicBezTo>
                  <a:lnTo>
                    <a:pt x="190007" y="60167"/>
                  </a:lnTo>
                  <a:lnTo>
                    <a:pt x="250295" y="60167"/>
                  </a:lnTo>
                  <a:lnTo>
                    <a:pt x="250295" y="85928"/>
                  </a:lnTo>
                  <a:cubicBezTo>
                    <a:pt x="250295" y="95153"/>
                    <a:pt x="257801" y="102660"/>
                    <a:pt x="267027" y="102660"/>
                  </a:cubicBezTo>
                  <a:lnTo>
                    <a:pt x="336222" y="102660"/>
                  </a:lnTo>
                  <a:cubicBezTo>
                    <a:pt x="345448" y="102660"/>
                    <a:pt x="352953" y="95153"/>
                    <a:pt x="352953" y="85928"/>
                  </a:cubicBezTo>
                  <a:lnTo>
                    <a:pt x="352953" y="60167"/>
                  </a:lnTo>
                  <a:lnTo>
                    <a:pt x="418924" y="60167"/>
                  </a:lnTo>
                  <a:lnTo>
                    <a:pt x="410798" y="66819"/>
                  </a:lnTo>
                  <a:cubicBezTo>
                    <a:pt x="407022" y="69911"/>
                    <a:pt x="406466" y="75479"/>
                    <a:pt x="409557" y="79256"/>
                  </a:cubicBezTo>
                  <a:cubicBezTo>
                    <a:pt x="411305" y="81390"/>
                    <a:pt x="413842" y="82494"/>
                    <a:pt x="416400" y="82494"/>
                  </a:cubicBezTo>
                  <a:cubicBezTo>
                    <a:pt x="418370" y="82494"/>
                    <a:pt x="420351" y="81839"/>
                    <a:pt x="421993" y="80496"/>
                  </a:cubicBezTo>
                  <a:lnTo>
                    <a:pt x="446826" y="60168"/>
                  </a:lnTo>
                  <a:lnTo>
                    <a:pt x="500590" y="60168"/>
                  </a:lnTo>
                  <a:lnTo>
                    <a:pt x="500590" y="85929"/>
                  </a:lnTo>
                  <a:cubicBezTo>
                    <a:pt x="500590" y="95154"/>
                    <a:pt x="508096" y="102661"/>
                    <a:pt x="517321" y="102661"/>
                  </a:cubicBezTo>
                  <a:lnTo>
                    <a:pt x="534253" y="102661"/>
                  </a:lnTo>
                  <a:cubicBezTo>
                    <a:pt x="539135" y="102661"/>
                    <a:pt x="543090" y="98706"/>
                    <a:pt x="543090" y="93824"/>
                  </a:cubicBezTo>
                  <a:cubicBezTo>
                    <a:pt x="543090" y="88943"/>
                    <a:pt x="539135" y="84988"/>
                    <a:pt x="534253" y="84988"/>
                  </a:cubicBezTo>
                  <a:lnTo>
                    <a:pt x="518264" y="84988"/>
                  </a:lnTo>
                  <a:lnTo>
                    <a:pt x="518264" y="17676"/>
                  </a:lnTo>
                  <a:lnTo>
                    <a:pt x="585577" y="17676"/>
                  </a:lnTo>
                  <a:lnTo>
                    <a:pt x="585577" y="84985"/>
                  </a:lnTo>
                  <a:lnTo>
                    <a:pt x="569588" y="84985"/>
                  </a:lnTo>
                  <a:cubicBezTo>
                    <a:pt x="564707" y="84985"/>
                    <a:pt x="560752" y="88940"/>
                    <a:pt x="560752" y="93822"/>
                  </a:cubicBezTo>
                  <a:cubicBezTo>
                    <a:pt x="560752" y="98703"/>
                    <a:pt x="564707" y="102659"/>
                    <a:pt x="569588" y="102659"/>
                  </a:cubicBezTo>
                  <a:lnTo>
                    <a:pt x="586519" y="102659"/>
                  </a:lnTo>
                  <a:cubicBezTo>
                    <a:pt x="595745" y="102659"/>
                    <a:pt x="603250" y="95152"/>
                    <a:pt x="603250" y="85927"/>
                  </a:cubicBezTo>
                  <a:lnTo>
                    <a:pt x="603250" y="16731"/>
                  </a:lnTo>
                  <a:cubicBezTo>
                    <a:pt x="603250" y="7505"/>
                    <a:pt x="595745" y="0"/>
                    <a:pt x="586519" y="0"/>
                  </a:cubicBezTo>
                  <a:close/>
                  <a:moveTo>
                    <a:pt x="84985" y="84985"/>
                  </a:moveTo>
                  <a:lnTo>
                    <a:pt x="17673" y="84985"/>
                  </a:lnTo>
                  <a:lnTo>
                    <a:pt x="17673" y="17673"/>
                  </a:lnTo>
                  <a:lnTo>
                    <a:pt x="84985" y="17673"/>
                  </a:lnTo>
                  <a:close/>
                  <a:moveTo>
                    <a:pt x="335281" y="84985"/>
                  </a:moveTo>
                  <a:lnTo>
                    <a:pt x="267969" y="84985"/>
                  </a:lnTo>
                  <a:lnTo>
                    <a:pt x="267969" y="17673"/>
                  </a:lnTo>
                  <a:lnTo>
                    <a:pt x="335281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2594902" y="3384015"/>
              <a:ext cx="268189" cy="268188"/>
            </a:xfrm>
            <a:custGeom>
              <a:rect b="b" l="l" r="r" t="t"/>
              <a:pathLst>
                <a:path extrusionOk="0" h="357584" w="357585">
                  <a:moveTo>
                    <a:pt x="27556" y="256890"/>
                  </a:moveTo>
                  <a:cubicBezTo>
                    <a:pt x="23344" y="259356"/>
                    <a:pt x="21929" y="264769"/>
                    <a:pt x="24394" y="268981"/>
                  </a:cubicBezTo>
                  <a:cubicBezTo>
                    <a:pt x="39889" y="295452"/>
                    <a:pt x="62064" y="317643"/>
                    <a:pt x="88523" y="333151"/>
                  </a:cubicBezTo>
                  <a:cubicBezTo>
                    <a:pt x="115796" y="349136"/>
                    <a:pt x="147010" y="357585"/>
                    <a:pt x="178793" y="357585"/>
                  </a:cubicBezTo>
                  <a:cubicBezTo>
                    <a:pt x="277380" y="357585"/>
                    <a:pt x="357586" y="277380"/>
                    <a:pt x="357586" y="178793"/>
                  </a:cubicBezTo>
                  <a:cubicBezTo>
                    <a:pt x="357586" y="80206"/>
                    <a:pt x="277380" y="0"/>
                    <a:pt x="178792" y="0"/>
                  </a:cubicBezTo>
                  <a:cubicBezTo>
                    <a:pt x="80205" y="0"/>
                    <a:pt x="0" y="80205"/>
                    <a:pt x="0" y="178792"/>
                  </a:cubicBezTo>
                  <a:cubicBezTo>
                    <a:pt x="0" y="198029"/>
                    <a:pt x="3048" y="216976"/>
                    <a:pt x="9062" y="235107"/>
                  </a:cubicBezTo>
                  <a:cubicBezTo>
                    <a:pt x="10598" y="239740"/>
                    <a:pt x="15596" y="242250"/>
                    <a:pt x="20230" y="240713"/>
                  </a:cubicBezTo>
                  <a:cubicBezTo>
                    <a:pt x="24863" y="239176"/>
                    <a:pt x="27372" y="234175"/>
                    <a:pt x="25836" y="229545"/>
                  </a:cubicBezTo>
                  <a:cubicBezTo>
                    <a:pt x="20420" y="213211"/>
                    <a:pt x="17673" y="196136"/>
                    <a:pt x="17673" y="178793"/>
                  </a:cubicBezTo>
                  <a:cubicBezTo>
                    <a:pt x="17673" y="89953"/>
                    <a:pt x="89951" y="17675"/>
                    <a:pt x="178792" y="17675"/>
                  </a:cubicBezTo>
                  <a:cubicBezTo>
                    <a:pt x="267633" y="17675"/>
                    <a:pt x="339911" y="89953"/>
                    <a:pt x="339911" y="178793"/>
                  </a:cubicBezTo>
                  <a:cubicBezTo>
                    <a:pt x="339911" y="267633"/>
                    <a:pt x="267633" y="339911"/>
                    <a:pt x="178792" y="339911"/>
                  </a:cubicBezTo>
                  <a:cubicBezTo>
                    <a:pt x="150148" y="339911"/>
                    <a:pt x="122024" y="332301"/>
                    <a:pt x="97459" y="317902"/>
                  </a:cubicBezTo>
                  <a:cubicBezTo>
                    <a:pt x="73606" y="303923"/>
                    <a:pt x="53615" y="283918"/>
                    <a:pt x="39646" y="260051"/>
                  </a:cubicBezTo>
                  <a:cubicBezTo>
                    <a:pt x="37180" y="255839"/>
                    <a:pt x="31766" y="254423"/>
                    <a:pt x="27556" y="256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2560453" y="3349568"/>
              <a:ext cx="337083" cy="337083"/>
            </a:xfrm>
            <a:custGeom>
              <a:rect b="b" l="l" r="r" t="t"/>
              <a:pathLst>
                <a:path extrusionOk="0" h="449444" w="449444">
                  <a:moveTo>
                    <a:pt x="224722" y="449445"/>
                  </a:moveTo>
                  <a:cubicBezTo>
                    <a:pt x="348634" y="449445"/>
                    <a:pt x="449445" y="348634"/>
                    <a:pt x="449445" y="224722"/>
                  </a:cubicBezTo>
                  <a:cubicBezTo>
                    <a:pt x="449445" y="180486"/>
                    <a:pt x="436588" y="137669"/>
                    <a:pt x="412265" y="100902"/>
                  </a:cubicBezTo>
                  <a:cubicBezTo>
                    <a:pt x="409573" y="96829"/>
                    <a:pt x="404089" y="95714"/>
                    <a:pt x="400020" y="98408"/>
                  </a:cubicBezTo>
                  <a:cubicBezTo>
                    <a:pt x="395949" y="101100"/>
                    <a:pt x="394832" y="106582"/>
                    <a:pt x="397525" y="110653"/>
                  </a:cubicBezTo>
                  <a:cubicBezTo>
                    <a:pt x="419929" y="144521"/>
                    <a:pt x="431770" y="183965"/>
                    <a:pt x="431770" y="224722"/>
                  </a:cubicBezTo>
                  <a:cubicBezTo>
                    <a:pt x="431770" y="338890"/>
                    <a:pt x="338889" y="431771"/>
                    <a:pt x="224721" y="431771"/>
                  </a:cubicBezTo>
                  <a:cubicBezTo>
                    <a:pt x="110554" y="431771"/>
                    <a:pt x="17673" y="338890"/>
                    <a:pt x="17673" y="224721"/>
                  </a:cubicBezTo>
                  <a:cubicBezTo>
                    <a:pt x="17673" y="110555"/>
                    <a:pt x="110555" y="17673"/>
                    <a:pt x="224722" y="17673"/>
                  </a:cubicBezTo>
                  <a:cubicBezTo>
                    <a:pt x="253997" y="17673"/>
                    <a:pt x="282288" y="23659"/>
                    <a:pt x="308809" y="35466"/>
                  </a:cubicBezTo>
                  <a:cubicBezTo>
                    <a:pt x="334430" y="46872"/>
                    <a:pt x="357153" y="63116"/>
                    <a:pt x="376346" y="83748"/>
                  </a:cubicBezTo>
                  <a:cubicBezTo>
                    <a:pt x="379668" y="87320"/>
                    <a:pt x="385261" y="87524"/>
                    <a:pt x="388835" y="84199"/>
                  </a:cubicBezTo>
                  <a:cubicBezTo>
                    <a:pt x="392407" y="80876"/>
                    <a:pt x="392610" y="75285"/>
                    <a:pt x="389286" y="71710"/>
                  </a:cubicBezTo>
                  <a:cubicBezTo>
                    <a:pt x="368463" y="49326"/>
                    <a:pt x="343805" y="31699"/>
                    <a:pt x="315996" y="19319"/>
                  </a:cubicBezTo>
                  <a:cubicBezTo>
                    <a:pt x="287198" y="6500"/>
                    <a:pt x="256490" y="0"/>
                    <a:pt x="224722" y="0"/>
                  </a:cubicBezTo>
                  <a:cubicBezTo>
                    <a:pt x="100810" y="0"/>
                    <a:pt x="0" y="100810"/>
                    <a:pt x="0" y="224721"/>
                  </a:cubicBezTo>
                  <a:cubicBezTo>
                    <a:pt x="0" y="348633"/>
                    <a:pt x="100810" y="449445"/>
                    <a:pt x="224722" y="449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2" name="Google Shape;1282;p31"/>
          <p:cNvGrpSpPr/>
          <p:nvPr/>
        </p:nvGrpSpPr>
        <p:grpSpPr>
          <a:xfrm>
            <a:off x="1557482" y="3932223"/>
            <a:ext cx="308245" cy="367877"/>
            <a:chOff x="1802458" y="3349568"/>
            <a:chExt cx="379099" cy="452438"/>
          </a:xfrm>
        </p:grpSpPr>
        <p:sp>
          <p:nvSpPr>
            <p:cNvPr id="1283" name="Google Shape;1283;p31"/>
            <p:cNvSpPr/>
            <p:nvPr/>
          </p:nvSpPr>
          <p:spPr>
            <a:xfrm>
              <a:off x="1925914" y="3384899"/>
              <a:ext cx="58851" cy="58850"/>
            </a:xfrm>
            <a:custGeom>
              <a:rect b="b" l="l" r="r" t="t"/>
              <a:pathLst>
                <a:path extrusionOk="0" h="78467" w="78468">
                  <a:moveTo>
                    <a:pt x="41766" y="78390"/>
                  </a:moveTo>
                  <a:cubicBezTo>
                    <a:pt x="61406" y="77148"/>
                    <a:pt x="77150" y="61403"/>
                    <a:pt x="78390" y="41766"/>
                  </a:cubicBezTo>
                  <a:cubicBezTo>
                    <a:pt x="79102" y="30490"/>
                    <a:pt x="74944" y="19455"/>
                    <a:pt x="66979" y="11491"/>
                  </a:cubicBezTo>
                  <a:cubicBezTo>
                    <a:pt x="59013" y="3525"/>
                    <a:pt x="47971" y="-627"/>
                    <a:pt x="36702" y="77"/>
                  </a:cubicBezTo>
                  <a:cubicBezTo>
                    <a:pt x="17063" y="1319"/>
                    <a:pt x="1319" y="17063"/>
                    <a:pt x="78" y="36701"/>
                  </a:cubicBezTo>
                  <a:cubicBezTo>
                    <a:pt x="-633" y="47976"/>
                    <a:pt x="3525" y="59012"/>
                    <a:pt x="11490" y="66976"/>
                  </a:cubicBezTo>
                  <a:cubicBezTo>
                    <a:pt x="19197" y="74684"/>
                    <a:pt x="30108" y="79116"/>
                    <a:pt x="41766" y="78390"/>
                  </a:cubicBezTo>
                  <a:close/>
                  <a:moveTo>
                    <a:pt x="23987" y="54480"/>
                  </a:moveTo>
                  <a:cubicBezTo>
                    <a:pt x="19544" y="50037"/>
                    <a:pt x="17318" y="44120"/>
                    <a:pt x="17718" y="37815"/>
                  </a:cubicBezTo>
                  <a:cubicBezTo>
                    <a:pt x="18386" y="27214"/>
                    <a:pt x="27215" y="18385"/>
                    <a:pt x="37817" y="17715"/>
                  </a:cubicBezTo>
                  <a:cubicBezTo>
                    <a:pt x="43942" y="17319"/>
                    <a:pt x="49929" y="19433"/>
                    <a:pt x="54483" y="23985"/>
                  </a:cubicBezTo>
                  <a:cubicBezTo>
                    <a:pt x="58925" y="28428"/>
                    <a:pt x="61152" y="34345"/>
                    <a:pt x="60752" y="40650"/>
                  </a:cubicBezTo>
                  <a:cubicBezTo>
                    <a:pt x="60084" y="51252"/>
                    <a:pt x="51255" y="60080"/>
                    <a:pt x="40653" y="60751"/>
                  </a:cubicBezTo>
                  <a:cubicBezTo>
                    <a:pt x="34355" y="61155"/>
                    <a:pt x="28430" y="58922"/>
                    <a:pt x="23987" y="54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1802458" y="3349568"/>
              <a:ext cx="379099" cy="452438"/>
            </a:xfrm>
            <a:custGeom>
              <a:rect b="b" l="l" r="r" t="t"/>
              <a:pathLst>
                <a:path extrusionOk="0" h="603250" w="505465">
                  <a:moveTo>
                    <a:pt x="496630" y="330572"/>
                  </a:moveTo>
                  <a:lnTo>
                    <a:pt x="414619" y="330572"/>
                  </a:lnTo>
                  <a:lnTo>
                    <a:pt x="414619" y="257614"/>
                  </a:lnTo>
                  <a:cubicBezTo>
                    <a:pt x="414619" y="252732"/>
                    <a:pt x="410664" y="248777"/>
                    <a:pt x="405782" y="248777"/>
                  </a:cubicBezTo>
                  <a:lnTo>
                    <a:pt x="266469" y="248777"/>
                  </a:lnTo>
                  <a:lnTo>
                    <a:pt x="212680" y="194986"/>
                  </a:lnTo>
                  <a:lnTo>
                    <a:pt x="212680" y="172152"/>
                  </a:lnTo>
                  <a:cubicBezTo>
                    <a:pt x="217572" y="170973"/>
                    <a:pt x="221909" y="167876"/>
                    <a:pt x="224562" y="163494"/>
                  </a:cubicBezTo>
                  <a:lnTo>
                    <a:pt x="229250" y="155754"/>
                  </a:lnTo>
                  <a:cubicBezTo>
                    <a:pt x="229371" y="155555"/>
                    <a:pt x="229540" y="155389"/>
                    <a:pt x="229743" y="155272"/>
                  </a:cubicBezTo>
                  <a:lnTo>
                    <a:pt x="250588" y="143237"/>
                  </a:lnTo>
                  <a:cubicBezTo>
                    <a:pt x="250792" y="143119"/>
                    <a:pt x="251023" y="143055"/>
                    <a:pt x="251252" y="143049"/>
                  </a:cubicBezTo>
                  <a:lnTo>
                    <a:pt x="260301" y="142861"/>
                  </a:lnTo>
                  <a:cubicBezTo>
                    <a:pt x="266924" y="142723"/>
                    <a:pt x="273097" y="139072"/>
                    <a:pt x="276409" y="133335"/>
                  </a:cubicBezTo>
                  <a:lnTo>
                    <a:pt x="280824" y="125688"/>
                  </a:lnTo>
                  <a:cubicBezTo>
                    <a:pt x="284137" y="119950"/>
                    <a:pt x="284211" y="112778"/>
                    <a:pt x="281019" y="106974"/>
                  </a:cubicBezTo>
                  <a:lnTo>
                    <a:pt x="276662" y="99046"/>
                  </a:lnTo>
                  <a:cubicBezTo>
                    <a:pt x="276549" y="98841"/>
                    <a:pt x="276490" y="98610"/>
                    <a:pt x="276490" y="98377"/>
                  </a:cubicBezTo>
                  <a:lnTo>
                    <a:pt x="276490" y="74303"/>
                  </a:lnTo>
                  <a:cubicBezTo>
                    <a:pt x="276490" y="74071"/>
                    <a:pt x="276549" y="73840"/>
                    <a:pt x="276661" y="73638"/>
                  </a:cubicBezTo>
                  <a:cubicBezTo>
                    <a:pt x="276662" y="73637"/>
                    <a:pt x="276662" y="73637"/>
                    <a:pt x="276662" y="73635"/>
                  </a:cubicBezTo>
                  <a:lnTo>
                    <a:pt x="281020" y="65707"/>
                  </a:lnTo>
                  <a:cubicBezTo>
                    <a:pt x="284212" y="59902"/>
                    <a:pt x="284138" y="52730"/>
                    <a:pt x="280825" y="46992"/>
                  </a:cubicBezTo>
                  <a:lnTo>
                    <a:pt x="276410" y="39344"/>
                  </a:lnTo>
                  <a:cubicBezTo>
                    <a:pt x="273097" y="33610"/>
                    <a:pt x="266926" y="29960"/>
                    <a:pt x="260301" y="29820"/>
                  </a:cubicBezTo>
                  <a:lnTo>
                    <a:pt x="251258" y="29631"/>
                  </a:lnTo>
                  <a:cubicBezTo>
                    <a:pt x="251024" y="29625"/>
                    <a:pt x="250793" y="29562"/>
                    <a:pt x="250590" y="29445"/>
                  </a:cubicBezTo>
                  <a:lnTo>
                    <a:pt x="229748" y="17412"/>
                  </a:lnTo>
                  <a:cubicBezTo>
                    <a:pt x="229544" y="17293"/>
                    <a:pt x="229373" y="17127"/>
                    <a:pt x="229250" y="16926"/>
                  </a:cubicBezTo>
                  <a:lnTo>
                    <a:pt x="224562" y="9185"/>
                  </a:lnTo>
                  <a:cubicBezTo>
                    <a:pt x="221129" y="3519"/>
                    <a:pt x="214882" y="0"/>
                    <a:pt x="208258" y="0"/>
                  </a:cubicBezTo>
                  <a:lnTo>
                    <a:pt x="199427" y="0"/>
                  </a:lnTo>
                  <a:cubicBezTo>
                    <a:pt x="192803" y="0"/>
                    <a:pt x="186556" y="3519"/>
                    <a:pt x="183124" y="9187"/>
                  </a:cubicBezTo>
                  <a:lnTo>
                    <a:pt x="178435" y="16930"/>
                  </a:lnTo>
                  <a:cubicBezTo>
                    <a:pt x="178315" y="17127"/>
                    <a:pt x="178145" y="17294"/>
                    <a:pt x="177943" y="17409"/>
                  </a:cubicBezTo>
                  <a:lnTo>
                    <a:pt x="157094" y="29447"/>
                  </a:lnTo>
                  <a:cubicBezTo>
                    <a:pt x="156893" y="29563"/>
                    <a:pt x="156664" y="29625"/>
                    <a:pt x="156433" y="29631"/>
                  </a:cubicBezTo>
                  <a:lnTo>
                    <a:pt x="147382" y="29820"/>
                  </a:lnTo>
                  <a:cubicBezTo>
                    <a:pt x="140760" y="29960"/>
                    <a:pt x="134590" y="33610"/>
                    <a:pt x="131276" y="39346"/>
                  </a:cubicBezTo>
                  <a:lnTo>
                    <a:pt x="126862" y="46992"/>
                  </a:lnTo>
                  <a:cubicBezTo>
                    <a:pt x="123548" y="52730"/>
                    <a:pt x="123474" y="59902"/>
                    <a:pt x="126666" y="65705"/>
                  </a:cubicBezTo>
                  <a:lnTo>
                    <a:pt x="131025" y="73637"/>
                  </a:lnTo>
                  <a:cubicBezTo>
                    <a:pt x="131137" y="73840"/>
                    <a:pt x="131196" y="74070"/>
                    <a:pt x="131196" y="74302"/>
                  </a:cubicBezTo>
                  <a:lnTo>
                    <a:pt x="131196" y="98376"/>
                  </a:lnTo>
                  <a:cubicBezTo>
                    <a:pt x="131196" y="98609"/>
                    <a:pt x="131136" y="98841"/>
                    <a:pt x="131024" y="99044"/>
                  </a:cubicBezTo>
                  <a:lnTo>
                    <a:pt x="126666" y="106972"/>
                  </a:lnTo>
                  <a:cubicBezTo>
                    <a:pt x="123474" y="112777"/>
                    <a:pt x="123548" y="119949"/>
                    <a:pt x="126862" y="125687"/>
                  </a:cubicBezTo>
                  <a:lnTo>
                    <a:pt x="131276" y="133334"/>
                  </a:lnTo>
                  <a:cubicBezTo>
                    <a:pt x="134588" y="139070"/>
                    <a:pt x="140761" y="142722"/>
                    <a:pt x="147385" y="142860"/>
                  </a:cubicBezTo>
                  <a:lnTo>
                    <a:pt x="156428" y="143048"/>
                  </a:lnTo>
                  <a:cubicBezTo>
                    <a:pt x="156662" y="143054"/>
                    <a:pt x="156895" y="143119"/>
                    <a:pt x="157096" y="143234"/>
                  </a:cubicBezTo>
                  <a:lnTo>
                    <a:pt x="177943" y="155272"/>
                  </a:lnTo>
                  <a:cubicBezTo>
                    <a:pt x="178145" y="155389"/>
                    <a:pt x="178315" y="155554"/>
                    <a:pt x="178436" y="155753"/>
                  </a:cubicBezTo>
                  <a:lnTo>
                    <a:pt x="183124" y="163494"/>
                  </a:lnTo>
                  <a:cubicBezTo>
                    <a:pt x="185777" y="167874"/>
                    <a:pt x="190113" y="170971"/>
                    <a:pt x="195005" y="172151"/>
                  </a:cubicBezTo>
                  <a:lnTo>
                    <a:pt x="195005" y="194988"/>
                  </a:lnTo>
                  <a:lnTo>
                    <a:pt x="180603" y="209390"/>
                  </a:lnTo>
                  <a:cubicBezTo>
                    <a:pt x="177152" y="212842"/>
                    <a:pt x="177152" y="218437"/>
                    <a:pt x="180603" y="221888"/>
                  </a:cubicBezTo>
                  <a:cubicBezTo>
                    <a:pt x="184055" y="225337"/>
                    <a:pt x="189649" y="225337"/>
                    <a:pt x="193100" y="221888"/>
                  </a:cubicBezTo>
                  <a:lnTo>
                    <a:pt x="203842" y="211145"/>
                  </a:lnTo>
                  <a:lnTo>
                    <a:pt x="250309" y="257613"/>
                  </a:lnTo>
                  <a:lnTo>
                    <a:pt x="203842" y="304079"/>
                  </a:lnTo>
                  <a:lnTo>
                    <a:pt x="157374" y="257613"/>
                  </a:lnTo>
                  <a:lnTo>
                    <a:pt x="168117" y="246871"/>
                  </a:lnTo>
                  <a:cubicBezTo>
                    <a:pt x="171568" y="243418"/>
                    <a:pt x="171568" y="237824"/>
                    <a:pt x="168117" y="234373"/>
                  </a:cubicBezTo>
                  <a:cubicBezTo>
                    <a:pt x="164665" y="230923"/>
                    <a:pt x="159071" y="230923"/>
                    <a:pt x="155620" y="234373"/>
                  </a:cubicBezTo>
                  <a:lnTo>
                    <a:pt x="141216" y="248777"/>
                  </a:lnTo>
                  <a:lnTo>
                    <a:pt x="55303" y="248777"/>
                  </a:lnTo>
                  <a:cubicBezTo>
                    <a:pt x="50422" y="248777"/>
                    <a:pt x="46467" y="252732"/>
                    <a:pt x="46467" y="257614"/>
                  </a:cubicBezTo>
                  <a:lnTo>
                    <a:pt x="46467" y="330572"/>
                  </a:lnTo>
                  <a:lnTo>
                    <a:pt x="8837" y="330572"/>
                  </a:lnTo>
                  <a:cubicBezTo>
                    <a:pt x="3955" y="330572"/>
                    <a:pt x="0" y="334527"/>
                    <a:pt x="0" y="339408"/>
                  </a:cubicBezTo>
                  <a:lnTo>
                    <a:pt x="0" y="432341"/>
                  </a:lnTo>
                  <a:cubicBezTo>
                    <a:pt x="0" y="437222"/>
                    <a:pt x="3955" y="441177"/>
                    <a:pt x="8837" y="441177"/>
                  </a:cubicBezTo>
                  <a:lnTo>
                    <a:pt x="46467" y="441177"/>
                  </a:lnTo>
                  <a:lnTo>
                    <a:pt x="46467" y="506318"/>
                  </a:lnTo>
                  <a:cubicBezTo>
                    <a:pt x="46467" y="511199"/>
                    <a:pt x="50422" y="515154"/>
                    <a:pt x="55303" y="515154"/>
                  </a:cubicBezTo>
                  <a:lnTo>
                    <a:pt x="147602" y="515154"/>
                  </a:lnTo>
                  <a:cubicBezTo>
                    <a:pt x="151410" y="539481"/>
                    <a:pt x="170679" y="558750"/>
                    <a:pt x="195005" y="562558"/>
                  </a:cubicBezTo>
                  <a:lnTo>
                    <a:pt x="195005" y="594413"/>
                  </a:lnTo>
                  <a:cubicBezTo>
                    <a:pt x="195005" y="599295"/>
                    <a:pt x="198961" y="603250"/>
                    <a:pt x="203842" y="603250"/>
                  </a:cubicBezTo>
                  <a:cubicBezTo>
                    <a:pt x="208723" y="603250"/>
                    <a:pt x="212679" y="599295"/>
                    <a:pt x="212679" y="594413"/>
                  </a:cubicBezTo>
                  <a:lnTo>
                    <a:pt x="212679" y="562553"/>
                  </a:lnTo>
                  <a:cubicBezTo>
                    <a:pt x="213771" y="562381"/>
                    <a:pt x="214858" y="562178"/>
                    <a:pt x="215940" y="561944"/>
                  </a:cubicBezTo>
                  <a:cubicBezTo>
                    <a:pt x="220709" y="560909"/>
                    <a:pt x="223737" y="556205"/>
                    <a:pt x="222704" y="551435"/>
                  </a:cubicBezTo>
                  <a:cubicBezTo>
                    <a:pt x="221670" y="546667"/>
                    <a:pt x="216972" y="543645"/>
                    <a:pt x="212196" y="544671"/>
                  </a:cubicBezTo>
                  <a:cubicBezTo>
                    <a:pt x="209442" y="545269"/>
                    <a:pt x="206632" y="545571"/>
                    <a:pt x="203843" y="545571"/>
                  </a:cubicBezTo>
                  <a:cubicBezTo>
                    <a:pt x="182198" y="545571"/>
                    <a:pt x="164589" y="527963"/>
                    <a:pt x="164589" y="506319"/>
                  </a:cubicBezTo>
                  <a:cubicBezTo>
                    <a:pt x="164589" y="484675"/>
                    <a:pt x="182198" y="467066"/>
                    <a:pt x="203843" y="467066"/>
                  </a:cubicBezTo>
                  <a:cubicBezTo>
                    <a:pt x="225487" y="467066"/>
                    <a:pt x="243096" y="484675"/>
                    <a:pt x="243096" y="506319"/>
                  </a:cubicBezTo>
                  <a:cubicBezTo>
                    <a:pt x="243096" y="514138"/>
                    <a:pt x="240803" y="521688"/>
                    <a:pt x="236463" y="528154"/>
                  </a:cubicBezTo>
                  <a:cubicBezTo>
                    <a:pt x="233744" y="532206"/>
                    <a:pt x="234826" y="537696"/>
                    <a:pt x="238879" y="540415"/>
                  </a:cubicBezTo>
                  <a:cubicBezTo>
                    <a:pt x="242934" y="543135"/>
                    <a:pt x="248422" y="542053"/>
                    <a:pt x="251141" y="538000"/>
                  </a:cubicBezTo>
                  <a:cubicBezTo>
                    <a:pt x="255784" y="531078"/>
                    <a:pt x="258813" y="523305"/>
                    <a:pt x="260086" y="515154"/>
                  </a:cubicBezTo>
                  <a:lnTo>
                    <a:pt x="405781" y="515154"/>
                  </a:lnTo>
                  <a:cubicBezTo>
                    <a:pt x="410662" y="515154"/>
                    <a:pt x="414618" y="511199"/>
                    <a:pt x="414618" y="506318"/>
                  </a:cubicBezTo>
                  <a:lnTo>
                    <a:pt x="414618" y="441177"/>
                  </a:lnTo>
                  <a:lnTo>
                    <a:pt x="496629" y="441177"/>
                  </a:lnTo>
                  <a:cubicBezTo>
                    <a:pt x="501510" y="441177"/>
                    <a:pt x="505466" y="437222"/>
                    <a:pt x="505466" y="432341"/>
                  </a:cubicBezTo>
                  <a:lnTo>
                    <a:pt x="505466" y="339408"/>
                  </a:lnTo>
                  <a:cubicBezTo>
                    <a:pt x="505467" y="334528"/>
                    <a:pt x="501510" y="330572"/>
                    <a:pt x="496630" y="330572"/>
                  </a:cubicBezTo>
                  <a:close/>
                  <a:moveTo>
                    <a:pt x="186779" y="139967"/>
                  </a:moveTo>
                  <a:lnTo>
                    <a:pt x="165931" y="127929"/>
                  </a:lnTo>
                  <a:cubicBezTo>
                    <a:pt x="163160" y="126330"/>
                    <a:pt x="160005" y="125449"/>
                    <a:pt x="156800" y="125381"/>
                  </a:cubicBezTo>
                  <a:lnTo>
                    <a:pt x="147754" y="125192"/>
                  </a:lnTo>
                  <a:cubicBezTo>
                    <a:pt x="147272" y="125181"/>
                    <a:pt x="146823" y="124916"/>
                    <a:pt x="146582" y="124498"/>
                  </a:cubicBezTo>
                  <a:lnTo>
                    <a:pt x="142167" y="116851"/>
                  </a:lnTo>
                  <a:cubicBezTo>
                    <a:pt x="141926" y="116434"/>
                    <a:pt x="141920" y="115912"/>
                    <a:pt x="142153" y="115489"/>
                  </a:cubicBezTo>
                  <a:lnTo>
                    <a:pt x="146512" y="107560"/>
                  </a:lnTo>
                  <a:cubicBezTo>
                    <a:pt x="148054" y="104753"/>
                    <a:pt x="148868" y="101579"/>
                    <a:pt x="148868" y="98378"/>
                  </a:cubicBezTo>
                  <a:lnTo>
                    <a:pt x="148868" y="74303"/>
                  </a:lnTo>
                  <a:cubicBezTo>
                    <a:pt x="148868" y="71101"/>
                    <a:pt x="148053" y="67926"/>
                    <a:pt x="146511" y="65123"/>
                  </a:cubicBezTo>
                  <a:lnTo>
                    <a:pt x="142153" y="57191"/>
                  </a:lnTo>
                  <a:cubicBezTo>
                    <a:pt x="141920" y="56769"/>
                    <a:pt x="141926" y="56247"/>
                    <a:pt x="142167" y="55830"/>
                  </a:cubicBezTo>
                  <a:lnTo>
                    <a:pt x="146582" y="48185"/>
                  </a:lnTo>
                  <a:cubicBezTo>
                    <a:pt x="146822" y="47766"/>
                    <a:pt x="147273" y="47500"/>
                    <a:pt x="147753" y="47489"/>
                  </a:cubicBezTo>
                  <a:lnTo>
                    <a:pt x="156805" y="47301"/>
                  </a:lnTo>
                  <a:cubicBezTo>
                    <a:pt x="160009" y="47233"/>
                    <a:pt x="163165" y="46350"/>
                    <a:pt x="165933" y="44751"/>
                  </a:cubicBezTo>
                  <a:lnTo>
                    <a:pt x="186782" y="32713"/>
                  </a:lnTo>
                  <a:cubicBezTo>
                    <a:pt x="189556" y="31111"/>
                    <a:pt x="191899" y="28816"/>
                    <a:pt x="193553" y="26081"/>
                  </a:cubicBezTo>
                  <a:lnTo>
                    <a:pt x="198241" y="18343"/>
                  </a:lnTo>
                  <a:cubicBezTo>
                    <a:pt x="198490" y="17930"/>
                    <a:pt x="198945" y="17675"/>
                    <a:pt x="199427" y="17675"/>
                  </a:cubicBezTo>
                  <a:lnTo>
                    <a:pt x="208258" y="17675"/>
                  </a:lnTo>
                  <a:cubicBezTo>
                    <a:pt x="208740" y="17675"/>
                    <a:pt x="209195" y="17931"/>
                    <a:pt x="209444" y="18341"/>
                  </a:cubicBezTo>
                  <a:lnTo>
                    <a:pt x="214130" y="26078"/>
                  </a:lnTo>
                  <a:cubicBezTo>
                    <a:pt x="215786" y="28816"/>
                    <a:pt x="218129" y="31110"/>
                    <a:pt x="220906" y="32716"/>
                  </a:cubicBezTo>
                  <a:lnTo>
                    <a:pt x="241749" y="44749"/>
                  </a:lnTo>
                  <a:cubicBezTo>
                    <a:pt x="244520" y="46350"/>
                    <a:pt x="247677" y="47233"/>
                    <a:pt x="250885" y="47301"/>
                  </a:cubicBezTo>
                  <a:lnTo>
                    <a:pt x="259929" y="47489"/>
                  </a:lnTo>
                  <a:cubicBezTo>
                    <a:pt x="260412" y="47500"/>
                    <a:pt x="260863" y="47765"/>
                    <a:pt x="261104" y="48183"/>
                  </a:cubicBezTo>
                  <a:lnTo>
                    <a:pt x="265518" y="55830"/>
                  </a:lnTo>
                  <a:cubicBezTo>
                    <a:pt x="265759" y="56247"/>
                    <a:pt x="265765" y="56769"/>
                    <a:pt x="265533" y="57193"/>
                  </a:cubicBezTo>
                  <a:lnTo>
                    <a:pt x="261174" y="65123"/>
                  </a:lnTo>
                  <a:cubicBezTo>
                    <a:pt x="259631" y="67927"/>
                    <a:pt x="258817" y="71102"/>
                    <a:pt x="258817" y="74303"/>
                  </a:cubicBezTo>
                  <a:lnTo>
                    <a:pt x="258817" y="98377"/>
                  </a:lnTo>
                  <a:cubicBezTo>
                    <a:pt x="258817" y="101578"/>
                    <a:pt x="259631" y="104752"/>
                    <a:pt x="261174" y="107560"/>
                  </a:cubicBezTo>
                  <a:lnTo>
                    <a:pt x="265533" y="115489"/>
                  </a:lnTo>
                  <a:cubicBezTo>
                    <a:pt x="265765" y="115911"/>
                    <a:pt x="265759" y="116433"/>
                    <a:pt x="265518" y="116850"/>
                  </a:cubicBezTo>
                  <a:lnTo>
                    <a:pt x="261104" y="124497"/>
                  </a:lnTo>
                  <a:cubicBezTo>
                    <a:pt x="260862" y="124914"/>
                    <a:pt x="260413" y="125180"/>
                    <a:pt x="259932" y="125191"/>
                  </a:cubicBezTo>
                  <a:lnTo>
                    <a:pt x="250880" y="125379"/>
                  </a:lnTo>
                  <a:cubicBezTo>
                    <a:pt x="247680" y="125448"/>
                    <a:pt x="244524" y="126329"/>
                    <a:pt x="241752" y="127929"/>
                  </a:cubicBezTo>
                  <a:lnTo>
                    <a:pt x="220907" y="139965"/>
                  </a:lnTo>
                  <a:cubicBezTo>
                    <a:pt x="218134" y="141566"/>
                    <a:pt x="215790" y="143861"/>
                    <a:pt x="214133" y="146599"/>
                  </a:cubicBezTo>
                  <a:lnTo>
                    <a:pt x="209444" y="154338"/>
                  </a:lnTo>
                  <a:cubicBezTo>
                    <a:pt x="209195" y="154750"/>
                    <a:pt x="208740" y="155006"/>
                    <a:pt x="208258" y="155006"/>
                  </a:cubicBezTo>
                  <a:lnTo>
                    <a:pt x="199427" y="155006"/>
                  </a:lnTo>
                  <a:cubicBezTo>
                    <a:pt x="198945" y="155006"/>
                    <a:pt x="198490" y="154749"/>
                    <a:pt x="198241" y="154339"/>
                  </a:cubicBezTo>
                  <a:lnTo>
                    <a:pt x="193554" y="146599"/>
                  </a:lnTo>
                  <a:cubicBezTo>
                    <a:pt x="191895" y="143862"/>
                    <a:pt x="189552" y="141567"/>
                    <a:pt x="186779" y="139967"/>
                  </a:cubicBezTo>
                  <a:close/>
                  <a:moveTo>
                    <a:pt x="17673" y="348245"/>
                  </a:moveTo>
                  <a:lnTo>
                    <a:pt x="92933" y="348245"/>
                  </a:lnTo>
                  <a:lnTo>
                    <a:pt x="92933" y="423504"/>
                  </a:lnTo>
                  <a:lnTo>
                    <a:pt x="17673" y="423504"/>
                  </a:lnTo>
                  <a:close/>
                  <a:moveTo>
                    <a:pt x="396944" y="497481"/>
                  </a:moveTo>
                  <a:lnTo>
                    <a:pt x="260083" y="497481"/>
                  </a:lnTo>
                  <a:cubicBezTo>
                    <a:pt x="255825" y="470272"/>
                    <a:pt x="232228" y="449392"/>
                    <a:pt x="203843" y="449392"/>
                  </a:cubicBezTo>
                  <a:cubicBezTo>
                    <a:pt x="175459" y="449392"/>
                    <a:pt x="151860" y="470273"/>
                    <a:pt x="147602" y="497481"/>
                  </a:cubicBezTo>
                  <a:lnTo>
                    <a:pt x="64140" y="497481"/>
                  </a:lnTo>
                  <a:lnTo>
                    <a:pt x="64140" y="441177"/>
                  </a:lnTo>
                  <a:lnTo>
                    <a:pt x="101770" y="441177"/>
                  </a:lnTo>
                  <a:cubicBezTo>
                    <a:pt x="106652" y="441177"/>
                    <a:pt x="110607" y="437222"/>
                    <a:pt x="110607" y="432341"/>
                  </a:cubicBezTo>
                  <a:lnTo>
                    <a:pt x="110607" y="339408"/>
                  </a:lnTo>
                  <a:cubicBezTo>
                    <a:pt x="110607" y="334527"/>
                    <a:pt x="106652" y="330572"/>
                    <a:pt x="101770" y="330572"/>
                  </a:cubicBezTo>
                  <a:lnTo>
                    <a:pt x="64140" y="330572"/>
                  </a:lnTo>
                  <a:lnTo>
                    <a:pt x="64140" y="266450"/>
                  </a:lnTo>
                  <a:lnTo>
                    <a:pt x="141217" y="266450"/>
                  </a:lnTo>
                  <a:lnTo>
                    <a:pt x="197595" y="322827"/>
                  </a:lnTo>
                  <a:cubicBezTo>
                    <a:pt x="199321" y="324552"/>
                    <a:pt x="201583" y="325415"/>
                    <a:pt x="203844" y="325415"/>
                  </a:cubicBezTo>
                  <a:cubicBezTo>
                    <a:pt x="206105" y="325415"/>
                    <a:pt x="208368" y="324552"/>
                    <a:pt x="210094" y="322827"/>
                  </a:cubicBezTo>
                  <a:lnTo>
                    <a:pt x="266470" y="266450"/>
                  </a:lnTo>
                  <a:lnTo>
                    <a:pt x="396947" y="266450"/>
                  </a:lnTo>
                  <a:lnTo>
                    <a:pt x="396947" y="330572"/>
                  </a:lnTo>
                  <a:lnTo>
                    <a:pt x="314932" y="330572"/>
                  </a:lnTo>
                  <a:cubicBezTo>
                    <a:pt x="310050" y="330572"/>
                    <a:pt x="306095" y="334527"/>
                    <a:pt x="306095" y="339408"/>
                  </a:cubicBezTo>
                  <a:lnTo>
                    <a:pt x="306095" y="432341"/>
                  </a:lnTo>
                  <a:cubicBezTo>
                    <a:pt x="306095" y="437222"/>
                    <a:pt x="310050" y="441177"/>
                    <a:pt x="314932" y="441177"/>
                  </a:cubicBezTo>
                  <a:lnTo>
                    <a:pt x="396944" y="441177"/>
                  </a:lnTo>
                  <a:close/>
                  <a:moveTo>
                    <a:pt x="487794" y="423504"/>
                  </a:moveTo>
                  <a:lnTo>
                    <a:pt x="323769" y="423504"/>
                  </a:lnTo>
                  <a:lnTo>
                    <a:pt x="323769" y="348245"/>
                  </a:lnTo>
                  <a:lnTo>
                    <a:pt x="487794" y="3482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1910472" y="3621539"/>
              <a:ext cx="21911" cy="13255"/>
            </a:xfrm>
            <a:custGeom>
              <a:rect b="b" l="l" r="r" t="t"/>
              <a:pathLst>
                <a:path extrusionOk="0" h="17673" w="29215">
                  <a:moveTo>
                    <a:pt x="2037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379" y="17673"/>
                  </a:lnTo>
                  <a:cubicBezTo>
                    <a:pt x="25260" y="17673"/>
                    <a:pt x="29215" y="13718"/>
                    <a:pt x="29215" y="8837"/>
                  </a:cubicBezTo>
                  <a:cubicBezTo>
                    <a:pt x="29215" y="3955"/>
                    <a:pt x="25260" y="0"/>
                    <a:pt x="20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1"/>
            <p:cNvSpPr/>
            <p:nvPr/>
          </p:nvSpPr>
          <p:spPr>
            <a:xfrm>
              <a:off x="1940926" y="3621539"/>
              <a:ext cx="59281" cy="13255"/>
            </a:xfrm>
            <a:custGeom>
              <a:rect b="b" l="l" r="r" t="t"/>
              <a:pathLst>
                <a:path extrusionOk="0" h="17673" w="79042">
                  <a:moveTo>
                    <a:pt x="7020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0206" y="17673"/>
                  </a:lnTo>
                  <a:cubicBezTo>
                    <a:pt x="75087" y="17673"/>
                    <a:pt x="79042" y="13718"/>
                    <a:pt x="79042" y="8837"/>
                  </a:cubicBezTo>
                  <a:cubicBezTo>
                    <a:pt x="79042" y="3955"/>
                    <a:pt x="75087" y="0"/>
                    <a:pt x="70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1910472" y="3643153"/>
              <a:ext cx="21911" cy="13255"/>
            </a:xfrm>
            <a:custGeom>
              <a:rect b="b" l="l" r="r" t="t"/>
              <a:pathLst>
                <a:path extrusionOk="0" h="17673" w="29215">
                  <a:moveTo>
                    <a:pt x="2037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379" y="17673"/>
                  </a:lnTo>
                  <a:cubicBezTo>
                    <a:pt x="25260" y="17673"/>
                    <a:pt x="29215" y="13718"/>
                    <a:pt x="29215" y="8837"/>
                  </a:cubicBezTo>
                  <a:cubicBezTo>
                    <a:pt x="29215" y="3955"/>
                    <a:pt x="25260" y="0"/>
                    <a:pt x="20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1940926" y="3643153"/>
              <a:ext cx="59281" cy="13255"/>
            </a:xfrm>
            <a:custGeom>
              <a:rect b="b" l="l" r="r" t="t"/>
              <a:pathLst>
                <a:path extrusionOk="0" h="17673" w="79042">
                  <a:moveTo>
                    <a:pt x="7020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0206" y="17673"/>
                  </a:lnTo>
                  <a:cubicBezTo>
                    <a:pt x="75087" y="17673"/>
                    <a:pt x="79042" y="13718"/>
                    <a:pt x="79042" y="8837"/>
                  </a:cubicBezTo>
                  <a:cubicBezTo>
                    <a:pt x="79042" y="3955"/>
                    <a:pt x="75087" y="0"/>
                    <a:pt x="70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9" name="Google Shape;1289;p31"/>
          <p:cNvSpPr txBox="1"/>
          <p:nvPr/>
        </p:nvSpPr>
        <p:spPr>
          <a:xfrm>
            <a:off x="1414013" y="1543725"/>
            <a:ext cx="59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0" name="Google Shape;1290;p31"/>
          <p:cNvSpPr txBox="1"/>
          <p:nvPr/>
        </p:nvSpPr>
        <p:spPr>
          <a:xfrm>
            <a:off x="3320763" y="1543725"/>
            <a:ext cx="59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1" name="Google Shape;1291;p31"/>
          <p:cNvSpPr txBox="1"/>
          <p:nvPr/>
        </p:nvSpPr>
        <p:spPr>
          <a:xfrm>
            <a:off x="5227638" y="1543725"/>
            <a:ext cx="59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2" name="Google Shape;1292;p31"/>
          <p:cNvSpPr txBox="1"/>
          <p:nvPr/>
        </p:nvSpPr>
        <p:spPr>
          <a:xfrm>
            <a:off x="7134575" y="1543725"/>
            <a:ext cx="59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32"/>
          <p:cNvSpPr/>
          <p:nvPr/>
        </p:nvSpPr>
        <p:spPr>
          <a:xfrm>
            <a:off x="4059403" y="1119625"/>
            <a:ext cx="739307" cy="970956"/>
          </a:xfrm>
          <a:custGeom>
            <a:rect b="b" l="l" r="r" t="t"/>
            <a:pathLst>
              <a:path extrusionOk="0" h="909561" w="692559">
                <a:moveTo>
                  <a:pt x="692559" y="297800"/>
                </a:moveTo>
                <a:lnTo>
                  <a:pt x="480174" y="0"/>
                </a:lnTo>
                <a:lnTo>
                  <a:pt x="265481" y="297800"/>
                </a:lnTo>
                <a:lnTo>
                  <a:pt x="346280" y="297800"/>
                </a:lnTo>
                <a:lnTo>
                  <a:pt x="346280" y="641771"/>
                </a:lnTo>
                <a:lnTo>
                  <a:pt x="0" y="641771"/>
                </a:lnTo>
                <a:lnTo>
                  <a:pt x="0" y="909561"/>
                </a:lnTo>
                <a:lnTo>
                  <a:pt x="614069" y="909561"/>
                </a:lnTo>
                <a:lnTo>
                  <a:pt x="614069" y="297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32"/>
          <p:cNvSpPr/>
          <p:nvPr/>
        </p:nvSpPr>
        <p:spPr>
          <a:xfrm>
            <a:off x="4350213" y="1780134"/>
            <a:ext cx="734378" cy="961098"/>
          </a:xfrm>
          <a:custGeom>
            <a:rect b="b" l="l" r="r" t="t"/>
            <a:pathLst>
              <a:path extrusionOk="0" h="900326" w="687942">
                <a:moveTo>
                  <a:pt x="0" y="295492"/>
                </a:moveTo>
                <a:lnTo>
                  <a:pt x="212385" y="0"/>
                </a:lnTo>
                <a:lnTo>
                  <a:pt x="422461" y="295492"/>
                </a:lnTo>
                <a:lnTo>
                  <a:pt x="343971" y="295492"/>
                </a:lnTo>
                <a:lnTo>
                  <a:pt x="343971" y="634846"/>
                </a:lnTo>
                <a:lnTo>
                  <a:pt x="687942" y="634846"/>
                </a:lnTo>
                <a:lnTo>
                  <a:pt x="687942" y="900327"/>
                </a:lnTo>
                <a:lnTo>
                  <a:pt x="78490" y="900327"/>
                </a:lnTo>
                <a:lnTo>
                  <a:pt x="78490" y="29549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3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1300" name="Google Shape;1300;p3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1" name="Google Shape;1301;p32"/>
          <p:cNvSpPr/>
          <p:nvPr/>
        </p:nvSpPr>
        <p:spPr>
          <a:xfrm>
            <a:off x="4059403" y="2422838"/>
            <a:ext cx="739307" cy="970956"/>
          </a:xfrm>
          <a:custGeom>
            <a:rect b="b" l="l" r="r" t="t"/>
            <a:pathLst>
              <a:path extrusionOk="0" h="909561" w="692559">
                <a:moveTo>
                  <a:pt x="692559" y="297800"/>
                </a:moveTo>
                <a:lnTo>
                  <a:pt x="480174" y="0"/>
                </a:lnTo>
                <a:lnTo>
                  <a:pt x="265481" y="297800"/>
                </a:lnTo>
                <a:lnTo>
                  <a:pt x="346280" y="297800"/>
                </a:lnTo>
                <a:lnTo>
                  <a:pt x="346280" y="641771"/>
                </a:lnTo>
                <a:lnTo>
                  <a:pt x="0" y="641771"/>
                </a:lnTo>
                <a:lnTo>
                  <a:pt x="0" y="909561"/>
                </a:lnTo>
                <a:lnTo>
                  <a:pt x="614069" y="909561"/>
                </a:lnTo>
                <a:lnTo>
                  <a:pt x="614069" y="2978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32"/>
          <p:cNvSpPr/>
          <p:nvPr/>
        </p:nvSpPr>
        <p:spPr>
          <a:xfrm>
            <a:off x="4350213" y="3083347"/>
            <a:ext cx="734378" cy="961098"/>
          </a:xfrm>
          <a:custGeom>
            <a:rect b="b" l="l" r="r" t="t"/>
            <a:pathLst>
              <a:path extrusionOk="0" h="900326" w="687942">
                <a:moveTo>
                  <a:pt x="0" y="295492"/>
                </a:moveTo>
                <a:lnTo>
                  <a:pt x="212385" y="0"/>
                </a:lnTo>
                <a:lnTo>
                  <a:pt x="422461" y="295492"/>
                </a:lnTo>
                <a:lnTo>
                  <a:pt x="343971" y="295492"/>
                </a:lnTo>
                <a:lnTo>
                  <a:pt x="343971" y="634846"/>
                </a:lnTo>
                <a:lnTo>
                  <a:pt x="687942" y="634846"/>
                </a:lnTo>
                <a:lnTo>
                  <a:pt x="687942" y="900327"/>
                </a:lnTo>
                <a:lnTo>
                  <a:pt x="78490" y="900327"/>
                </a:lnTo>
                <a:lnTo>
                  <a:pt x="78490" y="2954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32"/>
          <p:cNvSpPr/>
          <p:nvPr/>
        </p:nvSpPr>
        <p:spPr>
          <a:xfrm>
            <a:off x="4061867" y="3724140"/>
            <a:ext cx="741771" cy="970955"/>
          </a:xfrm>
          <a:custGeom>
            <a:rect b="b" l="l" r="r" t="t"/>
            <a:pathLst>
              <a:path extrusionOk="0" h="909560" w="694867">
                <a:moveTo>
                  <a:pt x="694868" y="297800"/>
                </a:moveTo>
                <a:lnTo>
                  <a:pt x="480174" y="0"/>
                </a:lnTo>
                <a:lnTo>
                  <a:pt x="267790" y="297800"/>
                </a:lnTo>
                <a:lnTo>
                  <a:pt x="346280" y="297800"/>
                </a:lnTo>
                <a:lnTo>
                  <a:pt x="346280" y="644080"/>
                </a:lnTo>
                <a:lnTo>
                  <a:pt x="0" y="644080"/>
                </a:lnTo>
                <a:lnTo>
                  <a:pt x="0" y="909561"/>
                </a:lnTo>
                <a:lnTo>
                  <a:pt x="614069" y="909561"/>
                </a:lnTo>
                <a:lnTo>
                  <a:pt x="614069" y="2978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32"/>
          <p:cNvSpPr txBox="1"/>
          <p:nvPr/>
        </p:nvSpPr>
        <p:spPr>
          <a:xfrm>
            <a:off x="922161" y="4179847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has life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05" name="Google Shape;1305;p32"/>
          <p:cNvSpPr txBox="1"/>
          <p:nvPr/>
        </p:nvSpPr>
        <p:spPr>
          <a:xfrm>
            <a:off x="922161" y="3863788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6" name="Google Shape;1306;p32"/>
          <p:cNvSpPr txBox="1"/>
          <p:nvPr/>
        </p:nvSpPr>
        <p:spPr>
          <a:xfrm>
            <a:off x="922161" y="2878263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a hot planet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07" name="Google Shape;1307;p32"/>
          <p:cNvSpPr txBox="1"/>
          <p:nvPr/>
        </p:nvSpPr>
        <p:spPr>
          <a:xfrm>
            <a:off x="922161" y="2562770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08" name="Google Shape;1308;p32"/>
          <p:cNvSpPr txBox="1"/>
          <p:nvPr/>
        </p:nvSpPr>
        <p:spPr>
          <a:xfrm>
            <a:off x="922161" y="1575339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a small planet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09" name="Google Shape;1309;p32"/>
          <p:cNvSpPr txBox="1"/>
          <p:nvPr/>
        </p:nvSpPr>
        <p:spPr>
          <a:xfrm>
            <a:off x="922161" y="1259268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0" name="Google Shape;1310;p32"/>
          <p:cNvSpPr txBox="1"/>
          <p:nvPr/>
        </p:nvSpPr>
        <p:spPr>
          <a:xfrm flipH="1">
            <a:off x="6615637" y="3533842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Jupiter is big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1" name="Google Shape;1311;p32"/>
          <p:cNvSpPr txBox="1"/>
          <p:nvPr/>
        </p:nvSpPr>
        <p:spPr>
          <a:xfrm flipH="1">
            <a:off x="6615637" y="3218349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2" name="Google Shape;1312;p32"/>
          <p:cNvSpPr txBox="1"/>
          <p:nvPr/>
        </p:nvSpPr>
        <p:spPr>
          <a:xfrm flipH="1">
            <a:off x="6615637" y="2230918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 Medium"/>
                <a:ea typeface="Montserrat Medium"/>
                <a:cs typeface="Montserrat Medium"/>
                <a:sym typeface="Montserrat Medium"/>
              </a:rPr>
              <a:t>Mars is very cold</a:t>
            </a:r>
            <a:endParaRPr sz="12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3" name="Google Shape;1313;p32"/>
          <p:cNvSpPr txBox="1"/>
          <p:nvPr/>
        </p:nvSpPr>
        <p:spPr>
          <a:xfrm flipH="1">
            <a:off x="6615637" y="1914847"/>
            <a:ext cx="1606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14" name="Google Shape;1314;p32"/>
          <p:cNvSpPr/>
          <p:nvPr/>
        </p:nvSpPr>
        <p:spPr>
          <a:xfrm>
            <a:off x="2997325" y="1308553"/>
            <a:ext cx="593100" cy="59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5" name="Google Shape;1315;p32"/>
          <p:cNvSpPr/>
          <p:nvPr/>
        </p:nvSpPr>
        <p:spPr>
          <a:xfrm>
            <a:off x="2997325" y="2611766"/>
            <a:ext cx="593100" cy="593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6" name="Google Shape;1316;p32"/>
          <p:cNvSpPr/>
          <p:nvPr/>
        </p:nvSpPr>
        <p:spPr>
          <a:xfrm>
            <a:off x="2997325" y="3913068"/>
            <a:ext cx="593100" cy="593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7" name="Google Shape;1317;p32"/>
          <p:cNvSpPr/>
          <p:nvPr/>
        </p:nvSpPr>
        <p:spPr>
          <a:xfrm>
            <a:off x="5553563" y="1964133"/>
            <a:ext cx="593100" cy="593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8" name="Google Shape;1318;p32"/>
          <p:cNvSpPr/>
          <p:nvPr/>
        </p:nvSpPr>
        <p:spPr>
          <a:xfrm>
            <a:off x="5553563" y="3267346"/>
            <a:ext cx="593100" cy="593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9" name="Google Shape;1319;p32"/>
          <p:cNvSpPr/>
          <p:nvPr/>
        </p:nvSpPr>
        <p:spPr>
          <a:xfrm>
            <a:off x="3066900" y="1378126"/>
            <a:ext cx="453900" cy="4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0" name="Google Shape;1320;p32"/>
          <p:cNvSpPr/>
          <p:nvPr/>
        </p:nvSpPr>
        <p:spPr>
          <a:xfrm>
            <a:off x="3066900" y="2680413"/>
            <a:ext cx="453900" cy="4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1" name="Google Shape;1321;p32"/>
          <p:cNvSpPr/>
          <p:nvPr/>
        </p:nvSpPr>
        <p:spPr>
          <a:xfrm>
            <a:off x="3066900" y="3984613"/>
            <a:ext cx="453900" cy="4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2" name="Google Shape;1322;p32"/>
          <p:cNvSpPr/>
          <p:nvPr/>
        </p:nvSpPr>
        <p:spPr>
          <a:xfrm>
            <a:off x="5623163" y="3336938"/>
            <a:ext cx="453900" cy="4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3" name="Google Shape;1323;p32"/>
          <p:cNvSpPr/>
          <p:nvPr/>
        </p:nvSpPr>
        <p:spPr>
          <a:xfrm>
            <a:off x="5623163" y="2033713"/>
            <a:ext cx="453900" cy="453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324" name="Google Shape;1324;p32"/>
          <p:cNvGrpSpPr/>
          <p:nvPr/>
        </p:nvGrpSpPr>
        <p:grpSpPr>
          <a:xfrm>
            <a:off x="3171554" y="1447023"/>
            <a:ext cx="244636" cy="316164"/>
            <a:chOff x="2553955" y="2679009"/>
            <a:chExt cx="350080" cy="452438"/>
          </a:xfrm>
        </p:grpSpPr>
        <p:sp>
          <p:nvSpPr>
            <p:cNvPr id="1325" name="Google Shape;1325;p32"/>
            <p:cNvSpPr/>
            <p:nvPr/>
          </p:nvSpPr>
          <p:spPr>
            <a:xfrm>
              <a:off x="2553955" y="2679009"/>
              <a:ext cx="258016" cy="452438"/>
            </a:xfrm>
            <a:custGeom>
              <a:rect b="b" l="l" r="r" t="t"/>
              <a:pathLst>
                <a:path extrusionOk="0" h="603251" w="344021">
                  <a:moveTo>
                    <a:pt x="340035" y="240950"/>
                  </a:moveTo>
                  <a:lnTo>
                    <a:pt x="329973" y="222648"/>
                  </a:lnTo>
                  <a:cubicBezTo>
                    <a:pt x="328777" y="220473"/>
                    <a:pt x="328146" y="218012"/>
                    <a:pt x="328146" y="215533"/>
                  </a:cubicBezTo>
                  <a:lnTo>
                    <a:pt x="328146" y="159965"/>
                  </a:lnTo>
                  <a:cubicBezTo>
                    <a:pt x="328146" y="157485"/>
                    <a:pt x="328777" y="155025"/>
                    <a:pt x="329972" y="152852"/>
                  </a:cubicBezTo>
                  <a:lnTo>
                    <a:pt x="340035" y="134547"/>
                  </a:lnTo>
                  <a:cubicBezTo>
                    <a:pt x="345467" y="124668"/>
                    <a:pt x="345340" y="112465"/>
                    <a:pt x="339702" y="102701"/>
                  </a:cubicBezTo>
                  <a:lnTo>
                    <a:pt x="329511" y="85050"/>
                  </a:lnTo>
                  <a:cubicBezTo>
                    <a:pt x="323874" y="75285"/>
                    <a:pt x="313370" y="69073"/>
                    <a:pt x="302098" y="68838"/>
                  </a:cubicBezTo>
                  <a:lnTo>
                    <a:pt x="281214" y="68401"/>
                  </a:lnTo>
                  <a:cubicBezTo>
                    <a:pt x="279012" y="68355"/>
                    <a:pt x="276800" y="67796"/>
                    <a:pt x="274819" y="66788"/>
                  </a:cubicBezTo>
                  <a:cubicBezTo>
                    <a:pt x="270475" y="64572"/>
                    <a:pt x="265149" y="66301"/>
                    <a:pt x="262935" y="70650"/>
                  </a:cubicBezTo>
                  <a:cubicBezTo>
                    <a:pt x="260718" y="74997"/>
                    <a:pt x="262448" y="80319"/>
                    <a:pt x="266797" y="82535"/>
                  </a:cubicBezTo>
                  <a:cubicBezTo>
                    <a:pt x="271136" y="84745"/>
                    <a:pt x="275993" y="85968"/>
                    <a:pt x="280843" y="86069"/>
                  </a:cubicBezTo>
                  <a:lnTo>
                    <a:pt x="301727" y="86506"/>
                  </a:lnTo>
                  <a:cubicBezTo>
                    <a:pt x="306856" y="86615"/>
                    <a:pt x="311639" y="89441"/>
                    <a:pt x="314205" y="93887"/>
                  </a:cubicBezTo>
                  <a:lnTo>
                    <a:pt x="324396" y="111538"/>
                  </a:lnTo>
                  <a:cubicBezTo>
                    <a:pt x="326962" y="115982"/>
                    <a:pt x="327021" y="121536"/>
                    <a:pt x="324548" y="126033"/>
                  </a:cubicBezTo>
                  <a:lnTo>
                    <a:pt x="314484" y="144338"/>
                  </a:lnTo>
                  <a:cubicBezTo>
                    <a:pt x="311859" y="149114"/>
                    <a:pt x="310472" y="154517"/>
                    <a:pt x="310472" y="159966"/>
                  </a:cubicBezTo>
                  <a:lnTo>
                    <a:pt x="310472" y="215535"/>
                  </a:lnTo>
                  <a:cubicBezTo>
                    <a:pt x="310472" y="220982"/>
                    <a:pt x="311860" y="226385"/>
                    <a:pt x="314484" y="231163"/>
                  </a:cubicBezTo>
                  <a:lnTo>
                    <a:pt x="324548" y="249466"/>
                  </a:lnTo>
                  <a:cubicBezTo>
                    <a:pt x="327021" y="253962"/>
                    <a:pt x="326962" y="259518"/>
                    <a:pt x="324396" y="263963"/>
                  </a:cubicBezTo>
                  <a:lnTo>
                    <a:pt x="314205" y="281614"/>
                  </a:lnTo>
                  <a:cubicBezTo>
                    <a:pt x="312578" y="284431"/>
                    <a:pt x="310059" y="286622"/>
                    <a:pt x="307091" y="287861"/>
                  </a:cubicBezTo>
                  <a:cubicBezTo>
                    <a:pt x="302907" y="283909"/>
                    <a:pt x="297100" y="281455"/>
                    <a:pt x="290690" y="281455"/>
                  </a:cubicBezTo>
                  <a:lnTo>
                    <a:pt x="281177" y="281455"/>
                  </a:lnTo>
                  <a:cubicBezTo>
                    <a:pt x="275812" y="281455"/>
                    <a:pt x="270869" y="283173"/>
                    <a:pt x="266947" y="286051"/>
                  </a:cubicBezTo>
                  <a:cubicBezTo>
                    <a:pt x="263024" y="283174"/>
                    <a:pt x="258082" y="281455"/>
                    <a:pt x="252717" y="281455"/>
                  </a:cubicBezTo>
                  <a:lnTo>
                    <a:pt x="243203" y="281455"/>
                  </a:lnTo>
                  <a:cubicBezTo>
                    <a:pt x="237839" y="281455"/>
                    <a:pt x="232895" y="283173"/>
                    <a:pt x="228972" y="286051"/>
                  </a:cubicBezTo>
                  <a:cubicBezTo>
                    <a:pt x="225050" y="283174"/>
                    <a:pt x="220107" y="281455"/>
                    <a:pt x="214742" y="281455"/>
                  </a:cubicBezTo>
                  <a:lnTo>
                    <a:pt x="205228" y="281455"/>
                  </a:lnTo>
                  <a:cubicBezTo>
                    <a:pt x="203371" y="281455"/>
                    <a:pt x="201565" y="281661"/>
                    <a:pt x="199834" y="282050"/>
                  </a:cubicBezTo>
                  <a:lnTo>
                    <a:pt x="199834" y="261693"/>
                  </a:lnTo>
                  <a:cubicBezTo>
                    <a:pt x="228631" y="250781"/>
                    <a:pt x="248912" y="223696"/>
                    <a:pt x="250860" y="192866"/>
                  </a:cubicBezTo>
                  <a:cubicBezTo>
                    <a:pt x="252295" y="170148"/>
                    <a:pt x="243918" y="147920"/>
                    <a:pt x="227879" y="131880"/>
                  </a:cubicBezTo>
                  <a:cubicBezTo>
                    <a:pt x="211840" y="115842"/>
                    <a:pt x="189614" y="107462"/>
                    <a:pt x="166895" y="108901"/>
                  </a:cubicBezTo>
                  <a:cubicBezTo>
                    <a:pt x="127359" y="111400"/>
                    <a:pt x="95660" y="143098"/>
                    <a:pt x="93162" y="182635"/>
                  </a:cubicBezTo>
                  <a:cubicBezTo>
                    <a:pt x="90941" y="217782"/>
                    <a:pt x="111715" y="249572"/>
                    <a:pt x="144188" y="261724"/>
                  </a:cubicBezTo>
                  <a:lnTo>
                    <a:pt x="144188" y="342448"/>
                  </a:lnTo>
                  <a:lnTo>
                    <a:pt x="138369" y="332841"/>
                  </a:lnTo>
                  <a:cubicBezTo>
                    <a:pt x="135546" y="328180"/>
                    <a:pt x="131559" y="324275"/>
                    <a:pt x="126842" y="321553"/>
                  </a:cubicBezTo>
                  <a:lnTo>
                    <a:pt x="78717" y="293769"/>
                  </a:lnTo>
                  <a:cubicBezTo>
                    <a:pt x="73997" y="291045"/>
                    <a:pt x="68625" y="289544"/>
                    <a:pt x="63179" y="289430"/>
                  </a:cubicBezTo>
                  <a:lnTo>
                    <a:pt x="42295" y="288992"/>
                  </a:lnTo>
                  <a:cubicBezTo>
                    <a:pt x="37165" y="288884"/>
                    <a:pt x="32384" y="286057"/>
                    <a:pt x="29817" y="281613"/>
                  </a:cubicBezTo>
                  <a:lnTo>
                    <a:pt x="19627" y="263963"/>
                  </a:lnTo>
                  <a:cubicBezTo>
                    <a:pt x="17061" y="259518"/>
                    <a:pt x="17002" y="253962"/>
                    <a:pt x="19475" y="249465"/>
                  </a:cubicBezTo>
                  <a:lnTo>
                    <a:pt x="29537" y="231161"/>
                  </a:lnTo>
                  <a:cubicBezTo>
                    <a:pt x="32163" y="226387"/>
                    <a:pt x="33550" y="220983"/>
                    <a:pt x="33550" y="215533"/>
                  </a:cubicBezTo>
                  <a:lnTo>
                    <a:pt x="33550" y="159965"/>
                  </a:lnTo>
                  <a:cubicBezTo>
                    <a:pt x="33550" y="154513"/>
                    <a:pt x="32162" y="149109"/>
                    <a:pt x="29537" y="144337"/>
                  </a:cubicBezTo>
                  <a:lnTo>
                    <a:pt x="19474" y="126032"/>
                  </a:lnTo>
                  <a:cubicBezTo>
                    <a:pt x="17002" y="121536"/>
                    <a:pt x="17060" y="115982"/>
                    <a:pt x="19626" y="111536"/>
                  </a:cubicBezTo>
                  <a:lnTo>
                    <a:pt x="29817" y="93885"/>
                  </a:lnTo>
                  <a:cubicBezTo>
                    <a:pt x="32384" y="89441"/>
                    <a:pt x="37165" y="86614"/>
                    <a:pt x="42295" y="86505"/>
                  </a:cubicBezTo>
                  <a:lnTo>
                    <a:pt x="63180" y="86068"/>
                  </a:lnTo>
                  <a:cubicBezTo>
                    <a:pt x="68629" y="85953"/>
                    <a:pt x="74003" y="84453"/>
                    <a:pt x="78718" y="81729"/>
                  </a:cubicBezTo>
                  <a:lnTo>
                    <a:pt x="126844" y="53945"/>
                  </a:lnTo>
                  <a:cubicBezTo>
                    <a:pt x="131563" y="51220"/>
                    <a:pt x="135549" y="47315"/>
                    <a:pt x="138371" y="42655"/>
                  </a:cubicBezTo>
                  <a:lnTo>
                    <a:pt x="149191" y="24790"/>
                  </a:lnTo>
                  <a:cubicBezTo>
                    <a:pt x="151850" y="20400"/>
                    <a:pt x="156690" y="17673"/>
                    <a:pt x="161821" y="17673"/>
                  </a:cubicBezTo>
                  <a:lnTo>
                    <a:pt x="182204" y="17673"/>
                  </a:lnTo>
                  <a:cubicBezTo>
                    <a:pt x="187335" y="17673"/>
                    <a:pt x="192175" y="20400"/>
                    <a:pt x="194833" y="24790"/>
                  </a:cubicBezTo>
                  <a:lnTo>
                    <a:pt x="205653" y="42654"/>
                  </a:lnTo>
                  <a:cubicBezTo>
                    <a:pt x="208475" y="47314"/>
                    <a:pt x="212460" y="51220"/>
                    <a:pt x="217181" y="53945"/>
                  </a:cubicBezTo>
                  <a:lnTo>
                    <a:pt x="235872" y="64735"/>
                  </a:lnTo>
                  <a:cubicBezTo>
                    <a:pt x="240098" y="67172"/>
                    <a:pt x="245504" y="65727"/>
                    <a:pt x="247943" y="61501"/>
                  </a:cubicBezTo>
                  <a:cubicBezTo>
                    <a:pt x="250383" y="57273"/>
                    <a:pt x="248935" y="51869"/>
                    <a:pt x="244709" y="49430"/>
                  </a:cubicBezTo>
                  <a:lnTo>
                    <a:pt x="226019" y="38640"/>
                  </a:lnTo>
                  <a:cubicBezTo>
                    <a:pt x="223870" y="37399"/>
                    <a:pt x="222055" y="35622"/>
                    <a:pt x="220771" y="33500"/>
                  </a:cubicBezTo>
                  <a:lnTo>
                    <a:pt x="209950" y="15634"/>
                  </a:lnTo>
                  <a:cubicBezTo>
                    <a:pt x="204107" y="5990"/>
                    <a:pt x="193476" y="0"/>
                    <a:pt x="182202" y="0"/>
                  </a:cubicBezTo>
                  <a:lnTo>
                    <a:pt x="161818" y="0"/>
                  </a:lnTo>
                  <a:cubicBezTo>
                    <a:pt x="150544" y="0"/>
                    <a:pt x="139913" y="5990"/>
                    <a:pt x="134072" y="15635"/>
                  </a:cubicBezTo>
                  <a:lnTo>
                    <a:pt x="123252" y="33502"/>
                  </a:lnTo>
                  <a:cubicBezTo>
                    <a:pt x="121967" y="35622"/>
                    <a:pt x="120153" y="37400"/>
                    <a:pt x="118005" y="38640"/>
                  </a:cubicBezTo>
                  <a:lnTo>
                    <a:pt x="69879" y="66423"/>
                  </a:lnTo>
                  <a:cubicBezTo>
                    <a:pt x="67734" y="67664"/>
                    <a:pt x="65288" y="68346"/>
                    <a:pt x="62808" y="68399"/>
                  </a:cubicBezTo>
                  <a:lnTo>
                    <a:pt x="41925" y="68836"/>
                  </a:lnTo>
                  <a:cubicBezTo>
                    <a:pt x="30653" y="69072"/>
                    <a:pt x="20149" y="75285"/>
                    <a:pt x="14511" y="85049"/>
                  </a:cubicBezTo>
                  <a:lnTo>
                    <a:pt x="4320" y="102700"/>
                  </a:lnTo>
                  <a:cubicBezTo>
                    <a:pt x="-1318" y="112464"/>
                    <a:pt x="-1446" y="124668"/>
                    <a:pt x="3986" y="134546"/>
                  </a:cubicBezTo>
                  <a:lnTo>
                    <a:pt x="14050" y="152852"/>
                  </a:lnTo>
                  <a:cubicBezTo>
                    <a:pt x="15245" y="155025"/>
                    <a:pt x="15876" y="157484"/>
                    <a:pt x="15876" y="159964"/>
                  </a:cubicBezTo>
                  <a:lnTo>
                    <a:pt x="15876" y="215532"/>
                  </a:lnTo>
                  <a:cubicBezTo>
                    <a:pt x="15876" y="218012"/>
                    <a:pt x="15244" y="220471"/>
                    <a:pt x="14049" y="222645"/>
                  </a:cubicBezTo>
                  <a:lnTo>
                    <a:pt x="3986" y="240950"/>
                  </a:lnTo>
                  <a:cubicBezTo>
                    <a:pt x="-1444" y="250831"/>
                    <a:pt x="-1317" y="263032"/>
                    <a:pt x="4320" y="272797"/>
                  </a:cubicBezTo>
                  <a:lnTo>
                    <a:pt x="14511" y="290448"/>
                  </a:lnTo>
                  <a:cubicBezTo>
                    <a:pt x="20148" y="300212"/>
                    <a:pt x="30652" y="306424"/>
                    <a:pt x="41924" y="306660"/>
                  </a:cubicBezTo>
                  <a:lnTo>
                    <a:pt x="62809" y="307098"/>
                  </a:lnTo>
                  <a:cubicBezTo>
                    <a:pt x="65288" y="307150"/>
                    <a:pt x="67734" y="307833"/>
                    <a:pt x="69881" y="309073"/>
                  </a:cubicBezTo>
                  <a:lnTo>
                    <a:pt x="118005" y="336859"/>
                  </a:lnTo>
                  <a:cubicBezTo>
                    <a:pt x="118793" y="337313"/>
                    <a:pt x="119537" y="337841"/>
                    <a:pt x="120225" y="338432"/>
                  </a:cubicBezTo>
                  <a:lnTo>
                    <a:pt x="118626" y="337653"/>
                  </a:lnTo>
                  <a:cubicBezTo>
                    <a:pt x="108126" y="332539"/>
                    <a:pt x="95726" y="335097"/>
                    <a:pt x="87775" y="344020"/>
                  </a:cubicBezTo>
                  <a:cubicBezTo>
                    <a:pt x="77625" y="355412"/>
                    <a:pt x="77773" y="373105"/>
                    <a:pt x="88114" y="384299"/>
                  </a:cubicBezTo>
                  <a:lnTo>
                    <a:pt x="137723" y="438009"/>
                  </a:lnTo>
                  <a:cubicBezTo>
                    <a:pt x="141830" y="442456"/>
                    <a:pt x="144186" y="448706"/>
                    <a:pt x="144186" y="455157"/>
                  </a:cubicBezTo>
                  <a:lnTo>
                    <a:pt x="144186" y="516559"/>
                  </a:lnTo>
                  <a:lnTo>
                    <a:pt x="137518" y="516559"/>
                  </a:lnTo>
                  <a:cubicBezTo>
                    <a:pt x="128362" y="516559"/>
                    <a:pt x="120913" y="524007"/>
                    <a:pt x="120913" y="533163"/>
                  </a:cubicBezTo>
                  <a:lnTo>
                    <a:pt x="120913" y="586645"/>
                  </a:lnTo>
                  <a:cubicBezTo>
                    <a:pt x="120913" y="595801"/>
                    <a:pt x="128362" y="603251"/>
                    <a:pt x="137518" y="603251"/>
                  </a:cubicBezTo>
                  <a:lnTo>
                    <a:pt x="173331" y="603251"/>
                  </a:lnTo>
                  <a:cubicBezTo>
                    <a:pt x="178211" y="603251"/>
                    <a:pt x="182168" y="599296"/>
                    <a:pt x="182168" y="594415"/>
                  </a:cubicBezTo>
                  <a:cubicBezTo>
                    <a:pt x="182168" y="589533"/>
                    <a:pt x="178211" y="585578"/>
                    <a:pt x="173331" y="585578"/>
                  </a:cubicBezTo>
                  <a:lnTo>
                    <a:pt x="138586" y="585578"/>
                  </a:lnTo>
                  <a:lnTo>
                    <a:pt x="138586" y="534233"/>
                  </a:lnTo>
                  <a:lnTo>
                    <a:pt x="301777" y="534233"/>
                  </a:lnTo>
                  <a:lnTo>
                    <a:pt x="301777" y="585577"/>
                  </a:lnTo>
                  <a:lnTo>
                    <a:pt x="208662" y="585577"/>
                  </a:lnTo>
                  <a:cubicBezTo>
                    <a:pt x="203782" y="585577"/>
                    <a:pt x="199826" y="589532"/>
                    <a:pt x="199826" y="594413"/>
                  </a:cubicBezTo>
                  <a:cubicBezTo>
                    <a:pt x="199826" y="599295"/>
                    <a:pt x="203782" y="603250"/>
                    <a:pt x="208662" y="603250"/>
                  </a:cubicBezTo>
                  <a:lnTo>
                    <a:pt x="302847" y="603250"/>
                  </a:lnTo>
                  <a:cubicBezTo>
                    <a:pt x="312003" y="603250"/>
                    <a:pt x="319452" y="595801"/>
                    <a:pt x="319452" y="586644"/>
                  </a:cubicBezTo>
                  <a:lnTo>
                    <a:pt x="319452" y="533162"/>
                  </a:lnTo>
                  <a:cubicBezTo>
                    <a:pt x="319452" y="524006"/>
                    <a:pt x="312003" y="516558"/>
                    <a:pt x="302847" y="516558"/>
                  </a:cubicBezTo>
                  <a:lnTo>
                    <a:pt x="294770" y="516558"/>
                  </a:lnTo>
                  <a:lnTo>
                    <a:pt x="294770" y="475056"/>
                  </a:lnTo>
                  <a:cubicBezTo>
                    <a:pt x="294770" y="469411"/>
                    <a:pt x="296295" y="463992"/>
                    <a:pt x="299178" y="459387"/>
                  </a:cubicBezTo>
                  <a:lnTo>
                    <a:pt x="309331" y="443167"/>
                  </a:lnTo>
                  <a:cubicBezTo>
                    <a:pt x="311919" y="439031"/>
                    <a:pt x="310666" y="433578"/>
                    <a:pt x="306529" y="430988"/>
                  </a:cubicBezTo>
                  <a:cubicBezTo>
                    <a:pt x="302392" y="428399"/>
                    <a:pt x="296941" y="429653"/>
                    <a:pt x="294350" y="433790"/>
                  </a:cubicBezTo>
                  <a:lnTo>
                    <a:pt x="284197" y="450009"/>
                  </a:lnTo>
                  <a:cubicBezTo>
                    <a:pt x="279552" y="457430"/>
                    <a:pt x="277097" y="466091"/>
                    <a:pt x="277097" y="475056"/>
                  </a:cubicBezTo>
                  <a:lnTo>
                    <a:pt x="277097" y="516558"/>
                  </a:lnTo>
                  <a:lnTo>
                    <a:pt x="161861" y="516558"/>
                  </a:lnTo>
                  <a:lnTo>
                    <a:pt x="161861" y="455156"/>
                  </a:lnTo>
                  <a:cubicBezTo>
                    <a:pt x="161861" y="444152"/>
                    <a:pt x="157900" y="433804"/>
                    <a:pt x="150707" y="426017"/>
                  </a:cubicBezTo>
                  <a:lnTo>
                    <a:pt x="101098" y="372307"/>
                  </a:lnTo>
                  <a:cubicBezTo>
                    <a:pt x="96999" y="367869"/>
                    <a:pt x="96942" y="360300"/>
                    <a:pt x="100973" y="355777"/>
                  </a:cubicBezTo>
                  <a:cubicBezTo>
                    <a:pt x="103639" y="352786"/>
                    <a:pt x="107532" y="351908"/>
                    <a:pt x="110890" y="353543"/>
                  </a:cubicBezTo>
                  <a:lnTo>
                    <a:pt x="148994" y="372096"/>
                  </a:lnTo>
                  <a:cubicBezTo>
                    <a:pt x="152020" y="373649"/>
                    <a:pt x="155678" y="373303"/>
                    <a:pt x="158319" y="371305"/>
                  </a:cubicBezTo>
                  <a:cubicBezTo>
                    <a:pt x="160564" y="369630"/>
                    <a:pt x="161922" y="366930"/>
                    <a:pt x="161861" y="364050"/>
                  </a:cubicBezTo>
                  <a:lnTo>
                    <a:pt x="161861" y="222550"/>
                  </a:lnTo>
                  <a:cubicBezTo>
                    <a:pt x="161861" y="215888"/>
                    <a:pt x="166415" y="210467"/>
                    <a:pt x="172011" y="210467"/>
                  </a:cubicBezTo>
                  <a:cubicBezTo>
                    <a:pt x="177608" y="210467"/>
                    <a:pt x="182162" y="215888"/>
                    <a:pt x="182162" y="222550"/>
                  </a:cubicBezTo>
                  <a:lnTo>
                    <a:pt x="182162" y="364229"/>
                  </a:lnTo>
                  <a:cubicBezTo>
                    <a:pt x="182162" y="369110"/>
                    <a:pt x="186118" y="373065"/>
                    <a:pt x="190998" y="373065"/>
                  </a:cubicBezTo>
                  <a:cubicBezTo>
                    <a:pt x="195879" y="373065"/>
                    <a:pt x="199835" y="369110"/>
                    <a:pt x="199835" y="364229"/>
                  </a:cubicBezTo>
                  <a:lnTo>
                    <a:pt x="199835" y="302984"/>
                  </a:lnTo>
                  <a:cubicBezTo>
                    <a:pt x="199835" y="301160"/>
                    <a:pt x="202050" y="299128"/>
                    <a:pt x="205229" y="299128"/>
                  </a:cubicBezTo>
                  <a:lnTo>
                    <a:pt x="214743" y="299128"/>
                  </a:lnTo>
                  <a:cubicBezTo>
                    <a:pt x="217922" y="299128"/>
                    <a:pt x="220137" y="301161"/>
                    <a:pt x="220137" y="302984"/>
                  </a:cubicBezTo>
                  <a:lnTo>
                    <a:pt x="220137" y="364229"/>
                  </a:lnTo>
                  <a:cubicBezTo>
                    <a:pt x="220137" y="369110"/>
                    <a:pt x="224093" y="373065"/>
                    <a:pt x="228974" y="373065"/>
                  </a:cubicBezTo>
                  <a:cubicBezTo>
                    <a:pt x="233850" y="373065"/>
                    <a:pt x="237810" y="369112"/>
                    <a:pt x="237810" y="364229"/>
                  </a:cubicBezTo>
                  <a:lnTo>
                    <a:pt x="237810" y="302984"/>
                  </a:lnTo>
                  <a:cubicBezTo>
                    <a:pt x="237810" y="301160"/>
                    <a:pt x="240025" y="299128"/>
                    <a:pt x="243203" y="299128"/>
                  </a:cubicBezTo>
                  <a:lnTo>
                    <a:pt x="252717" y="299128"/>
                  </a:lnTo>
                  <a:cubicBezTo>
                    <a:pt x="255895" y="299128"/>
                    <a:pt x="258110" y="301161"/>
                    <a:pt x="258110" y="302984"/>
                  </a:cubicBezTo>
                  <a:lnTo>
                    <a:pt x="258110" y="364229"/>
                  </a:lnTo>
                  <a:cubicBezTo>
                    <a:pt x="258110" y="369110"/>
                    <a:pt x="262065" y="373065"/>
                    <a:pt x="266947" y="373065"/>
                  </a:cubicBezTo>
                  <a:cubicBezTo>
                    <a:pt x="271828" y="373065"/>
                    <a:pt x="275783" y="369110"/>
                    <a:pt x="275783" y="364229"/>
                  </a:cubicBezTo>
                  <a:lnTo>
                    <a:pt x="275783" y="302984"/>
                  </a:lnTo>
                  <a:cubicBezTo>
                    <a:pt x="275783" y="301160"/>
                    <a:pt x="277998" y="299128"/>
                    <a:pt x="281177" y="299128"/>
                  </a:cubicBezTo>
                  <a:lnTo>
                    <a:pt x="290690" y="299128"/>
                  </a:lnTo>
                  <a:cubicBezTo>
                    <a:pt x="293869" y="299128"/>
                    <a:pt x="296084" y="301161"/>
                    <a:pt x="296084" y="302984"/>
                  </a:cubicBezTo>
                  <a:lnTo>
                    <a:pt x="296084" y="364040"/>
                  </a:lnTo>
                  <a:cubicBezTo>
                    <a:pt x="296060" y="365136"/>
                    <a:pt x="296245" y="366258"/>
                    <a:pt x="296634" y="367304"/>
                  </a:cubicBezTo>
                  <a:lnTo>
                    <a:pt x="304355" y="389754"/>
                  </a:lnTo>
                  <a:cubicBezTo>
                    <a:pt x="306147" y="394966"/>
                    <a:pt x="306851" y="400664"/>
                    <a:pt x="306388" y="406230"/>
                  </a:cubicBezTo>
                  <a:cubicBezTo>
                    <a:pt x="305983" y="411094"/>
                    <a:pt x="309598" y="415365"/>
                    <a:pt x="314462" y="415770"/>
                  </a:cubicBezTo>
                  <a:cubicBezTo>
                    <a:pt x="314712" y="415791"/>
                    <a:pt x="314959" y="415799"/>
                    <a:pt x="315205" y="415799"/>
                  </a:cubicBezTo>
                  <a:cubicBezTo>
                    <a:pt x="319753" y="415799"/>
                    <a:pt x="323618" y="412310"/>
                    <a:pt x="324002" y="407696"/>
                  </a:cubicBezTo>
                  <a:cubicBezTo>
                    <a:pt x="324665" y="399707"/>
                    <a:pt x="323652" y="391515"/>
                    <a:pt x="321068" y="384005"/>
                  </a:cubicBezTo>
                  <a:lnTo>
                    <a:pt x="313760" y="362750"/>
                  </a:lnTo>
                  <a:lnTo>
                    <a:pt x="313760" y="304228"/>
                  </a:lnTo>
                  <a:cubicBezTo>
                    <a:pt x="320334" y="301515"/>
                    <a:pt x="325915" y="296680"/>
                    <a:pt x="329513" y="290451"/>
                  </a:cubicBezTo>
                  <a:lnTo>
                    <a:pt x="339703" y="272800"/>
                  </a:lnTo>
                  <a:cubicBezTo>
                    <a:pt x="345340" y="263032"/>
                    <a:pt x="345467" y="250829"/>
                    <a:pt x="340035" y="240950"/>
                  </a:cubicBezTo>
                  <a:close/>
                  <a:moveTo>
                    <a:pt x="172010" y="192794"/>
                  </a:moveTo>
                  <a:cubicBezTo>
                    <a:pt x="156668" y="192794"/>
                    <a:pt x="144186" y="206142"/>
                    <a:pt x="144186" y="222550"/>
                  </a:cubicBezTo>
                  <a:lnTo>
                    <a:pt x="144186" y="242453"/>
                  </a:lnTo>
                  <a:cubicBezTo>
                    <a:pt x="122588" y="231533"/>
                    <a:pt x="109220" y="208734"/>
                    <a:pt x="110799" y="183747"/>
                  </a:cubicBezTo>
                  <a:cubicBezTo>
                    <a:pt x="112738" y="153071"/>
                    <a:pt x="137333" y="128476"/>
                    <a:pt x="168010" y="126538"/>
                  </a:cubicBezTo>
                  <a:cubicBezTo>
                    <a:pt x="185663" y="125414"/>
                    <a:pt x="202930" y="131923"/>
                    <a:pt x="215383" y="144376"/>
                  </a:cubicBezTo>
                  <a:cubicBezTo>
                    <a:pt x="227835" y="156827"/>
                    <a:pt x="234338" y="174095"/>
                    <a:pt x="233223" y="191750"/>
                  </a:cubicBezTo>
                  <a:cubicBezTo>
                    <a:pt x="231857" y="213373"/>
                    <a:pt x="218849" y="232625"/>
                    <a:pt x="199836" y="242383"/>
                  </a:cubicBezTo>
                  <a:lnTo>
                    <a:pt x="199836" y="222550"/>
                  </a:lnTo>
                  <a:cubicBezTo>
                    <a:pt x="199834" y="206142"/>
                    <a:pt x="187353" y="192794"/>
                    <a:pt x="172010" y="19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2812363" y="270181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8838" y="39660"/>
                  </a:move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13393" y="17673"/>
                  </a:lnTo>
                  <a:cubicBezTo>
                    <a:pt x="118274" y="17673"/>
                    <a:pt x="122230" y="13718"/>
                    <a:pt x="122230" y="8837"/>
                  </a:cubicBezTo>
                  <a:cubicBezTo>
                    <a:pt x="122230" y="3955"/>
                    <a:pt x="118274" y="0"/>
                    <a:pt x="113393" y="0"/>
                  </a:cubicBezTo>
                  <a:lnTo>
                    <a:pt x="30826" y="0"/>
                  </a:lnTo>
                  <a:cubicBezTo>
                    <a:pt x="28482" y="0"/>
                    <a:pt x="26235" y="931"/>
                    <a:pt x="24576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60"/>
                    <a:pt x="8838" y="39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2882835" y="2721353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2839606" y="2721353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2882835" y="2742788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2839606" y="274278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2808391" y="2906247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113393" y="21988"/>
                  </a:moveTo>
                  <a:lnTo>
                    <a:pt x="34485" y="21988"/>
                  </a:ln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6" y="37073"/>
                  </a:lnTo>
                  <a:cubicBezTo>
                    <a:pt x="26234" y="38729"/>
                    <a:pt x="28481" y="39660"/>
                    <a:pt x="30826" y="39660"/>
                  </a:cubicBezTo>
                  <a:lnTo>
                    <a:pt x="113393" y="39660"/>
                  </a:lnTo>
                  <a:cubicBezTo>
                    <a:pt x="118274" y="39660"/>
                    <a:pt x="122230" y="35705"/>
                    <a:pt x="122230" y="30823"/>
                  </a:cubicBezTo>
                  <a:cubicBezTo>
                    <a:pt x="122230" y="25942"/>
                    <a:pt x="118273" y="21988"/>
                    <a:pt x="113393" y="21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2878863" y="2966045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2835634" y="2966045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2878863" y="2944611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2835634" y="2944611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32"/>
          <p:cNvGrpSpPr/>
          <p:nvPr/>
        </p:nvGrpSpPr>
        <p:grpSpPr>
          <a:xfrm>
            <a:off x="3205606" y="2749285"/>
            <a:ext cx="176521" cy="316163"/>
            <a:chOff x="3339679" y="2679009"/>
            <a:chExt cx="252605" cy="452438"/>
          </a:xfrm>
        </p:grpSpPr>
        <p:sp>
          <p:nvSpPr>
            <p:cNvPr id="1337" name="Google Shape;1337;p32"/>
            <p:cNvSpPr/>
            <p:nvPr/>
          </p:nvSpPr>
          <p:spPr>
            <a:xfrm>
              <a:off x="3490299" y="3004737"/>
              <a:ext cx="66623" cy="66619"/>
            </a:xfrm>
            <a:custGeom>
              <a:rect b="b" l="l" r="r" t="t"/>
              <a:pathLst>
                <a:path extrusionOk="0" h="88826" w="88831">
                  <a:moveTo>
                    <a:pt x="41547" y="87"/>
                  </a:moveTo>
                  <a:cubicBezTo>
                    <a:pt x="19319" y="1490"/>
                    <a:pt x="1496" y="19313"/>
                    <a:pt x="89" y="41545"/>
                  </a:cubicBezTo>
                  <a:cubicBezTo>
                    <a:pt x="-718" y="54310"/>
                    <a:pt x="3991" y="66803"/>
                    <a:pt x="13008" y="75819"/>
                  </a:cubicBezTo>
                  <a:cubicBezTo>
                    <a:pt x="21751" y="84562"/>
                    <a:pt x="34111" y="89561"/>
                    <a:pt x="47284" y="88738"/>
                  </a:cubicBezTo>
                  <a:cubicBezTo>
                    <a:pt x="69512" y="87335"/>
                    <a:pt x="87335" y="69512"/>
                    <a:pt x="88742" y="47280"/>
                  </a:cubicBezTo>
                  <a:cubicBezTo>
                    <a:pt x="89549" y="34514"/>
                    <a:pt x="84840" y="22022"/>
                    <a:pt x="75822" y="13005"/>
                  </a:cubicBezTo>
                  <a:cubicBezTo>
                    <a:pt x="66807" y="3988"/>
                    <a:pt x="54317" y="-708"/>
                    <a:pt x="41547" y="87"/>
                  </a:cubicBezTo>
                  <a:close/>
                  <a:moveTo>
                    <a:pt x="71103" y="46165"/>
                  </a:moveTo>
                  <a:cubicBezTo>
                    <a:pt x="70258" y="59535"/>
                    <a:pt x="59540" y="70253"/>
                    <a:pt x="46170" y="71098"/>
                  </a:cubicBezTo>
                  <a:cubicBezTo>
                    <a:pt x="38453" y="71595"/>
                    <a:pt x="30934" y="68750"/>
                    <a:pt x="25506" y="63321"/>
                  </a:cubicBezTo>
                  <a:cubicBezTo>
                    <a:pt x="20076" y="57891"/>
                    <a:pt x="17242" y="50360"/>
                    <a:pt x="17728" y="42658"/>
                  </a:cubicBezTo>
                  <a:cubicBezTo>
                    <a:pt x="18573" y="29288"/>
                    <a:pt x="29291" y="18569"/>
                    <a:pt x="42662" y="17725"/>
                  </a:cubicBezTo>
                  <a:cubicBezTo>
                    <a:pt x="50284" y="17232"/>
                    <a:pt x="57856" y="20033"/>
                    <a:pt x="63325" y="25501"/>
                  </a:cubicBezTo>
                  <a:cubicBezTo>
                    <a:pt x="68755" y="30930"/>
                    <a:pt x="71589" y="38462"/>
                    <a:pt x="71103" y="46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3339679" y="2679009"/>
              <a:ext cx="252605" cy="452438"/>
            </a:xfrm>
            <a:custGeom>
              <a:rect b="b" l="l" r="r" t="t"/>
              <a:pathLst>
                <a:path extrusionOk="0" h="603250" w="336807">
                  <a:moveTo>
                    <a:pt x="329149" y="494310"/>
                  </a:moveTo>
                  <a:cubicBezTo>
                    <a:pt x="328895" y="493849"/>
                    <a:pt x="328762" y="493328"/>
                    <a:pt x="328762" y="492803"/>
                  </a:cubicBezTo>
                  <a:lnTo>
                    <a:pt x="328762" y="464629"/>
                  </a:lnTo>
                  <a:cubicBezTo>
                    <a:pt x="328762" y="464104"/>
                    <a:pt x="328895" y="463582"/>
                    <a:pt x="329149" y="463122"/>
                  </a:cubicBezTo>
                  <a:lnTo>
                    <a:pt x="334252" y="453840"/>
                  </a:lnTo>
                  <a:cubicBezTo>
                    <a:pt x="337734" y="447502"/>
                    <a:pt x="337653" y="439676"/>
                    <a:pt x="334037" y="433417"/>
                  </a:cubicBezTo>
                  <a:lnTo>
                    <a:pt x="328869" y="424465"/>
                  </a:lnTo>
                  <a:cubicBezTo>
                    <a:pt x="325254" y="418207"/>
                    <a:pt x="318518" y="414223"/>
                    <a:pt x="311288" y="414070"/>
                  </a:cubicBezTo>
                  <a:lnTo>
                    <a:pt x="300702" y="413848"/>
                  </a:lnTo>
                  <a:cubicBezTo>
                    <a:pt x="300176" y="413837"/>
                    <a:pt x="299657" y="413692"/>
                    <a:pt x="299203" y="413430"/>
                  </a:cubicBezTo>
                  <a:lnTo>
                    <a:pt x="274799" y="399340"/>
                  </a:lnTo>
                  <a:cubicBezTo>
                    <a:pt x="274346" y="399078"/>
                    <a:pt x="273963" y="398704"/>
                    <a:pt x="273691" y="398253"/>
                  </a:cubicBezTo>
                  <a:lnTo>
                    <a:pt x="268205" y="389194"/>
                  </a:lnTo>
                  <a:cubicBezTo>
                    <a:pt x="265009" y="383918"/>
                    <a:pt x="259575" y="380347"/>
                    <a:pt x="253558" y="379412"/>
                  </a:cubicBezTo>
                  <a:cubicBezTo>
                    <a:pt x="252029" y="364177"/>
                    <a:pt x="247206" y="349952"/>
                    <a:pt x="239828" y="337435"/>
                  </a:cubicBezTo>
                  <a:lnTo>
                    <a:pt x="239828" y="93596"/>
                  </a:lnTo>
                  <a:cubicBezTo>
                    <a:pt x="239828" y="78630"/>
                    <a:pt x="236185" y="63717"/>
                    <a:pt x="229293" y="50468"/>
                  </a:cubicBezTo>
                  <a:cubicBezTo>
                    <a:pt x="227042" y="46138"/>
                    <a:pt x="221706" y="44456"/>
                    <a:pt x="217376" y="46707"/>
                  </a:cubicBezTo>
                  <a:cubicBezTo>
                    <a:pt x="213046" y="48959"/>
                    <a:pt x="211363" y="54295"/>
                    <a:pt x="213615" y="58624"/>
                  </a:cubicBezTo>
                  <a:cubicBezTo>
                    <a:pt x="219283" y="69519"/>
                    <a:pt x="222156" y="81284"/>
                    <a:pt x="222156" y="93597"/>
                  </a:cubicBezTo>
                  <a:lnTo>
                    <a:pt x="222156" y="315139"/>
                  </a:lnTo>
                  <a:cubicBezTo>
                    <a:pt x="206138" y="299815"/>
                    <a:pt x="185231" y="289607"/>
                    <a:pt x="162112" y="287041"/>
                  </a:cubicBezTo>
                  <a:lnTo>
                    <a:pt x="162112" y="251879"/>
                  </a:lnTo>
                  <a:cubicBezTo>
                    <a:pt x="187578" y="239014"/>
                    <a:pt x="205081" y="212599"/>
                    <a:pt x="205081" y="182172"/>
                  </a:cubicBezTo>
                  <a:lnTo>
                    <a:pt x="205081" y="91210"/>
                  </a:lnTo>
                  <a:cubicBezTo>
                    <a:pt x="205081" y="87553"/>
                    <a:pt x="202828" y="84271"/>
                    <a:pt x="199413" y="82961"/>
                  </a:cubicBezTo>
                  <a:cubicBezTo>
                    <a:pt x="195993" y="81644"/>
                    <a:pt x="192127" y="82578"/>
                    <a:pt x="189679" y="85294"/>
                  </a:cubicBezTo>
                  <a:cubicBezTo>
                    <a:pt x="176910" y="99466"/>
                    <a:pt x="157606" y="93611"/>
                    <a:pt x="148213" y="87918"/>
                  </a:cubicBezTo>
                  <a:cubicBezTo>
                    <a:pt x="145069" y="86011"/>
                    <a:pt x="141072" y="86252"/>
                    <a:pt x="138180" y="88522"/>
                  </a:cubicBezTo>
                  <a:cubicBezTo>
                    <a:pt x="124165" y="99513"/>
                    <a:pt x="82902" y="101695"/>
                    <a:pt x="63715" y="84611"/>
                  </a:cubicBezTo>
                  <a:cubicBezTo>
                    <a:pt x="61116" y="82295"/>
                    <a:pt x="57397" y="81723"/>
                    <a:pt x="54222" y="83148"/>
                  </a:cubicBezTo>
                  <a:cubicBezTo>
                    <a:pt x="51045" y="84573"/>
                    <a:pt x="49001" y="87730"/>
                    <a:pt x="49001" y="91211"/>
                  </a:cubicBezTo>
                  <a:lnTo>
                    <a:pt x="49001" y="177774"/>
                  </a:lnTo>
                  <a:cubicBezTo>
                    <a:pt x="49001" y="182655"/>
                    <a:pt x="52958" y="186610"/>
                    <a:pt x="57838" y="186610"/>
                  </a:cubicBezTo>
                  <a:cubicBezTo>
                    <a:pt x="62718" y="186610"/>
                    <a:pt x="66674" y="182655"/>
                    <a:pt x="66674" y="177774"/>
                  </a:cubicBezTo>
                  <a:lnTo>
                    <a:pt x="66674" y="107261"/>
                  </a:lnTo>
                  <a:cubicBezTo>
                    <a:pt x="91837" y="118759"/>
                    <a:pt x="125868" y="115846"/>
                    <a:pt x="144035" y="105747"/>
                  </a:cubicBezTo>
                  <a:cubicBezTo>
                    <a:pt x="152427" y="109828"/>
                    <a:pt x="161611" y="111959"/>
                    <a:pt x="170380" y="111758"/>
                  </a:cubicBezTo>
                  <a:cubicBezTo>
                    <a:pt x="176462" y="111632"/>
                    <a:pt x="182180" y="110428"/>
                    <a:pt x="187406" y="108206"/>
                  </a:cubicBezTo>
                  <a:lnTo>
                    <a:pt x="187406" y="182171"/>
                  </a:lnTo>
                  <a:cubicBezTo>
                    <a:pt x="187406" y="215457"/>
                    <a:pt x="160325" y="242537"/>
                    <a:pt x="127040" y="242537"/>
                  </a:cubicBezTo>
                  <a:cubicBezTo>
                    <a:pt x="103791" y="242537"/>
                    <a:pt x="82999" y="229548"/>
                    <a:pt x="72779" y="208638"/>
                  </a:cubicBezTo>
                  <a:cubicBezTo>
                    <a:pt x="70636" y="204253"/>
                    <a:pt x="65343" y="202439"/>
                    <a:pt x="60959" y="204581"/>
                  </a:cubicBezTo>
                  <a:cubicBezTo>
                    <a:pt x="56575" y="206724"/>
                    <a:pt x="54758" y="212016"/>
                    <a:pt x="56901" y="216401"/>
                  </a:cubicBezTo>
                  <a:cubicBezTo>
                    <a:pt x="64621" y="232192"/>
                    <a:pt x="77009" y="244488"/>
                    <a:pt x="91971" y="251982"/>
                  </a:cubicBezTo>
                  <a:lnTo>
                    <a:pt x="91971" y="287039"/>
                  </a:lnTo>
                  <a:cubicBezTo>
                    <a:pt x="68802" y="289613"/>
                    <a:pt x="47917" y="299867"/>
                    <a:pt x="31927" y="315192"/>
                  </a:cubicBezTo>
                  <a:lnTo>
                    <a:pt x="31927" y="93596"/>
                  </a:lnTo>
                  <a:cubicBezTo>
                    <a:pt x="31927" y="51732"/>
                    <a:pt x="65986" y="17673"/>
                    <a:pt x="107850" y="17673"/>
                  </a:cubicBezTo>
                  <a:lnTo>
                    <a:pt x="146234" y="17673"/>
                  </a:lnTo>
                  <a:cubicBezTo>
                    <a:pt x="163498" y="17673"/>
                    <a:pt x="179779" y="23339"/>
                    <a:pt x="193313" y="34058"/>
                  </a:cubicBezTo>
                  <a:cubicBezTo>
                    <a:pt x="197140" y="37088"/>
                    <a:pt x="202698" y="36441"/>
                    <a:pt x="205727" y="32616"/>
                  </a:cubicBezTo>
                  <a:cubicBezTo>
                    <a:pt x="208756" y="28790"/>
                    <a:pt x="208111" y="23232"/>
                    <a:pt x="204285" y="20202"/>
                  </a:cubicBezTo>
                  <a:cubicBezTo>
                    <a:pt x="187593" y="6987"/>
                    <a:pt x="167520" y="0"/>
                    <a:pt x="146232" y="0"/>
                  </a:cubicBezTo>
                  <a:lnTo>
                    <a:pt x="107847" y="0"/>
                  </a:lnTo>
                  <a:cubicBezTo>
                    <a:pt x="56239" y="0"/>
                    <a:pt x="14252" y="41987"/>
                    <a:pt x="14252" y="93596"/>
                  </a:cubicBezTo>
                  <a:lnTo>
                    <a:pt x="14252" y="337515"/>
                  </a:lnTo>
                  <a:cubicBezTo>
                    <a:pt x="5197" y="352884"/>
                    <a:pt x="0" y="370784"/>
                    <a:pt x="0" y="389876"/>
                  </a:cubicBezTo>
                  <a:lnTo>
                    <a:pt x="0" y="584362"/>
                  </a:lnTo>
                  <a:cubicBezTo>
                    <a:pt x="0" y="594777"/>
                    <a:pt x="8473" y="603250"/>
                    <a:pt x="18888" y="603250"/>
                  </a:cubicBezTo>
                  <a:lnTo>
                    <a:pt x="54387" y="603250"/>
                  </a:lnTo>
                  <a:cubicBezTo>
                    <a:pt x="59267" y="603250"/>
                    <a:pt x="63223" y="599295"/>
                    <a:pt x="63223" y="594413"/>
                  </a:cubicBezTo>
                  <a:cubicBezTo>
                    <a:pt x="63223" y="589532"/>
                    <a:pt x="59267" y="585577"/>
                    <a:pt x="54387" y="585577"/>
                  </a:cubicBezTo>
                  <a:lnTo>
                    <a:pt x="18888" y="585577"/>
                  </a:lnTo>
                  <a:cubicBezTo>
                    <a:pt x="18219" y="585577"/>
                    <a:pt x="17673" y="585031"/>
                    <a:pt x="17673" y="584362"/>
                  </a:cubicBezTo>
                  <a:lnTo>
                    <a:pt x="17673" y="389875"/>
                  </a:lnTo>
                  <a:cubicBezTo>
                    <a:pt x="17673" y="345755"/>
                    <a:pt x="51149" y="309306"/>
                    <a:pt x="94035" y="304593"/>
                  </a:cubicBezTo>
                  <a:lnTo>
                    <a:pt x="104087" y="336199"/>
                  </a:lnTo>
                  <a:lnTo>
                    <a:pt x="101709" y="336199"/>
                  </a:lnTo>
                  <a:cubicBezTo>
                    <a:pt x="96829" y="336199"/>
                    <a:pt x="92872" y="340154"/>
                    <a:pt x="92872" y="345035"/>
                  </a:cubicBezTo>
                  <a:lnTo>
                    <a:pt x="92872" y="413477"/>
                  </a:lnTo>
                  <a:cubicBezTo>
                    <a:pt x="92872" y="418359"/>
                    <a:pt x="96829" y="422314"/>
                    <a:pt x="101709" y="422314"/>
                  </a:cubicBezTo>
                  <a:lnTo>
                    <a:pt x="152370" y="422314"/>
                  </a:lnTo>
                  <a:cubicBezTo>
                    <a:pt x="157250" y="422314"/>
                    <a:pt x="161207" y="418359"/>
                    <a:pt x="161207" y="413477"/>
                  </a:cubicBezTo>
                  <a:lnTo>
                    <a:pt x="161207" y="345035"/>
                  </a:lnTo>
                  <a:cubicBezTo>
                    <a:pt x="161207" y="340154"/>
                    <a:pt x="157250" y="336199"/>
                    <a:pt x="152370" y="336199"/>
                  </a:cubicBezTo>
                  <a:lnTo>
                    <a:pt x="149992" y="336199"/>
                  </a:lnTo>
                  <a:lnTo>
                    <a:pt x="160045" y="304592"/>
                  </a:lnTo>
                  <a:cubicBezTo>
                    <a:pt x="199426" y="308915"/>
                    <a:pt x="231088" y="339971"/>
                    <a:pt x="235801" y="379617"/>
                  </a:cubicBezTo>
                  <a:cubicBezTo>
                    <a:pt x="230237" y="380800"/>
                    <a:pt x="225277" y="384248"/>
                    <a:pt x="222282" y="389193"/>
                  </a:cubicBezTo>
                  <a:lnTo>
                    <a:pt x="216794" y="398253"/>
                  </a:lnTo>
                  <a:cubicBezTo>
                    <a:pt x="216524" y="398701"/>
                    <a:pt x="216140" y="399076"/>
                    <a:pt x="215684" y="399340"/>
                  </a:cubicBezTo>
                  <a:lnTo>
                    <a:pt x="191287" y="413427"/>
                  </a:lnTo>
                  <a:cubicBezTo>
                    <a:pt x="190831" y="413691"/>
                    <a:pt x="190311" y="413835"/>
                    <a:pt x="189787" y="413846"/>
                  </a:cubicBezTo>
                  <a:lnTo>
                    <a:pt x="179196" y="414068"/>
                  </a:lnTo>
                  <a:cubicBezTo>
                    <a:pt x="171969" y="414221"/>
                    <a:pt x="165233" y="418204"/>
                    <a:pt x="161618" y="424464"/>
                  </a:cubicBezTo>
                  <a:lnTo>
                    <a:pt x="156450" y="433414"/>
                  </a:lnTo>
                  <a:cubicBezTo>
                    <a:pt x="152836" y="439675"/>
                    <a:pt x="152753" y="447502"/>
                    <a:pt x="156236" y="453838"/>
                  </a:cubicBezTo>
                  <a:lnTo>
                    <a:pt x="161338" y="463118"/>
                  </a:lnTo>
                  <a:cubicBezTo>
                    <a:pt x="161591" y="463580"/>
                    <a:pt x="161725" y="464102"/>
                    <a:pt x="161725" y="464626"/>
                  </a:cubicBezTo>
                  <a:lnTo>
                    <a:pt x="161725" y="492801"/>
                  </a:lnTo>
                  <a:cubicBezTo>
                    <a:pt x="161725" y="493325"/>
                    <a:pt x="161591" y="493849"/>
                    <a:pt x="161338" y="494308"/>
                  </a:cubicBezTo>
                  <a:lnTo>
                    <a:pt x="156235" y="503589"/>
                  </a:lnTo>
                  <a:cubicBezTo>
                    <a:pt x="152752" y="509925"/>
                    <a:pt x="152833" y="517751"/>
                    <a:pt x="156449" y="524012"/>
                  </a:cubicBezTo>
                  <a:lnTo>
                    <a:pt x="161616" y="532962"/>
                  </a:lnTo>
                  <a:cubicBezTo>
                    <a:pt x="165230" y="539223"/>
                    <a:pt x="171969" y="543208"/>
                    <a:pt x="179196" y="543359"/>
                  </a:cubicBezTo>
                  <a:lnTo>
                    <a:pt x="189782" y="543580"/>
                  </a:lnTo>
                  <a:cubicBezTo>
                    <a:pt x="190309" y="543592"/>
                    <a:pt x="190830" y="543737"/>
                    <a:pt x="191283" y="543998"/>
                  </a:cubicBezTo>
                  <a:lnTo>
                    <a:pt x="215681" y="558085"/>
                  </a:lnTo>
                  <a:cubicBezTo>
                    <a:pt x="216138" y="558349"/>
                    <a:pt x="216522" y="558725"/>
                    <a:pt x="216794" y="559174"/>
                  </a:cubicBezTo>
                  <a:lnTo>
                    <a:pt x="222281" y="568236"/>
                  </a:lnTo>
                  <a:cubicBezTo>
                    <a:pt x="225385" y="573359"/>
                    <a:pt x="230597" y="576873"/>
                    <a:pt x="236404" y="577929"/>
                  </a:cubicBezTo>
                  <a:lnTo>
                    <a:pt x="236404" y="584358"/>
                  </a:lnTo>
                  <a:cubicBezTo>
                    <a:pt x="236404" y="585028"/>
                    <a:pt x="235860" y="585573"/>
                    <a:pt x="235191" y="585573"/>
                  </a:cubicBezTo>
                  <a:lnTo>
                    <a:pt x="89718" y="585573"/>
                  </a:lnTo>
                  <a:cubicBezTo>
                    <a:pt x="84838" y="585573"/>
                    <a:pt x="80881" y="589528"/>
                    <a:pt x="80881" y="594410"/>
                  </a:cubicBezTo>
                  <a:cubicBezTo>
                    <a:pt x="80881" y="599291"/>
                    <a:pt x="84838" y="603247"/>
                    <a:pt x="89718" y="603247"/>
                  </a:cubicBezTo>
                  <a:lnTo>
                    <a:pt x="235192" y="603247"/>
                  </a:lnTo>
                  <a:cubicBezTo>
                    <a:pt x="245606" y="603247"/>
                    <a:pt x="254079" y="594774"/>
                    <a:pt x="254079" y="584358"/>
                  </a:cubicBezTo>
                  <a:lnTo>
                    <a:pt x="254079" y="577929"/>
                  </a:lnTo>
                  <a:cubicBezTo>
                    <a:pt x="259886" y="576874"/>
                    <a:pt x="265099" y="573359"/>
                    <a:pt x="268204" y="568233"/>
                  </a:cubicBezTo>
                  <a:lnTo>
                    <a:pt x="273691" y="559174"/>
                  </a:lnTo>
                  <a:cubicBezTo>
                    <a:pt x="273962" y="558725"/>
                    <a:pt x="274347" y="558349"/>
                    <a:pt x="274802" y="558085"/>
                  </a:cubicBezTo>
                  <a:lnTo>
                    <a:pt x="299203" y="543998"/>
                  </a:lnTo>
                  <a:cubicBezTo>
                    <a:pt x="299657" y="543736"/>
                    <a:pt x="300175" y="543591"/>
                    <a:pt x="300700" y="543580"/>
                  </a:cubicBezTo>
                  <a:lnTo>
                    <a:pt x="311286" y="543359"/>
                  </a:lnTo>
                  <a:cubicBezTo>
                    <a:pt x="318516" y="543208"/>
                    <a:pt x="325253" y="539223"/>
                    <a:pt x="328868" y="532962"/>
                  </a:cubicBezTo>
                  <a:lnTo>
                    <a:pt x="334036" y="524012"/>
                  </a:lnTo>
                  <a:cubicBezTo>
                    <a:pt x="337649" y="517751"/>
                    <a:pt x="337733" y="509927"/>
                    <a:pt x="334250" y="503589"/>
                  </a:cubicBezTo>
                  <a:close/>
                  <a:moveTo>
                    <a:pt x="127040" y="260212"/>
                  </a:moveTo>
                  <a:cubicBezTo>
                    <a:pt x="133018" y="260212"/>
                    <a:pt x="138841" y="259535"/>
                    <a:pt x="144436" y="258257"/>
                  </a:cubicBezTo>
                  <a:lnTo>
                    <a:pt x="144436" y="286170"/>
                  </a:lnTo>
                  <a:lnTo>
                    <a:pt x="109642" y="286170"/>
                  </a:lnTo>
                  <a:lnTo>
                    <a:pt x="109642" y="258288"/>
                  </a:lnTo>
                  <a:cubicBezTo>
                    <a:pt x="115263" y="259553"/>
                    <a:pt x="121088" y="260212"/>
                    <a:pt x="127040" y="260212"/>
                  </a:cubicBezTo>
                  <a:close/>
                  <a:moveTo>
                    <a:pt x="143533" y="404642"/>
                  </a:moveTo>
                  <a:lnTo>
                    <a:pt x="110546" y="404642"/>
                  </a:lnTo>
                  <a:lnTo>
                    <a:pt x="110546" y="353873"/>
                  </a:lnTo>
                  <a:lnTo>
                    <a:pt x="143533" y="353873"/>
                  </a:lnTo>
                  <a:close/>
                  <a:moveTo>
                    <a:pt x="122633" y="336200"/>
                  </a:moveTo>
                  <a:lnTo>
                    <a:pt x="112417" y="304078"/>
                  </a:lnTo>
                  <a:lnTo>
                    <a:pt x="141661" y="304078"/>
                  </a:lnTo>
                  <a:lnTo>
                    <a:pt x="131445" y="336200"/>
                  </a:lnTo>
                  <a:close/>
                  <a:moveTo>
                    <a:pt x="313662" y="502825"/>
                  </a:moveTo>
                  <a:lnTo>
                    <a:pt x="318762" y="512105"/>
                  </a:lnTo>
                  <a:cubicBezTo>
                    <a:pt x="319287" y="513059"/>
                    <a:pt x="319275" y="514238"/>
                    <a:pt x="318732" y="515178"/>
                  </a:cubicBezTo>
                  <a:lnTo>
                    <a:pt x="313564" y="524128"/>
                  </a:lnTo>
                  <a:cubicBezTo>
                    <a:pt x="313020" y="525070"/>
                    <a:pt x="312006" y="525670"/>
                    <a:pt x="310919" y="525692"/>
                  </a:cubicBezTo>
                  <a:lnTo>
                    <a:pt x="300330" y="525914"/>
                  </a:lnTo>
                  <a:cubicBezTo>
                    <a:pt x="296836" y="525987"/>
                    <a:pt x="293389" y="526950"/>
                    <a:pt x="290366" y="528696"/>
                  </a:cubicBezTo>
                  <a:lnTo>
                    <a:pt x="265965" y="542782"/>
                  </a:lnTo>
                  <a:cubicBezTo>
                    <a:pt x="262939" y="544530"/>
                    <a:pt x="260383" y="547033"/>
                    <a:pt x="258574" y="550023"/>
                  </a:cubicBezTo>
                  <a:lnTo>
                    <a:pt x="253089" y="559081"/>
                  </a:lnTo>
                  <a:cubicBezTo>
                    <a:pt x="252525" y="560012"/>
                    <a:pt x="251498" y="560590"/>
                    <a:pt x="250411" y="560590"/>
                  </a:cubicBezTo>
                  <a:lnTo>
                    <a:pt x="240077" y="560590"/>
                  </a:lnTo>
                  <a:cubicBezTo>
                    <a:pt x="238990" y="560590"/>
                    <a:pt x="237963" y="560012"/>
                    <a:pt x="237400" y="559083"/>
                  </a:cubicBezTo>
                  <a:lnTo>
                    <a:pt x="231915" y="550024"/>
                  </a:lnTo>
                  <a:cubicBezTo>
                    <a:pt x="230106" y="547036"/>
                    <a:pt x="227549" y="544532"/>
                    <a:pt x="224522" y="542784"/>
                  </a:cubicBezTo>
                  <a:lnTo>
                    <a:pt x="200122" y="528696"/>
                  </a:lnTo>
                  <a:cubicBezTo>
                    <a:pt x="197097" y="526951"/>
                    <a:pt x="193651" y="525988"/>
                    <a:pt x="190157" y="525915"/>
                  </a:cubicBezTo>
                  <a:lnTo>
                    <a:pt x="179568" y="525694"/>
                  </a:lnTo>
                  <a:cubicBezTo>
                    <a:pt x="178482" y="525670"/>
                    <a:pt x="177469" y="525071"/>
                    <a:pt x="176924" y="524129"/>
                  </a:cubicBezTo>
                  <a:lnTo>
                    <a:pt x="171757" y="515179"/>
                  </a:lnTo>
                  <a:cubicBezTo>
                    <a:pt x="171213" y="514236"/>
                    <a:pt x="171200" y="513059"/>
                    <a:pt x="171725" y="512107"/>
                  </a:cubicBezTo>
                  <a:lnTo>
                    <a:pt x="176828" y="502825"/>
                  </a:lnTo>
                  <a:cubicBezTo>
                    <a:pt x="178511" y="499762"/>
                    <a:pt x="179401" y="496297"/>
                    <a:pt x="179401" y="492805"/>
                  </a:cubicBezTo>
                  <a:lnTo>
                    <a:pt x="179401" y="464630"/>
                  </a:lnTo>
                  <a:cubicBezTo>
                    <a:pt x="179401" y="461138"/>
                    <a:pt x="178511" y="457672"/>
                    <a:pt x="176826" y="454608"/>
                  </a:cubicBezTo>
                  <a:lnTo>
                    <a:pt x="171725" y="445327"/>
                  </a:lnTo>
                  <a:cubicBezTo>
                    <a:pt x="171202" y="444374"/>
                    <a:pt x="171212" y="443197"/>
                    <a:pt x="171757" y="442255"/>
                  </a:cubicBezTo>
                  <a:lnTo>
                    <a:pt x="176924" y="433306"/>
                  </a:lnTo>
                  <a:cubicBezTo>
                    <a:pt x="177469" y="432363"/>
                    <a:pt x="178482" y="431762"/>
                    <a:pt x="179568" y="431740"/>
                  </a:cubicBezTo>
                  <a:lnTo>
                    <a:pt x="190158" y="431518"/>
                  </a:lnTo>
                  <a:cubicBezTo>
                    <a:pt x="193651" y="431445"/>
                    <a:pt x="197097" y="430483"/>
                    <a:pt x="200123" y="428736"/>
                  </a:cubicBezTo>
                  <a:lnTo>
                    <a:pt x="224519" y="414651"/>
                  </a:lnTo>
                  <a:cubicBezTo>
                    <a:pt x="227548" y="412903"/>
                    <a:pt x="230107" y="410399"/>
                    <a:pt x="231914" y="407409"/>
                  </a:cubicBezTo>
                  <a:lnTo>
                    <a:pt x="237400" y="398351"/>
                  </a:lnTo>
                  <a:cubicBezTo>
                    <a:pt x="237964" y="397420"/>
                    <a:pt x="238990" y="396843"/>
                    <a:pt x="240077" y="396843"/>
                  </a:cubicBezTo>
                  <a:lnTo>
                    <a:pt x="250411" y="396843"/>
                  </a:lnTo>
                  <a:cubicBezTo>
                    <a:pt x="251500" y="396843"/>
                    <a:pt x="252525" y="397420"/>
                    <a:pt x="253088" y="398350"/>
                  </a:cubicBezTo>
                  <a:lnTo>
                    <a:pt x="258572" y="407407"/>
                  </a:lnTo>
                  <a:cubicBezTo>
                    <a:pt x="260381" y="410399"/>
                    <a:pt x="262940" y="412903"/>
                    <a:pt x="265966" y="414648"/>
                  </a:cubicBezTo>
                  <a:lnTo>
                    <a:pt x="290365" y="428736"/>
                  </a:lnTo>
                  <a:cubicBezTo>
                    <a:pt x="293389" y="430483"/>
                    <a:pt x="296836" y="431445"/>
                    <a:pt x="300332" y="431518"/>
                  </a:cubicBezTo>
                  <a:lnTo>
                    <a:pt x="310916" y="431740"/>
                  </a:lnTo>
                  <a:cubicBezTo>
                    <a:pt x="312006" y="431763"/>
                    <a:pt x="313020" y="432363"/>
                    <a:pt x="313564" y="433304"/>
                  </a:cubicBezTo>
                  <a:lnTo>
                    <a:pt x="318732" y="442257"/>
                  </a:lnTo>
                  <a:cubicBezTo>
                    <a:pt x="319276" y="443198"/>
                    <a:pt x="319288" y="444375"/>
                    <a:pt x="318763" y="445327"/>
                  </a:cubicBezTo>
                  <a:lnTo>
                    <a:pt x="313662" y="454608"/>
                  </a:lnTo>
                  <a:cubicBezTo>
                    <a:pt x="311977" y="457671"/>
                    <a:pt x="311087" y="461136"/>
                    <a:pt x="311087" y="464630"/>
                  </a:cubicBezTo>
                  <a:lnTo>
                    <a:pt x="311087" y="492805"/>
                  </a:lnTo>
                  <a:cubicBezTo>
                    <a:pt x="311088" y="496297"/>
                    <a:pt x="311978" y="499762"/>
                    <a:pt x="313662" y="50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9" name="Google Shape;1339;p32"/>
          <p:cNvGrpSpPr/>
          <p:nvPr/>
        </p:nvGrpSpPr>
        <p:grpSpPr>
          <a:xfrm>
            <a:off x="5709645" y="3405823"/>
            <a:ext cx="280952" cy="316162"/>
            <a:chOff x="2527969" y="1337889"/>
            <a:chExt cx="402049" cy="452436"/>
          </a:xfrm>
        </p:grpSpPr>
        <p:sp>
          <p:nvSpPr>
            <p:cNvPr id="1340" name="Google Shape;1340;p32"/>
            <p:cNvSpPr/>
            <p:nvPr/>
          </p:nvSpPr>
          <p:spPr>
            <a:xfrm>
              <a:off x="2722366" y="1451025"/>
              <a:ext cx="26105" cy="40869"/>
            </a:xfrm>
            <a:custGeom>
              <a:rect b="b" l="l" r="r" t="t"/>
              <a:pathLst>
                <a:path extrusionOk="0" h="54492" w="34807">
                  <a:moveTo>
                    <a:pt x="8848" y="54493"/>
                  </a:moveTo>
                  <a:cubicBezTo>
                    <a:pt x="13295" y="54493"/>
                    <a:pt x="17123" y="51144"/>
                    <a:pt x="17621" y="46621"/>
                  </a:cubicBezTo>
                  <a:cubicBezTo>
                    <a:pt x="19871" y="26165"/>
                    <a:pt x="31108" y="16081"/>
                    <a:pt x="31701" y="15564"/>
                  </a:cubicBezTo>
                  <a:cubicBezTo>
                    <a:pt x="35395" y="12418"/>
                    <a:pt x="35862" y="6877"/>
                    <a:pt x="32740" y="3156"/>
                  </a:cubicBezTo>
                  <a:cubicBezTo>
                    <a:pt x="29604" y="-582"/>
                    <a:pt x="24029" y="-1069"/>
                    <a:pt x="20291" y="2068"/>
                  </a:cubicBezTo>
                  <a:cubicBezTo>
                    <a:pt x="19591" y="2654"/>
                    <a:pt x="3127" y="16765"/>
                    <a:pt x="54" y="44689"/>
                  </a:cubicBezTo>
                  <a:cubicBezTo>
                    <a:pt x="-480" y="49539"/>
                    <a:pt x="3021" y="53905"/>
                    <a:pt x="7871" y="54438"/>
                  </a:cubicBezTo>
                  <a:cubicBezTo>
                    <a:pt x="8200" y="54475"/>
                    <a:pt x="8526" y="54493"/>
                    <a:pt x="8848" y="54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2"/>
            <p:cNvSpPr/>
            <p:nvPr/>
          </p:nvSpPr>
          <p:spPr>
            <a:xfrm>
              <a:off x="2543540" y="1359576"/>
              <a:ext cx="51745" cy="33680"/>
            </a:xfrm>
            <a:custGeom>
              <a:rect b="b" l="l" r="r" t="t"/>
              <a:pathLst>
                <a:path extrusionOk="0" h="44907" w="68993">
                  <a:moveTo>
                    <a:pt x="64298" y="28263"/>
                  </a:moveTo>
                  <a:lnTo>
                    <a:pt x="12981" y="1033"/>
                  </a:lnTo>
                  <a:cubicBezTo>
                    <a:pt x="8670" y="-1255"/>
                    <a:pt x="3321" y="386"/>
                    <a:pt x="1033" y="4696"/>
                  </a:cubicBezTo>
                  <a:cubicBezTo>
                    <a:pt x="-1254" y="9007"/>
                    <a:pt x="385" y="14356"/>
                    <a:pt x="4696" y="16644"/>
                  </a:cubicBezTo>
                  <a:lnTo>
                    <a:pt x="56013" y="43874"/>
                  </a:lnTo>
                  <a:cubicBezTo>
                    <a:pt x="57333" y="44575"/>
                    <a:pt x="58750" y="44907"/>
                    <a:pt x="60147" y="44907"/>
                  </a:cubicBezTo>
                  <a:cubicBezTo>
                    <a:pt x="63313" y="44907"/>
                    <a:pt x="66374" y="43201"/>
                    <a:pt x="67961" y="40211"/>
                  </a:cubicBezTo>
                  <a:cubicBezTo>
                    <a:pt x="70248" y="35900"/>
                    <a:pt x="68609" y="30551"/>
                    <a:pt x="64298" y="28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32"/>
            <p:cNvSpPr/>
            <p:nvPr/>
          </p:nvSpPr>
          <p:spPr>
            <a:xfrm>
              <a:off x="2534729" y="1500306"/>
              <a:ext cx="53815" cy="29183"/>
            </a:xfrm>
            <a:custGeom>
              <a:rect b="b" l="l" r="r" t="t"/>
              <a:pathLst>
                <a:path extrusionOk="0" h="38911" w="71753">
                  <a:moveTo>
                    <a:pt x="59685" y="614"/>
                  </a:moveTo>
                  <a:lnTo>
                    <a:pt x="5609" y="21846"/>
                  </a:lnTo>
                  <a:cubicBezTo>
                    <a:pt x="1067" y="23630"/>
                    <a:pt x="-1170" y="28759"/>
                    <a:pt x="614" y="33302"/>
                  </a:cubicBezTo>
                  <a:cubicBezTo>
                    <a:pt x="1982" y="36784"/>
                    <a:pt x="5314" y="38912"/>
                    <a:pt x="8841" y="38912"/>
                  </a:cubicBezTo>
                  <a:cubicBezTo>
                    <a:pt x="9916" y="38912"/>
                    <a:pt x="11008" y="38715"/>
                    <a:pt x="12068" y="38298"/>
                  </a:cubicBezTo>
                  <a:lnTo>
                    <a:pt x="66144" y="17065"/>
                  </a:lnTo>
                  <a:cubicBezTo>
                    <a:pt x="70686" y="15281"/>
                    <a:pt x="72924" y="10153"/>
                    <a:pt x="71140" y="5609"/>
                  </a:cubicBezTo>
                  <a:cubicBezTo>
                    <a:pt x="69356" y="1067"/>
                    <a:pt x="64228" y="-1170"/>
                    <a:pt x="59685" y="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32"/>
            <p:cNvSpPr/>
            <p:nvPr/>
          </p:nvSpPr>
          <p:spPr>
            <a:xfrm>
              <a:off x="2527969" y="1436335"/>
              <a:ext cx="56731" cy="16115"/>
            </a:xfrm>
            <a:custGeom>
              <a:rect b="b" l="l" r="r" t="t"/>
              <a:pathLst>
                <a:path extrusionOk="0" h="21486" w="75642">
                  <a:moveTo>
                    <a:pt x="67386" y="17656"/>
                  </a:moveTo>
                  <a:cubicBezTo>
                    <a:pt x="72255" y="17337"/>
                    <a:pt x="75944" y="13130"/>
                    <a:pt x="75623" y="8259"/>
                  </a:cubicBezTo>
                  <a:cubicBezTo>
                    <a:pt x="75303" y="3388"/>
                    <a:pt x="71064" y="-321"/>
                    <a:pt x="66225" y="22"/>
                  </a:cubicBezTo>
                  <a:lnTo>
                    <a:pt x="8256" y="3832"/>
                  </a:lnTo>
                  <a:cubicBezTo>
                    <a:pt x="3387" y="4152"/>
                    <a:pt x="-302" y="8359"/>
                    <a:pt x="20" y="13230"/>
                  </a:cubicBezTo>
                  <a:cubicBezTo>
                    <a:pt x="327" y="17903"/>
                    <a:pt x="4212" y="21487"/>
                    <a:pt x="8828" y="21487"/>
                  </a:cubicBezTo>
                  <a:cubicBezTo>
                    <a:pt x="9024" y="21487"/>
                    <a:pt x="9220" y="21481"/>
                    <a:pt x="9417" y="21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32"/>
            <p:cNvSpPr/>
            <p:nvPr/>
          </p:nvSpPr>
          <p:spPr>
            <a:xfrm>
              <a:off x="2862701" y="1359576"/>
              <a:ext cx="51747" cy="33680"/>
            </a:xfrm>
            <a:custGeom>
              <a:rect b="b" l="l" r="r" t="t"/>
              <a:pathLst>
                <a:path extrusionOk="0" h="44907" w="68996">
                  <a:moveTo>
                    <a:pt x="64300" y="16645"/>
                  </a:moveTo>
                  <a:cubicBezTo>
                    <a:pt x="68611" y="14358"/>
                    <a:pt x="70251" y="9008"/>
                    <a:pt x="67963" y="4696"/>
                  </a:cubicBezTo>
                  <a:cubicBezTo>
                    <a:pt x="65677" y="387"/>
                    <a:pt x="60327" y="-1256"/>
                    <a:pt x="56015" y="1033"/>
                  </a:cubicBezTo>
                  <a:lnTo>
                    <a:pt x="4696" y="28263"/>
                  </a:lnTo>
                  <a:cubicBezTo>
                    <a:pt x="385" y="30550"/>
                    <a:pt x="-1255" y="35899"/>
                    <a:pt x="1033" y="40211"/>
                  </a:cubicBezTo>
                  <a:cubicBezTo>
                    <a:pt x="2620" y="43202"/>
                    <a:pt x="5680" y="44908"/>
                    <a:pt x="8847" y="44908"/>
                  </a:cubicBezTo>
                  <a:cubicBezTo>
                    <a:pt x="10244" y="44908"/>
                    <a:pt x="11662" y="44576"/>
                    <a:pt x="12981" y="43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32"/>
            <p:cNvSpPr/>
            <p:nvPr/>
          </p:nvSpPr>
          <p:spPr>
            <a:xfrm>
              <a:off x="2869444" y="1500306"/>
              <a:ext cx="53815" cy="29183"/>
            </a:xfrm>
            <a:custGeom>
              <a:rect b="b" l="l" r="r" t="t"/>
              <a:pathLst>
                <a:path extrusionOk="0" h="38911" w="71754">
                  <a:moveTo>
                    <a:pt x="66145" y="21846"/>
                  </a:moveTo>
                  <a:lnTo>
                    <a:pt x="12070" y="614"/>
                  </a:lnTo>
                  <a:cubicBezTo>
                    <a:pt x="7526" y="-1170"/>
                    <a:pt x="2400" y="1067"/>
                    <a:pt x="614" y="5609"/>
                  </a:cubicBezTo>
                  <a:cubicBezTo>
                    <a:pt x="-1170" y="10151"/>
                    <a:pt x="1067" y="15281"/>
                    <a:pt x="5609" y="17065"/>
                  </a:cubicBezTo>
                  <a:lnTo>
                    <a:pt x="59685" y="38298"/>
                  </a:lnTo>
                  <a:cubicBezTo>
                    <a:pt x="60745" y="38715"/>
                    <a:pt x="61838" y="38912"/>
                    <a:pt x="62912" y="38912"/>
                  </a:cubicBezTo>
                  <a:cubicBezTo>
                    <a:pt x="66440" y="38912"/>
                    <a:pt x="69772" y="36784"/>
                    <a:pt x="71140" y="33302"/>
                  </a:cubicBezTo>
                  <a:cubicBezTo>
                    <a:pt x="72925" y="28759"/>
                    <a:pt x="70687" y="23630"/>
                    <a:pt x="66145" y="21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32"/>
            <p:cNvSpPr/>
            <p:nvPr/>
          </p:nvSpPr>
          <p:spPr>
            <a:xfrm>
              <a:off x="2873288" y="1436335"/>
              <a:ext cx="56731" cy="16115"/>
            </a:xfrm>
            <a:custGeom>
              <a:rect b="b" l="l" r="r" t="t"/>
              <a:pathLst>
                <a:path extrusionOk="0" h="21487" w="75641">
                  <a:moveTo>
                    <a:pt x="67385" y="3833"/>
                  </a:moveTo>
                  <a:lnTo>
                    <a:pt x="9417" y="22"/>
                  </a:lnTo>
                  <a:cubicBezTo>
                    <a:pt x="4533" y="-323"/>
                    <a:pt x="340" y="3388"/>
                    <a:pt x="19" y="8259"/>
                  </a:cubicBezTo>
                  <a:cubicBezTo>
                    <a:pt x="-301" y="13130"/>
                    <a:pt x="3387" y="17336"/>
                    <a:pt x="8256" y="17657"/>
                  </a:cubicBezTo>
                  <a:lnTo>
                    <a:pt x="66225" y="21467"/>
                  </a:lnTo>
                  <a:cubicBezTo>
                    <a:pt x="66423" y="21481"/>
                    <a:pt x="66618" y="21487"/>
                    <a:pt x="66814" y="21487"/>
                  </a:cubicBezTo>
                  <a:cubicBezTo>
                    <a:pt x="71429" y="21487"/>
                    <a:pt x="75316" y="17903"/>
                    <a:pt x="75622" y="13230"/>
                  </a:cubicBezTo>
                  <a:cubicBezTo>
                    <a:pt x="75944" y="8359"/>
                    <a:pt x="72255" y="4153"/>
                    <a:pt x="67385" y="3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32"/>
            <p:cNvSpPr/>
            <p:nvPr/>
          </p:nvSpPr>
          <p:spPr>
            <a:xfrm>
              <a:off x="2601384" y="1337889"/>
              <a:ext cx="255220" cy="452436"/>
            </a:xfrm>
            <a:custGeom>
              <a:rect b="b" l="l" r="r" t="t"/>
              <a:pathLst>
                <a:path extrusionOk="0" h="603248" w="340293">
                  <a:moveTo>
                    <a:pt x="287710" y="293127"/>
                  </a:moveTo>
                  <a:cubicBezTo>
                    <a:pt x="321618" y="260709"/>
                    <a:pt x="340293" y="217033"/>
                    <a:pt x="340293" y="170143"/>
                  </a:cubicBezTo>
                  <a:cubicBezTo>
                    <a:pt x="340293" y="141681"/>
                    <a:pt x="333127" y="113526"/>
                    <a:pt x="319567" y="88696"/>
                  </a:cubicBezTo>
                  <a:cubicBezTo>
                    <a:pt x="317396" y="84719"/>
                    <a:pt x="312606" y="82729"/>
                    <a:pt x="308399" y="84415"/>
                  </a:cubicBezTo>
                  <a:cubicBezTo>
                    <a:pt x="303372" y="86428"/>
                    <a:pt x="301379" y="92289"/>
                    <a:pt x="303903" y="96887"/>
                  </a:cubicBezTo>
                  <a:cubicBezTo>
                    <a:pt x="316148" y="119195"/>
                    <a:pt x="322620" y="144526"/>
                    <a:pt x="322620" y="170145"/>
                  </a:cubicBezTo>
                  <a:cubicBezTo>
                    <a:pt x="322620" y="212162"/>
                    <a:pt x="305884" y="251303"/>
                    <a:pt x="275498" y="280354"/>
                  </a:cubicBezTo>
                  <a:cubicBezTo>
                    <a:pt x="261317" y="293912"/>
                    <a:pt x="253184" y="312866"/>
                    <a:pt x="253184" y="332356"/>
                  </a:cubicBezTo>
                  <a:lnTo>
                    <a:pt x="253184" y="373060"/>
                  </a:lnTo>
                  <a:lnTo>
                    <a:pt x="178984" y="373060"/>
                  </a:lnTo>
                  <a:lnTo>
                    <a:pt x="178984" y="244850"/>
                  </a:lnTo>
                  <a:lnTo>
                    <a:pt x="242926" y="244850"/>
                  </a:lnTo>
                  <a:cubicBezTo>
                    <a:pt x="265561" y="244850"/>
                    <a:pt x="284820" y="228980"/>
                    <a:pt x="288720" y="207116"/>
                  </a:cubicBezTo>
                  <a:cubicBezTo>
                    <a:pt x="291430" y="191927"/>
                    <a:pt x="286418" y="176787"/>
                    <a:pt x="275512" y="166238"/>
                  </a:cubicBezTo>
                  <a:cubicBezTo>
                    <a:pt x="276382" y="162293"/>
                    <a:pt x="276653" y="158204"/>
                    <a:pt x="276295" y="154154"/>
                  </a:cubicBezTo>
                  <a:cubicBezTo>
                    <a:pt x="274704" y="136148"/>
                    <a:pt x="260559" y="121249"/>
                    <a:pt x="242662" y="118730"/>
                  </a:cubicBezTo>
                  <a:cubicBezTo>
                    <a:pt x="237498" y="118002"/>
                    <a:pt x="232294" y="118297"/>
                    <a:pt x="227321" y="119570"/>
                  </a:cubicBezTo>
                  <a:cubicBezTo>
                    <a:pt x="221662" y="105257"/>
                    <a:pt x="207689" y="95445"/>
                    <a:pt x="191851" y="95445"/>
                  </a:cubicBezTo>
                  <a:cubicBezTo>
                    <a:pt x="184050" y="95445"/>
                    <a:pt x="176478" y="97861"/>
                    <a:pt x="170147" y="102240"/>
                  </a:cubicBezTo>
                  <a:cubicBezTo>
                    <a:pt x="163819" y="97861"/>
                    <a:pt x="156245" y="95445"/>
                    <a:pt x="148444" y="95445"/>
                  </a:cubicBezTo>
                  <a:cubicBezTo>
                    <a:pt x="132607" y="95445"/>
                    <a:pt x="118632" y="105259"/>
                    <a:pt x="112975" y="119570"/>
                  </a:cubicBezTo>
                  <a:cubicBezTo>
                    <a:pt x="108001" y="118297"/>
                    <a:pt x="102797" y="118002"/>
                    <a:pt x="97634" y="118730"/>
                  </a:cubicBezTo>
                  <a:cubicBezTo>
                    <a:pt x="79736" y="121251"/>
                    <a:pt x="65592" y="136148"/>
                    <a:pt x="64001" y="154154"/>
                  </a:cubicBezTo>
                  <a:cubicBezTo>
                    <a:pt x="63643" y="158204"/>
                    <a:pt x="63913" y="162294"/>
                    <a:pt x="64782" y="166238"/>
                  </a:cubicBezTo>
                  <a:cubicBezTo>
                    <a:pt x="53878" y="176787"/>
                    <a:pt x="48866" y="191929"/>
                    <a:pt x="51576" y="207116"/>
                  </a:cubicBezTo>
                  <a:cubicBezTo>
                    <a:pt x="55477" y="228981"/>
                    <a:pt x="74735" y="244850"/>
                    <a:pt x="97370" y="244850"/>
                  </a:cubicBezTo>
                  <a:lnTo>
                    <a:pt x="100230" y="244850"/>
                  </a:lnTo>
                  <a:cubicBezTo>
                    <a:pt x="105069" y="244850"/>
                    <a:pt x="109289" y="241121"/>
                    <a:pt x="109433" y="236284"/>
                  </a:cubicBezTo>
                  <a:cubicBezTo>
                    <a:pt x="109583" y="231280"/>
                    <a:pt x="105571" y="227176"/>
                    <a:pt x="100600" y="227176"/>
                  </a:cubicBezTo>
                  <a:lnTo>
                    <a:pt x="97370" y="227176"/>
                  </a:lnTo>
                  <a:cubicBezTo>
                    <a:pt x="83310" y="227176"/>
                    <a:pt x="71369" y="217434"/>
                    <a:pt x="68974" y="204011"/>
                  </a:cubicBezTo>
                  <a:cubicBezTo>
                    <a:pt x="67075" y="193372"/>
                    <a:pt x="71373" y="182756"/>
                    <a:pt x="80188" y="176315"/>
                  </a:cubicBezTo>
                  <a:cubicBezTo>
                    <a:pt x="83501" y="173894"/>
                    <a:pt x="84562" y="169531"/>
                    <a:pt x="83046" y="165718"/>
                  </a:cubicBezTo>
                  <a:cubicBezTo>
                    <a:pt x="81783" y="162544"/>
                    <a:pt x="81299" y="159178"/>
                    <a:pt x="81605" y="155709"/>
                  </a:cubicBezTo>
                  <a:cubicBezTo>
                    <a:pt x="82479" y="145808"/>
                    <a:pt x="90257" y="137616"/>
                    <a:pt x="100098" y="136231"/>
                  </a:cubicBezTo>
                  <a:cubicBezTo>
                    <a:pt x="102484" y="135894"/>
                    <a:pt x="104577" y="135974"/>
                    <a:pt x="106370" y="136248"/>
                  </a:cubicBezTo>
                  <a:cubicBezTo>
                    <a:pt x="114891" y="137551"/>
                    <a:pt x="121407" y="144822"/>
                    <a:pt x="121646" y="153438"/>
                  </a:cubicBezTo>
                  <a:cubicBezTo>
                    <a:pt x="121649" y="153580"/>
                    <a:pt x="121653" y="153724"/>
                    <a:pt x="121654" y="153867"/>
                  </a:cubicBezTo>
                  <a:cubicBezTo>
                    <a:pt x="121708" y="158617"/>
                    <a:pt x="125302" y="162770"/>
                    <a:pt x="130046" y="163003"/>
                  </a:cubicBezTo>
                  <a:cubicBezTo>
                    <a:pt x="135131" y="163253"/>
                    <a:pt x="139330" y="159207"/>
                    <a:pt x="139330" y="154177"/>
                  </a:cubicBezTo>
                  <a:cubicBezTo>
                    <a:pt x="139330" y="141158"/>
                    <a:pt x="133999" y="132930"/>
                    <a:pt x="128762" y="127987"/>
                  </a:cubicBezTo>
                  <a:cubicBezTo>
                    <a:pt x="131232" y="119276"/>
                    <a:pt x="139252" y="113117"/>
                    <a:pt x="148444" y="113117"/>
                  </a:cubicBezTo>
                  <a:cubicBezTo>
                    <a:pt x="154198" y="113117"/>
                    <a:pt x="159721" y="115570"/>
                    <a:pt x="163602" y="119847"/>
                  </a:cubicBezTo>
                  <a:cubicBezTo>
                    <a:pt x="164150" y="120451"/>
                    <a:pt x="164751" y="121014"/>
                    <a:pt x="165452" y="121431"/>
                  </a:cubicBezTo>
                  <a:cubicBezTo>
                    <a:pt x="169370" y="123758"/>
                    <a:pt x="173964" y="122855"/>
                    <a:pt x="176691" y="119849"/>
                  </a:cubicBezTo>
                  <a:cubicBezTo>
                    <a:pt x="180573" y="115570"/>
                    <a:pt x="186099" y="113117"/>
                    <a:pt x="191851" y="113117"/>
                  </a:cubicBezTo>
                  <a:cubicBezTo>
                    <a:pt x="201618" y="113117"/>
                    <a:pt x="210062" y="120070"/>
                    <a:pt x="211929" y="129642"/>
                  </a:cubicBezTo>
                  <a:cubicBezTo>
                    <a:pt x="212587" y="133029"/>
                    <a:pt x="214705" y="135917"/>
                    <a:pt x="217743" y="137564"/>
                  </a:cubicBezTo>
                  <a:cubicBezTo>
                    <a:pt x="217767" y="137578"/>
                    <a:pt x="217792" y="137590"/>
                    <a:pt x="217817" y="137604"/>
                  </a:cubicBezTo>
                  <a:cubicBezTo>
                    <a:pt x="220981" y="139325"/>
                    <a:pt x="224820" y="139458"/>
                    <a:pt x="228101" y="137964"/>
                  </a:cubicBezTo>
                  <a:cubicBezTo>
                    <a:pt x="233446" y="135521"/>
                    <a:pt x="239629" y="135343"/>
                    <a:pt x="245370" y="137591"/>
                  </a:cubicBezTo>
                  <a:cubicBezTo>
                    <a:pt x="252907" y="140544"/>
                    <a:pt x="258019" y="147735"/>
                    <a:pt x="258699" y="155802"/>
                  </a:cubicBezTo>
                  <a:cubicBezTo>
                    <a:pt x="258969" y="159000"/>
                    <a:pt x="258565" y="162109"/>
                    <a:pt x="257497" y="165062"/>
                  </a:cubicBezTo>
                  <a:cubicBezTo>
                    <a:pt x="255814" y="167292"/>
                    <a:pt x="248622" y="175429"/>
                    <a:pt x="234089" y="174214"/>
                  </a:cubicBezTo>
                  <a:cubicBezTo>
                    <a:pt x="228916" y="173769"/>
                    <a:pt x="224362" y="177943"/>
                    <a:pt x="224522" y="183315"/>
                  </a:cubicBezTo>
                  <a:cubicBezTo>
                    <a:pt x="224658" y="187863"/>
                    <a:pt x="228428" y="191501"/>
                    <a:pt x="232963" y="191852"/>
                  </a:cubicBezTo>
                  <a:cubicBezTo>
                    <a:pt x="234379" y="191962"/>
                    <a:pt x="235752" y="192013"/>
                    <a:pt x="237087" y="192013"/>
                  </a:cubicBezTo>
                  <a:cubicBezTo>
                    <a:pt x="250626" y="192013"/>
                    <a:pt x="260010" y="186673"/>
                    <a:pt x="265771" y="181771"/>
                  </a:cubicBezTo>
                  <a:cubicBezTo>
                    <a:pt x="270661" y="187986"/>
                    <a:pt x="272750" y="195991"/>
                    <a:pt x="271320" y="204010"/>
                  </a:cubicBezTo>
                  <a:cubicBezTo>
                    <a:pt x="268927" y="217434"/>
                    <a:pt x="256985" y="227175"/>
                    <a:pt x="242925" y="227175"/>
                  </a:cubicBezTo>
                  <a:lnTo>
                    <a:pt x="136302" y="227175"/>
                  </a:lnTo>
                  <a:cubicBezTo>
                    <a:pt x="131463" y="227175"/>
                    <a:pt x="127243" y="230904"/>
                    <a:pt x="127099" y="235741"/>
                  </a:cubicBezTo>
                  <a:cubicBezTo>
                    <a:pt x="126949" y="240745"/>
                    <a:pt x="130961" y="244849"/>
                    <a:pt x="135932" y="244849"/>
                  </a:cubicBezTo>
                  <a:lnTo>
                    <a:pt x="161309" y="244849"/>
                  </a:lnTo>
                  <a:lnTo>
                    <a:pt x="161309" y="373058"/>
                  </a:lnTo>
                  <a:lnTo>
                    <a:pt x="87110" y="373058"/>
                  </a:lnTo>
                  <a:lnTo>
                    <a:pt x="87110" y="332354"/>
                  </a:lnTo>
                  <a:cubicBezTo>
                    <a:pt x="87110" y="312775"/>
                    <a:pt x="79108" y="293947"/>
                    <a:pt x="65158" y="280698"/>
                  </a:cubicBezTo>
                  <a:cubicBezTo>
                    <a:pt x="34215" y="251306"/>
                    <a:pt x="17352" y="211621"/>
                    <a:pt x="17677" y="168954"/>
                  </a:cubicBezTo>
                  <a:cubicBezTo>
                    <a:pt x="17981" y="129062"/>
                    <a:pt x="33764" y="91370"/>
                    <a:pt x="62122" y="62825"/>
                  </a:cubicBezTo>
                  <a:cubicBezTo>
                    <a:pt x="90479" y="34278"/>
                    <a:pt x="128064" y="18246"/>
                    <a:pt x="167949" y="17685"/>
                  </a:cubicBezTo>
                  <a:cubicBezTo>
                    <a:pt x="212553" y="17042"/>
                    <a:pt x="255078" y="35903"/>
                    <a:pt x="284583" y="69389"/>
                  </a:cubicBezTo>
                  <a:cubicBezTo>
                    <a:pt x="287809" y="73051"/>
                    <a:pt x="293394" y="73404"/>
                    <a:pt x="297055" y="70177"/>
                  </a:cubicBezTo>
                  <a:cubicBezTo>
                    <a:pt x="300717" y="66951"/>
                    <a:pt x="301069" y="61366"/>
                    <a:pt x="297843" y="57706"/>
                  </a:cubicBezTo>
                  <a:cubicBezTo>
                    <a:pt x="264922" y="20343"/>
                    <a:pt x="217445" y="-668"/>
                    <a:pt x="167701" y="16"/>
                  </a:cubicBezTo>
                  <a:cubicBezTo>
                    <a:pt x="123167" y="642"/>
                    <a:pt x="81220" y="18525"/>
                    <a:pt x="49584" y="50371"/>
                  </a:cubicBezTo>
                  <a:cubicBezTo>
                    <a:pt x="17952" y="82214"/>
                    <a:pt x="344" y="124281"/>
                    <a:pt x="5" y="168821"/>
                  </a:cubicBezTo>
                  <a:cubicBezTo>
                    <a:pt x="-352" y="215743"/>
                    <a:pt x="18959" y="261190"/>
                    <a:pt x="52988" y="293514"/>
                  </a:cubicBezTo>
                  <a:cubicBezTo>
                    <a:pt x="63442" y="303443"/>
                    <a:pt x="69438" y="317599"/>
                    <a:pt x="69438" y="332355"/>
                  </a:cubicBezTo>
                  <a:lnTo>
                    <a:pt x="69438" y="373059"/>
                  </a:lnTo>
                  <a:lnTo>
                    <a:pt x="60463" y="373059"/>
                  </a:lnTo>
                  <a:cubicBezTo>
                    <a:pt x="57051" y="373059"/>
                    <a:pt x="53646" y="373763"/>
                    <a:pt x="50617" y="375332"/>
                  </a:cubicBezTo>
                  <a:cubicBezTo>
                    <a:pt x="42781" y="379393"/>
                    <a:pt x="38635" y="387688"/>
                    <a:pt x="39552" y="395945"/>
                  </a:cubicBezTo>
                  <a:lnTo>
                    <a:pt x="42829" y="425450"/>
                  </a:lnTo>
                  <a:lnTo>
                    <a:pt x="37841" y="425450"/>
                  </a:lnTo>
                  <a:cubicBezTo>
                    <a:pt x="33002" y="425450"/>
                    <a:pt x="28783" y="429179"/>
                    <a:pt x="28638" y="434016"/>
                  </a:cubicBezTo>
                  <a:cubicBezTo>
                    <a:pt x="28488" y="439020"/>
                    <a:pt x="32500" y="443123"/>
                    <a:pt x="37471" y="443123"/>
                  </a:cubicBezTo>
                  <a:lnTo>
                    <a:pt x="44791" y="443123"/>
                  </a:lnTo>
                  <a:lnTo>
                    <a:pt x="48812" y="479317"/>
                  </a:lnTo>
                  <a:lnTo>
                    <a:pt x="44411" y="479317"/>
                  </a:lnTo>
                  <a:cubicBezTo>
                    <a:pt x="39572" y="479317"/>
                    <a:pt x="35353" y="483046"/>
                    <a:pt x="35208" y="487883"/>
                  </a:cubicBezTo>
                  <a:cubicBezTo>
                    <a:pt x="35058" y="492887"/>
                    <a:pt x="39070" y="496991"/>
                    <a:pt x="44041" y="496991"/>
                  </a:cubicBezTo>
                  <a:lnTo>
                    <a:pt x="50777" y="496991"/>
                  </a:lnTo>
                  <a:cubicBezTo>
                    <a:pt x="52257" y="509699"/>
                    <a:pt x="55694" y="521881"/>
                    <a:pt x="60867" y="533186"/>
                  </a:cubicBezTo>
                  <a:lnTo>
                    <a:pt x="58762" y="533186"/>
                  </a:lnTo>
                  <a:cubicBezTo>
                    <a:pt x="53923" y="533186"/>
                    <a:pt x="49703" y="536915"/>
                    <a:pt x="49559" y="541751"/>
                  </a:cubicBezTo>
                  <a:cubicBezTo>
                    <a:pt x="49409" y="546755"/>
                    <a:pt x="53421" y="550859"/>
                    <a:pt x="58392" y="550859"/>
                  </a:cubicBezTo>
                  <a:lnTo>
                    <a:pt x="70857" y="550859"/>
                  </a:lnTo>
                  <a:cubicBezTo>
                    <a:pt x="79965" y="564176"/>
                    <a:pt x="91805" y="575684"/>
                    <a:pt x="105896" y="584611"/>
                  </a:cubicBezTo>
                  <a:cubicBezTo>
                    <a:pt x="110351" y="587432"/>
                    <a:pt x="116373" y="585776"/>
                    <a:pt x="118667" y="580816"/>
                  </a:cubicBezTo>
                  <a:cubicBezTo>
                    <a:pt x="120545" y="576754"/>
                    <a:pt x="118876" y="571927"/>
                    <a:pt x="115102" y="569521"/>
                  </a:cubicBezTo>
                  <a:cubicBezTo>
                    <a:pt x="106859" y="564266"/>
                    <a:pt x="99526" y="557974"/>
                    <a:pt x="93233" y="550859"/>
                  </a:cubicBezTo>
                  <a:lnTo>
                    <a:pt x="247086" y="550859"/>
                  </a:lnTo>
                  <a:cubicBezTo>
                    <a:pt x="228224" y="572260"/>
                    <a:pt x="200630" y="585575"/>
                    <a:pt x="170146" y="585575"/>
                  </a:cubicBezTo>
                  <a:cubicBezTo>
                    <a:pt x="161795" y="585575"/>
                    <a:pt x="153428" y="584544"/>
                    <a:pt x="145277" y="582510"/>
                  </a:cubicBezTo>
                  <a:cubicBezTo>
                    <a:pt x="140468" y="581304"/>
                    <a:pt x="135599" y="584296"/>
                    <a:pt x="134513" y="589161"/>
                  </a:cubicBezTo>
                  <a:cubicBezTo>
                    <a:pt x="133456" y="593893"/>
                    <a:pt x="136634" y="598580"/>
                    <a:pt x="141342" y="599742"/>
                  </a:cubicBezTo>
                  <a:cubicBezTo>
                    <a:pt x="150783" y="602069"/>
                    <a:pt x="160473" y="603249"/>
                    <a:pt x="170148" y="603249"/>
                  </a:cubicBezTo>
                  <a:cubicBezTo>
                    <a:pt x="211153" y="603249"/>
                    <a:pt x="247699" y="582699"/>
                    <a:pt x="269438" y="550859"/>
                  </a:cubicBezTo>
                  <a:lnTo>
                    <a:pt x="281533" y="550859"/>
                  </a:lnTo>
                  <a:cubicBezTo>
                    <a:pt x="286372" y="550859"/>
                    <a:pt x="290591" y="547130"/>
                    <a:pt x="290736" y="542293"/>
                  </a:cubicBezTo>
                  <a:cubicBezTo>
                    <a:pt x="290886" y="537289"/>
                    <a:pt x="286874" y="533186"/>
                    <a:pt x="281903" y="533186"/>
                  </a:cubicBezTo>
                  <a:lnTo>
                    <a:pt x="279423" y="533186"/>
                  </a:lnTo>
                  <a:cubicBezTo>
                    <a:pt x="284549" y="521987"/>
                    <a:pt x="288023" y="509825"/>
                    <a:pt x="289518" y="496991"/>
                  </a:cubicBezTo>
                  <a:lnTo>
                    <a:pt x="295884" y="496991"/>
                  </a:lnTo>
                  <a:cubicBezTo>
                    <a:pt x="300723" y="496991"/>
                    <a:pt x="304942" y="493261"/>
                    <a:pt x="305087" y="488425"/>
                  </a:cubicBezTo>
                  <a:cubicBezTo>
                    <a:pt x="305236" y="483421"/>
                    <a:pt x="301225" y="479317"/>
                    <a:pt x="296254" y="479317"/>
                  </a:cubicBezTo>
                  <a:lnTo>
                    <a:pt x="291483" y="479317"/>
                  </a:lnTo>
                  <a:lnTo>
                    <a:pt x="295502" y="443123"/>
                  </a:lnTo>
                  <a:lnTo>
                    <a:pt x="302452" y="443123"/>
                  </a:lnTo>
                  <a:cubicBezTo>
                    <a:pt x="307291" y="443123"/>
                    <a:pt x="311510" y="439394"/>
                    <a:pt x="311655" y="434558"/>
                  </a:cubicBezTo>
                  <a:cubicBezTo>
                    <a:pt x="311805" y="429554"/>
                    <a:pt x="307793" y="425450"/>
                    <a:pt x="302822" y="425450"/>
                  </a:cubicBezTo>
                  <a:lnTo>
                    <a:pt x="297465" y="425450"/>
                  </a:lnTo>
                  <a:lnTo>
                    <a:pt x="300696" y="396359"/>
                  </a:lnTo>
                  <a:cubicBezTo>
                    <a:pt x="301073" y="392965"/>
                    <a:pt x="300747" y="389501"/>
                    <a:pt x="299517" y="386317"/>
                  </a:cubicBezTo>
                  <a:cubicBezTo>
                    <a:pt x="296340" y="378088"/>
                    <a:pt x="288557" y="373059"/>
                    <a:pt x="280257" y="373059"/>
                  </a:cubicBezTo>
                  <a:lnTo>
                    <a:pt x="270856" y="373059"/>
                  </a:lnTo>
                  <a:lnTo>
                    <a:pt x="270856" y="332355"/>
                  </a:lnTo>
                  <a:cubicBezTo>
                    <a:pt x="270856" y="317666"/>
                    <a:pt x="276999" y="303369"/>
                    <a:pt x="287710" y="293127"/>
                  </a:cubicBezTo>
                  <a:close/>
                  <a:moveTo>
                    <a:pt x="259611" y="533184"/>
                  </a:moveTo>
                  <a:lnTo>
                    <a:pt x="80681" y="533184"/>
                  </a:lnTo>
                  <a:cubicBezTo>
                    <a:pt x="74491" y="522133"/>
                    <a:pt x="70353" y="509896"/>
                    <a:pt x="68590" y="496989"/>
                  </a:cubicBezTo>
                  <a:lnTo>
                    <a:pt x="271704" y="496989"/>
                  </a:lnTo>
                  <a:cubicBezTo>
                    <a:pt x="269920" y="510046"/>
                    <a:pt x="265729" y="522254"/>
                    <a:pt x="259611" y="533184"/>
                  </a:cubicBezTo>
                  <a:close/>
                  <a:moveTo>
                    <a:pt x="273700" y="479317"/>
                  </a:moveTo>
                  <a:lnTo>
                    <a:pt x="66594" y="479317"/>
                  </a:lnTo>
                  <a:lnTo>
                    <a:pt x="62574" y="443123"/>
                  </a:lnTo>
                  <a:lnTo>
                    <a:pt x="277720" y="443123"/>
                  </a:lnTo>
                  <a:close/>
                  <a:moveTo>
                    <a:pt x="282446" y="391710"/>
                  </a:moveTo>
                  <a:cubicBezTo>
                    <a:pt x="282772" y="392077"/>
                    <a:pt x="283303" y="392858"/>
                    <a:pt x="283175" y="393994"/>
                  </a:cubicBezTo>
                  <a:lnTo>
                    <a:pt x="279682" y="425450"/>
                  </a:lnTo>
                  <a:lnTo>
                    <a:pt x="60611" y="425450"/>
                  </a:lnTo>
                  <a:lnTo>
                    <a:pt x="57118" y="393994"/>
                  </a:lnTo>
                  <a:cubicBezTo>
                    <a:pt x="56993" y="392859"/>
                    <a:pt x="57522" y="392077"/>
                    <a:pt x="57849" y="391710"/>
                  </a:cubicBezTo>
                  <a:cubicBezTo>
                    <a:pt x="58176" y="391345"/>
                    <a:pt x="58896" y="390733"/>
                    <a:pt x="60036" y="390733"/>
                  </a:cubicBezTo>
                  <a:lnTo>
                    <a:pt x="280256" y="390733"/>
                  </a:lnTo>
                  <a:cubicBezTo>
                    <a:pt x="281399" y="390733"/>
                    <a:pt x="282118" y="391346"/>
                    <a:pt x="282446" y="3917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8" name="Google Shape;1348;p32"/>
          <p:cNvGrpSpPr/>
          <p:nvPr/>
        </p:nvGrpSpPr>
        <p:grpSpPr>
          <a:xfrm>
            <a:off x="5752385" y="2102598"/>
            <a:ext cx="195465" cy="316163"/>
            <a:chOff x="3326126" y="1337889"/>
            <a:chExt cx="279715" cy="452437"/>
          </a:xfrm>
        </p:grpSpPr>
        <p:sp>
          <p:nvSpPr>
            <p:cNvPr id="1349" name="Google Shape;1349;p32"/>
            <p:cNvSpPr/>
            <p:nvPr/>
          </p:nvSpPr>
          <p:spPr>
            <a:xfrm>
              <a:off x="3436625" y="1726692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6" y="33294"/>
                    <a:pt x="8837" y="33294"/>
                  </a:cubicBezTo>
                  <a:cubicBezTo>
                    <a:pt x="13717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3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32"/>
            <p:cNvSpPr/>
            <p:nvPr/>
          </p:nvSpPr>
          <p:spPr>
            <a:xfrm>
              <a:off x="3459355" y="1726692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6" y="33294"/>
                    <a:pt x="8837" y="33294"/>
                  </a:cubicBezTo>
                  <a:cubicBezTo>
                    <a:pt x="13717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5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32"/>
            <p:cNvSpPr/>
            <p:nvPr/>
          </p:nvSpPr>
          <p:spPr>
            <a:xfrm>
              <a:off x="3482084" y="1726692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5" y="33294"/>
                    <a:pt x="8837" y="33294"/>
                  </a:cubicBezTo>
                  <a:cubicBezTo>
                    <a:pt x="13718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3" y="3956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32"/>
            <p:cNvSpPr/>
            <p:nvPr/>
          </p:nvSpPr>
          <p:spPr>
            <a:xfrm>
              <a:off x="3436625" y="1765355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6" y="33294"/>
                    <a:pt x="8837" y="33294"/>
                  </a:cubicBezTo>
                  <a:cubicBezTo>
                    <a:pt x="13717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3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32"/>
            <p:cNvSpPr/>
            <p:nvPr/>
          </p:nvSpPr>
          <p:spPr>
            <a:xfrm>
              <a:off x="3459355" y="1765355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6" y="33294"/>
                    <a:pt x="8837" y="33294"/>
                  </a:cubicBezTo>
                  <a:cubicBezTo>
                    <a:pt x="13717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5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32"/>
            <p:cNvSpPr/>
            <p:nvPr/>
          </p:nvSpPr>
          <p:spPr>
            <a:xfrm>
              <a:off x="3482084" y="1765355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5" y="33294"/>
                    <a:pt x="8837" y="33294"/>
                  </a:cubicBezTo>
                  <a:cubicBezTo>
                    <a:pt x="13718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3" y="3956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3397095" y="1372627"/>
              <a:ext cx="22654" cy="13255"/>
            </a:xfrm>
            <a:custGeom>
              <a:rect b="b" l="l" r="r" t="t"/>
              <a:pathLst>
                <a:path extrusionOk="0" h="17673" w="30206">
                  <a:moveTo>
                    <a:pt x="0" y="8837"/>
                  </a:moveTo>
                  <a:cubicBezTo>
                    <a:pt x="0" y="13718"/>
                    <a:pt x="3956" y="17673"/>
                    <a:pt x="8837" y="17673"/>
                  </a:cubicBezTo>
                  <a:lnTo>
                    <a:pt x="21369" y="17673"/>
                  </a:lnTo>
                  <a:cubicBezTo>
                    <a:pt x="26250" y="17673"/>
                    <a:pt x="30206" y="13718"/>
                    <a:pt x="30206" y="8837"/>
                  </a:cubicBezTo>
                  <a:cubicBezTo>
                    <a:pt x="30206" y="3955"/>
                    <a:pt x="26250" y="0"/>
                    <a:pt x="21369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32"/>
            <p:cNvSpPr/>
            <p:nvPr/>
          </p:nvSpPr>
          <p:spPr>
            <a:xfrm>
              <a:off x="3427329" y="1372627"/>
              <a:ext cx="60823" cy="13255"/>
            </a:xfrm>
            <a:custGeom>
              <a:rect b="b" l="l" r="r" t="t"/>
              <a:pathLst>
                <a:path extrusionOk="0" h="17673" w="81097">
                  <a:moveTo>
                    <a:pt x="8837" y="17673"/>
                  </a:moveTo>
                  <a:lnTo>
                    <a:pt x="72260" y="17673"/>
                  </a:lnTo>
                  <a:cubicBezTo>
                    <a:pt x="77142" y="17673"/>
                    <a:pt x="81097" y="13718"/>
                    <a:pt x="81097" y="8837"/>
                  </a:cubicBezTo>
                  <a:cubicBezTo>
                    <a:pt x="81097" y="3955"/>
                    <a:pt x="77142" y="0"/>
                    <a:pt x="7226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32"/>
            <p:cNvSpPr/>
            <p:nvPr/>
          </p:nvSpPr>
          <p:spPr>
            <a:xfrm>
              <a:off x="3397094" y="1394153"/>
              <a:ext cx="22654" cy="13255"/>
            </a:xfrm>
            <a:custGeom>
              <a:rect b="b" l="l" r="r" t="t"/>
              <a:pathLst>
                <a:path extrusionOk="0" h="17673" w="30206">
                  <a:moveTo>
                    <a:pt x="21369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21369" y="17673"/>
                  </a:lnTo>
                  <a:cubicBezTo>
                    <a:pt x="26250" y="17673"/>
                    <a:pt x="30206" y="13718"/>
                    <a:pt x="30206" y="8837"/>
                  </a:cubicBezTo>
                  <a:cubicBezTo>
                    <a:pt x="30206" y="3955"/>
                    <a:pt x="26251" y="0"/>
                    <a:pt x="2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3427329" y="1394153"/>
              <a:ext cx="60823" cy="13255"/>
            </a:xfrm>
            <a:custGeom>
              <a:rect b="b" l="l" r="r" t="t"/>
              <a:pathLst>
                <a:path extrusionOk="0" h="17673" w="81097">
                  <a:moveTo>
                    <a:pt x="8837" y="17673"/>
                  </a:moveTo>
                  <a:lnTo>
                    <a:pt x="72260" y="17673"/>
                  </a:lnTo>
                  <a:cubicBezTo>
                    <a:pt x="77142" y="17673"/>
                    <a:pt x="81097" y="13718"/>
                    <a:pt x="81097" y="8837"/>
                  </a:cubicBezTo>
                  <a:cubicBezTo>
                    <a:pt x="81097" y="3955"/>
                    <a:pt x="77142" y="0"/>
                    <a:pt x="7226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32"/>
            <p:cNvSpPr/>
            <p:nvPr/>
          </p:nvSpPr>
          <p:spPr>
            <a:xfrm>
              <a:off x="3433606" y="1553475"/>
              <a:ext cx="64750" cy="13255"/>
            </a:xfrm>
            <a:custGeom>
              <a:rect b="b" l="l" r="r" t="t"/>
              <a:pathLst>
                <a:path extrusionOk="0" h="17673" w="86334">
                  <a:moveTo>
                    <a:pt x="77498" y="17673"/>
                  </a:moveTo>
                  <a:cubicBezTo>
                    <a:pt x="82379" y="17673"/>
                    <a:pt x="86334" y="13718"/>
                    <a:pt x="86334" y="8837"/>
                  </a:cubicBezTo>
                  <a:cubicBezTo>
                    <a:pt x="86334" y="3955"/>
                    <a:pt x="82379" y="0"/>
                    <a:pt x="77498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32"/>
            <p:cNvSpPr/>
            <p:nvPr/>
          </p:nvSpPr>
          <p:spPr>
            <a:xfrm>
              <a:off x="3326126" y="1337888"/>
              <a:ext cx="279715" cy="326881"/>
            </a:xfrm>
            <a:custGeom>
              <a:rect b="b" l="l" r="r" t="t"/>
              <a:pathLst>
                <a:path extrusionOk="0" h="435841" w="372953">
                  <a:moveTo>
                    <a:pt x="364114" y="223831"/>
                  </a:moveTo>
                  <a:lnTo>
                    <a:pt x="324213" y="223831"/>
                  </a:lnTo>
                  <a:lnTo>
                    <a:pt x="324213" y="8837"/>
                  </a:lnTo>
                  <a:cubicBezTo>
                    <a:pt x="324213" y="3955"/>
                    <a:pt x="320257" y="0"/>
                    <a:pt x="315376" y="0"/>
                  </a:cubicBezTo>
                  <a:lnTo>
                    <a:pt x="133660" y="0"/>
                  </a:lnTo>
                  <a:cubicBezTo>
                    <a:pt x="128780" y="0"/>
                    <a:pt x="124823" y="3955"/>
                    <a:pt x="124823" y="8837"/>
                  </a:cubicBezTo>
                  <a:cubicBezTo>
                    <a:pt x="124823" y="13718"/>
                    <a:pt x="128780" y="17673"/>
                    <a:pt x="133660" y="17673"/>
                  </a:cubicBezTo>
                  <a:lnTo>
                    <a:pt x="306539" y="17673"/>
                  </a:lnTo>
                  <a:lnTo>
                    <a:pt x="306539" y="223831"/>
                  </a:lnTo>
                  <a:lnTo>
                    <a:pt x="261218" y="223831"/>
                  </a:lnTo>
                  <a:lnTo>
                    <a:pt x="259094" y="219966"/>
                  </a:lnTo>
                  <a:cubicBezTo>
                    <a:pt x="258984" y="219766"/>
                    <a:pt x="258925" y="219541"/>
                    <a:pt x="258925" y="219312"/>
                  </a:cubicBezTo>
                  <a:lnTo>
                    <a:pt x="258925" y="195314"/>
                  </a:lnTo>
                  <a:cubicBezTo>
                    <a:pt x="258925" y="195087"/>
                    <a:pt x="258984" y="194860"/>
                    <a:pt x="259094" y="194660"/>
                  </a:cubicBezTo>
                  <a:lnTo>
                    <a:pt x="263439" y="186755"/>
                  </a:lnTo>
                  <a:cubicBezTo>
                    <a:pt x="266625" y="180959"/>
                    <a:pt x="266551" y="173801"/>
                    <a:pt x="263243" y="168073"/>
                  </a:cubicBezTo>
                  <a:lnTo>
                    <a:pt x="258843" y="160449"/>
                  </a:lnTo>
                  <a:cubicBezTo>
                    <a:pt x="255534" y="154722"/>
                    <a:pt x="249372" y="151078"/>
                    <a:pt x="242761" y="150940"/>
                  </a:cubicBezTo>
                  <a:lnTo>
                    <a:pt x="233748" y="150751"/>
                  </a:lnTo>
                  <a:cubicBezTo>
                    <a:pt x="233517" y="150745"/>
                    <a:pt x="233289" y="150683"/>
                    <a:pt x="233093" y="150570"/>
                  </a:cubicBezTo>
                  <a:lnTo>
                    <a:pt x="212309" y="138570"/>
                  </a:lnTo>
                  <a:cubicBezTo>
                    <a:pt x="212111" y="138455"/>
                    <a:pt x="211943" y="138293"/>
                    <a:pt x="211827" y="138099"/>
                  </a:cubicBezTo>
                  <a:lnTo>
                    <a:pt x="207155" y="130383"/>
                  </a:lnTo>
                  <a:cubicBezTo>
                    <a:pt x="203729" y="124725"/>
                    <a:pt x="197493" y="121211"/>
                    <a:pt x="190878" y="121211"/>
                  </a:cubicBezTo>
                  <a:lnTo>
                    <a:pt x="182074" y="121211"/>
                  </a:lnTo>
                  <a:cubicBezTo>
                    <a:pt x="175460" y="121211"/>
                    <a:pt x="169222" y="124725"/>
                    <a:pt x="165798" y="130382"/>
                  </a:cubicBezTo>
                  <a:lnTo>
                    <a:pt x="161125" y="138098"/>
                  </a:lnTo>
                  <a:cubicBezTo>
                    <a:pt x="161008" y="138293"/>
                    <a:pt x="160840" y="138456"/>
                    <a:pt x="160642" y="138570"/>
                  </a:cubicBezTo>
                  <a:lnTo>
                    <a:pt x="139860" y="150569"/>
                  </a:lnTo>
                  <a:cubicBezTo>
                    <a:pt x="139662" y="150684"/>
                    <a:pt x="139436" y="150745"/>
                    <a:pt x="139209" y="150751"/>
                  </a:cubicBezTo>
                  <a:lnTo>
                    <a:pt x="130190" y="150940"/>
                  </a:lnTo>
                  <a:cubicBezTo>
                    <a:pt x="123578" y="151078"/>
                    <a:pt x="117416" y="154723"/>
                    <a:pt x="114110" y="160450"/>
                  </a:cubicBezTo>
                  <a:lnTo>
                    <a:pt x="109708" y="168073"/>
                  </a:lnTo>
                  <a:cubicBezTo>
                    <a:pt x="106402" y="173800"/>
                    <a:pt x="106326" y="180959"/>
                    <a:pt x="109512" y="186755"/>
                  </a:cubicBezTo>
                  <a:lnTo>
                    <a:pt x="113858" y="194660"/>
                  </a:lnTo>
                  <a:cubicBezTo>
                    <a:pt x="113967" y="194860"/>
                    <a:pt x="114026" y="195085"/>
                    <a:pt x="114026" y="195314"/>
                  </a:cubicBezTo>
                  <a:lnTo>
                    <a:pt x="114026" y="219312"/>
                  </a:lnTo>
                  <a:cubicBezTo>
                    <a:pt x="114026" y="219539"/>
                    <a:pt x="113968" y="219766"/>
                    <a:pt x="113858" y="219966"/>
                  </a:cubicBezTo>
                  <a:lnTo>
                    <a:pt x="111733" y="223831"/>
                  </a:lnTo>
                  <a:lnTo>
                    <a:pt x="66412" y="223831"/>
                  </a:lnTo>
                  <a:lnTo>
                    <a:pt x="66412" y="17673"/>
                  </a:lnTo>
                  <a:lnTo>
                    <a:pt x="98330" y="17673"/>
                  </a:lnTo>
                  <a:cubicBezTo>
                    <a:pt x="103210" y="17673"/>
                    <a:pt x="107166" y="13718"/>
                    <a:pt x="107166" y="8837"/>
                  </a:cubicBezTo>
                  <a:cubicBezTo>
                    <a:pt x="107166" y="3955"/>
                    <a:pt x="103210" y="0"/>
                    <a:pt x="98330" y="0"/>
                  </a:cubicBezTo>
                  <a:lnTo>
                    <a:pt x="57575" y="0"/>
                  </a:lnTo>
                  <a:cubicBezTo>
                    <a:pt x="52695" y="0"/>
                    <a:pt x="48738" y="3955"/>
                    <a:pt x="48738" y="8837"/>
                  </a:cubicBezTo>
                  <a:lnTo>
                    <a:pt x="48738" y="223831"/>
                  </a:lnTo>
                  <a:lnTo>
                    <a:pt x="8837" y="223831"/>
                  </a:lnTo>
                  <a:cubicBezTo>
                    <a:pt x="3956" y="223831"/>
                    <a:pt x="0" y="227786"/>
                    <a:pt x="0" y="232667"/>
                  </a:cubicBezTo>
                  <a:lnTo>
                    <a:pt x="0" y="273586"/>
                  </a:lnTo>
                  <a:cubicBezTo>
                    <a:pt x="0" y="276377"/>
                    <a:pt x="1318" y="279004"/>
                    <a:pt x="3557" y="280672"/>
                  </a:cubicBezTo>
                  <a:lnTo>
                    <a:pt x="31393" y="301415"/>
                  </a:lnTo>
                  <a:cubicBezTo>
                    <a:pt x="35304" y="304331"/>
                    <a:pt x="40841" y="303522"/>
                    <a:pt x="43758" y="299610"/>
                  </a:cubicBezTo>
                  <a:cubicBezTo>
                    <a:pt x="46674" y="295697"/>
                    <a:pt x="45866" y="290160"/>
                    <a:pt x="41953" y="287245"/>
                  </a:cubicBezTo>
                  <a:lnTo>
                    <a:pt x="17673" y="269151"/>
                  </a:lnTo>
                  <a:lnTo>
                    <a:pt x="17673" y="241504"/>
                  </a:lnTo>
                  <a:lnTo>
                    <a:pt x="355280" y="241504"/>
                  </a:lnTo>
                  <a:lnTo>
                    <a:pt x="355280" y="269151"/>
                  </a:lnTo>
                  <a:lnTo>
                    <a:pt x="231458" y="361426"/>
                  </a:lnTo>
                  <a:cubicBezTo>
                    <a:pt x="217023" y="372184"/>
                    <a:pt x="208405" y="389354"/>
                    <a:pt x="208405" y="407356"/>
                  </a:cubicBezTo>
                  <a:lnTo>
                    <a:pt x="208405" y="427004"/>
                  </a:lnTo>
                  <a:cubicBezTo>
                    <a:pt x="208405" y="431886"/>
                    <a:pt x="212361" y="435841"/>
                    <a:pt x="217242" y="435841"/>
                  </a:cubicBezTo>
                  <a:cubicBezTo>
                    <a:pt x="222123" y="435841"/>
                    <a:pt x="226079" y="431886"/>
                    <a:pt x="226079" y="427004"/>
                  </a:cubicBezTo>
                  <a:lnTo>
                    <a:pt x="226079" y="407356"/>
                  </a:lnTo>
                  <a:cubicBezTo>
                    <a:pt x="226079" y="394908"/>
                    <a:pt x="232038" y="383034"/>
                    <a:pt x="242019" y="375596"/>
                  </a:cubicBezTo>
                  <a:lnTo>
                    <a:pt x="369396" y="280672"/>
                  </a:lnTo>
                  <a:cubicBezTo>
                    <a:pt x="371634" y="279004"/>
                    <a:pt x="372953" y="276377"/>
                    <a:pt x="372953" y="273586"/>
                  </a:cubicBezTo>
                  <a:lnTo>
                    <a:pt x="372953" y="232667"/>
                  </a:lnTo>
                  <a:cubicBezTo>
                    <a:pt x="372951" y="227786"/>
                    <a:pt x="368996" y="223831"/>
                    <a:pt x="364114" y="223831"/>
                  </a:cubicBezTo>
                  <a:close/>
                  <a:moveTo>
                    <a:pt x="129344" y="186145"/>
                  </a:moveTo>
                  <a:lnTo>
                    <a:pt x="124999" y="178242"/>
                  </a:lnTo>
                  <a:cubicBezTo>
                    <a:pt x="124771" y="177827"/>
                    <a:pt x="124777" y="177318"/>
                    <a:pt x="125012" y="176909"/>
                  </a:cubicBezTo>
                  <a:lnTo>
                    <a:pt x="129414" y="169286"/>
                  </a:lnTo>
                  <a:cubicBezTo>
                    <a:pt x="129649" y="168877"/>
                    <a:pt x="130089" y="168618"/>
                    <a:pt x="130559" y="168607"/>
                  </a:cubicBezTo>
                  <a:lnTo>
                    <a:pt x="139583" y="168419"/>
                  </a:lnTo>
                  <a:cubicBezTo>
                    <a:pt x="142778" y="168350"/>
                    <a:pt x="145929" y="167470"/>
                    <a:pt x="148695" y="165874"/>
                  </a:cubicBezTo>
                  <a:lnTo>
                    <a:pt x="169479" y="153874"/>
                  </a:lnTo>
                  <a:cubicBezTo>
                    <a:pt x="172247" y="152276"/>
                    <a:pt x="174584" y="149985"/>
                    <a:pt x="176241" y="147253"/>
                  </a:cubicBezTo>
                  <a:lnTo>
                    <a:pt x="180915" y="139536"/>
                  </a:lnTo>
                  <a:cubicBezTo>
                    <a:pt x="181159" y="139132"/>
                    <a:pt x="181602" y="138882"/>
                    <a:pt x="182073" y="138882"/>
                  </a:cubicBezTo>
                  <a:lnTo>
                    <a:pt x="190877" y="138882"/>
                  </a:lnTo>
                  <a:cubicBezTo>
                    <a:pt x="191347" y="138882"/>
                    <a:pt x="191791" y="139132"/>
                    <a:pt x="192036" y="139536"/>
                  </a:cubicBezTo>
                  <a:lnTo>
                    <a:pt x="196709" y="147253"/>
                  </a:lnTo>
                  <a:cubicBezTo>
                    <a:pt x="198364" y="149985"/>
                    <a:pt x="200703" y="152276"/>
                    <a:pt x="203471" y="153874"/>
                  </a:cubicBezTo>
                  <a:lnTo>
                    <a:pt x="224255" y="165874"/>
                  </a:lnTo>
                  <a:cubicBezTo>
                    <a:pt x="227020" y="167470"/>
                    <a:pt x="230171" y="168352"/>
                    <a:pt x="233371" y="168419"/>
                  </a:cubicBezTo>
                  <a:lnTo>
                    <a:pt x="242389" y="168607"/>
                  </a:lnTo>
                  <a:cubicBezTo>
                    <a:pt x="242860" y="168618"/>
                    <a:pt x="243299" y="168877"/>
                    <a:pt x="243536" y="169286"/>
                  </a:cubicBezTo>
                  <a:lnTo>
                    <a:pt x="247937" y="176909"/>
                  </a:lnTo>
                  <a:cubicBezTo>
                    <a:pt x="248173" y="177318"/>
                    <a:pt x="248177" y="177827"/>
                    <a:pt x="247951" y="178240"/>
                  </a:cubicBezTo>
                  <a:lnTo>
                    <a:pt x="243606" y="186145"/>
                  </a:lnTo>
                  <a:cubicBezTo>
                    <a:pt x="242065" y="188947"/>
                    <a:pt x="241252" y="192116"/>
                    <a:pt x="241252" y="195313"/>
                  </a:cubicBezTo>
                  <a:lnTo>
                    <a:pt x="241252" y="219311"/>
                  </a:lnTo>
                  <a:cubicBezTo>
                    <a:pt x="241252" y="220835"/>
                    <a:pt x="241437" y="222354"/>
                    <a:pt x="241798" y="223829"/>
                  </a:cubicBezTo>
                  <a:lnTo>
                    <a:pt x="221921" y="223829"/>
                  </a:lnTo>
                  <a:cubicBezTo>
                    <a:pt x="223978" y="219463"/>
                    <a:pt x="225230" y="214720"/>
                    <a:pt x="225539" y="209839"/>
                  </a:cubicBezTo>
                  <a:cubicBezTo>
                    <a:pt x="226251" y="198589"/>
                    <a:pt x="222100" y="187580"/>
                    <a:pt x="214154" y="179633"/>
                  </a:cubicBezTo>
                  <a:cubicBezTo>
                    <a:pt x="206209" y="171688"/>
                    <a:pt x="195195" y="167541"/>
                    <a:pt x="183951" y="168249"/>
                  </a:cubicBezTo>
                  <a:cubicBezTo>
                    <a:pt x="164360" y="169487"/>
                    <a:pt x="148652" y="185194"/>
                    <a:pt x="147415" y="204786"/>
                  </a:cubicBezTo>
                  <a:cubicBezTo>
                    <a:pt x="146994" y="211439"/>
                    <a:pt x="148288" y="217975"/>
                    <a:pt x="151014" y="223829"/>
                  </a:cubicBezTo>
                  <a:lnTo>
                    <a:pt x="131153" y="223829"/>
                  </a:lnTo>
                  <a:cubicBezTo>
                    <a:pt x="131513" y="222354"/>
                    <a:pt x="131699" y="220835"/>
                    <a:pt x="131699" y="219311"/>
                  </a:cubicBezTo>
                  <a:lnTo>
                    <a:pt x="131699" y="195314"/>
                  </a:lnTo>
                  <a:cubicBezTo>
                    <a:pt x="131698" y="192117"/>
                    <a:pt x="130884" y="188947"/>
                    <a:pt x="129344" y="186145"/>
                  </a:cubicBezTo>
                  <a:close/>
                  <a:moveTo>
                    <a:pt x="172755" y="223831"/>
                  </a:moveTo>
                  <a:cubicBezTo>
                    <a:pt x="167456" y="219453"/>
                    <a:pt x="164607" y="212915"/>
                    <a:pt x="165051" y="205901"/>
                  </a:cubicBezTo>
                  <a:cubicBezTo>
                    <a:pt x="165718" y="195346"/>
                    <a:pt x="174509" y="186555"/>
                    <a:pt x="185065" y="185889"/>
                  </a:cubicBezTo>
                  <a:cubicBezTo>
                    <a:pt x="191347" y="185482"/>
                    <a:pt x="197233" y="187709"/>
                    <a:pt x="201656" y="192133"/>
                  </a:cubicBezTo>
                  <a:cubicBezTo>
                    <a:pt x="206079" y="196556"/>
                    <a:pt x="208297" y="202448"/>
                    <a:pt x="207900" y="208726"/>
                  </a:cubicBezTo>
                  <a:cubicBezTo>
                    <a:pt x="207531" y="214561"/>
                    <a:pt x="204661" y="220054"/>
                    <a:pt x="200098" y="223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3368474" y="1568009"/>
              <a:ext cx="127208" cy="144502"/>
            </a:xfrm>
            <a:custGeom>
              <a:rect b="b" l="l" r="r" t="t"/>
              <a:pathLst>
                <a:path extrusionOk="0" h="192670" w="169611">
                  <a:moveTo>
                    <a:pt x="160775" y="146670"/>
                  </a:moveTo>
                  <a:cubicBezTo>
                    <a:pt x="155894" y="146670"/>
                    <a:pt x="151938" y="150626"/>
                    <a:pt x="151938" y="155507"/>
                  </a:cubicBezTo>
                  <a:lnTo>
                    <a:pt x="151938" y="174997"/>
                  </a:lnTo>
                  <a:lnTo>
                    <a:pt x="108083" y="174997"/>
                  </a:lnTo>
                  <a:lnTo>
                    <a:pt x="108083" y="100529"/>
                  </a:lnTo>
                  <a:cubicBezTo>
                    <a:pt x="108083" y="82528"/>
                    <a:pt x="99465" y="65356"/>
                    <a:pt x="85030" y="54598"/>
                  </a:cubicBezTo>
                  <a:lnTo>
                    <a:pt x="14117" y="1752"/>
                  </a:lnTo>
                  <a:cubicBezTo>
                    <a:pt x="10203" y="-1165"/>
                    <a:pt x="4666" y="-357"/>
                    <a:pt x="1752" y="3557"/>
                  </a:cubicBezTo>
                  <a:cubicBezTo>
                    <a:pt x="-1165" y="7470"/>
                    <a:pt x="-356" y="13008"/>
                    <a:pt x="3557" y="15923"/>
                  </a:cubicBezTo>
                  <a:lnTo>
                    <a:pt x="74468" y="68769"/>
                  </a:lnTo>
                  <a:cubicBezTo>
                    <a:pt x="84450" y="76208"/>
                    <a:pt x="90409" y="88082"/>
                    <a:pt x="90409" y="100529"/>
                  </a:cubicBezTo>
                  <a:lnTo>
                    <a:pt x="90409" y="183834"/>
                  </a:lnTo>
                  <a:cubicBezTo>
                    <a:pt x="90409" y="188715"/>
                    <a:pt x="94366" y="192670"/>
                    <a:pt x="99246" y="192670"/>
                  </a:cubicBezTo>
                  <a:lnTo>
                    <a:pt x="160775" y="192670"/>
                  </a:lnTo>
                  <a:cubicBezTo>
                    <a:pt x="165656" y="192670"/>
                    <a:pt x="169612" y="188715"/>
                    <a:pt x="169612" y="183834"/>
                  </a:cubicBezTo>
                  <a:lnTo>
                    <a:pt x="169612" y="155507"/>
                  </a:lnTo>
                  <a:cubicBezTo>
                    <a:pt x="169612" y="150627"/>
                    <a:pt x="165656" y="146670"/>
                    <a:pt x="160775" y="14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2" name="Google Shape;1362;p32"/>
          <p:cNvGrpSpPr/>
          <p:nvPr/>
        </p:nvGrpSpPr>
        <p:grpSpPr>
          <a:xfrm>
            <a:off x="3172732" y="4053486"/>
            <a:ext cx="244745" cy="316165"/>
            <a:chOff x="1816892" y="1337889"/>
            <a:chExt cx="350236" cy="452441"/>
          </a:xfrm>
        </p:grpSpPr>
        <p:sp>
          <p:nvSpPr>
            <p:cNvPr id="1363" name="Google Shape;1363;p32"/>
            <p:cNvSpPr/>
            <p:nvPr/>
          </p:nvSpPr>
          <p:spPr>
            <a:xfrm>
              <a:off x="2041309" y="1634397"/>
              <a:ext cx="37046" cy="13255"/>
            </a:xfrm>
            <a:custGeom>
              <a:rect b="b" l="l" r="r" t="t"/>
              <a:pathLst>
                <a:path extrusionOk="0" h="17673" w="49394">
                  <a:moveTo>
                    <a:pt x="8837" y="17673"/>
                  </a:moveTo>
                  <a:lnTo>
                    <a:pt x="40558" y="17673"/>
                  </a:lnTo>
                  <a:cubicBezTo>
                    <a:pt x="45439" y="17673"/>
                    <a:pt x="49395" y="13718"/>
                    <a:pt x="49395" y="8837"/>
                  </a:cubicBezTo>
                  <a:cubicBezTo>
                    <a:pt x="49395" y="3955"/>
                    <a:pt x="45439" y="0"/>
                    <a:pt x="4055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2"/>
            <p:cNvSpPr/>
            <p:nvPr/>
          </p:nvSpPr>
          <p:spPr>
            <a:xfrm>
              <a:off x="1816892" y="1337888"/>
              <a:ext cx="350236" cy="452441"/>
            </a:xfrm>
            <a:custGeom>
              <a:rect b="b" l="l" r="r" t="t"/>
              <a:pathLst>
                <a:path extrusionOk="0" h="603254" w="466981">
                  <a:moveTo>
                    <a:pt x="445998" y="476561"/>
                  </a:moveTo>
                  <a:lnTo>
                    <a:pt x="432396" y="476561"/>
                  </a:lnTo>
                  <a:lnTo>
                    <a:pt x="432396" y="466158"/>
                  </a:lnTo>
                  <a:cubicBezTo>
                    <a:pt x="432396" y="449524"/>
                    <a:pt x="418864" y="435991"/>
                    <a:pt x="402230" y="435991"/>
                  </a:cubicBezTo>
                  <a:lnTo>
                    <a:pt x="381150" y="435991"/>
                  </a:lnTo>
                  <a:lnTo>
                    <a:pt x="381150" y="389877"/>
                  </a:lnTo>
                  <a:cubicBezTo>
                    <a:pt x="381150" y="336943"/>
                    <a:pt x="341065" y="292805"/>
                    <a:pt x="289182" y="287041"/>
                  </a:cubicBezTo>
                  <a:lnTo>
                    <a:pt x="289182" y="251877"/>
                  </a:lnTo>
                  <a:cubicBezTo>
                    <a:pt x="313599" y="239543"/>
                    <a:pt x="330696" y="214748"/>
                    <a:pt x="332062" y="185905"/>
                  </a:cubicBezTo>
                  <a:lnTo>
                    <a:pt x="334294" y="185905"/>
                  </a:lnTo>
                  <a:cubicBezTo>
                    <a:pt x="352593" y="185905"/>
                    <a:pt x="367479" y="171018"/>
                    <a:pt x="367479" y="152719"/>
                  </a:cubicBezTo>
                  <a:lnTo>
                    <a:pt x="367479" y="36463"/>
                  </a:lnTo>
                  <a:cubicBezTo>
                    <a:pt x="367479" y="16359"/>
                    <a:pt x="351122" y="2"/>
                    <a:pt x="331018" y="2"/>
                  </a:cubicBezTo>
                  <a:lnTo>
                    <a:pt x="324036" y="2"/>
                  </a:lnTo>
                  <a:cubicBezTo>
                    <a:pt x="316163" y="-86"/>
                    <a:pt x="308720" y="3269"/>
                    <a:pt x="302913" y="8466"/>
                  </a:cubicBezTo>
                  <a:cubicBezTo>
                    <a:pt x="298094" y="12341"/>
                    <a:pt x="291291" y="12117"/>
                    <a:pt x="286738" y="7933"/>
                  </a:cubicBezTo>
                  <a:cubicBezTo>
                    <a:pt x="281172" y="2819"/>
                    <a:pt x="273944" y="3"/>
                    <a:pt x="266383" y="3"/>
                  </a:cubicBezTo>
                  <a:lnTo>
                    <a:pt x="228163" y="3"/>
                  </a:lnTo>
                  <a:cubicBezTo>
                    <a:pt x="223281" y="3"/>
                    <a:pt x="219326" y="3958"/>
                    <a:pt x="219326" y="8840"/>
                  </a:cubicBezTo>
                  <a:cubicBezTo>
                    <a:pt x="219326" y="13721"/>
                    <a:pt x="223281" y="17676"/>
                    <a:pt x="228163" y="17676"/>
                  </a:cubicBezTo>
                  <a:lnTo>
                    <a:pt x="266383" y="17676"/>
                  </a:lnTo>
                  <a:cubicBezTo>
                    <a:pt x="269502" y="17676"/>
                    <a:pt x="272484" y="18838"/>
                    <a:pt x="274780" y="20947"/>
                  </a:cubicBezTo>
                  <a:cubicBezTo>
                    <a:pt x="285817" y="31086"/>
                    <a:pt x="302305" y="31630"/>
                    <a:pt x="313986" y="22241"/>
                  </a:cubicBezTo>
                  <a:cubicBezTo>
                    <a:pt x="316762" y="19759"/>
                    <a:pt x="320167" y="17538"/>
                    <a:pt x="324035" y="17676"/>
                  </a:cubicBezTo>
                  <a:lnTo>
                    <a:pt x="331017" y="17676"/>
                  </a:lnTo>
                  <a:cubicBezTo>
                    <a:pt x="341377" y="17676"/>
                    <a:pt x="349805" y="26104"/>
                    <a:pt x="349805" y="36464"/>
                  </a:cubicBezTo>
                  <a:lnTo>
                    <a:pt x="349805" y="152723"/>
                  </a:lnTo>
                  <a:cubicBezTo>
                    <a:pt x="349805" y="161277"/>
                    <a:pt x="342846" y="168235"/>
                    <a:pt x="334292" y="168235"/>
                  </a:cubicBezTo>
                  <a:lnTo>
                    <a:pt x="332150" y="168235"/>
                  </a:lnTo>
                  <a:lnTo>
                    <a:pt x="332150" y="91211"/>
                  </a:lnTo>
                  <a:cubicBezTo>
                    <a:pt x="332150" y="87554"/>
                    <a:pt x="329896" y="84273"/>
                    <a:pt x="326481" y="82963"/>
                  </a:cubicBezTo>
                  <a:cubicBezTo>
                    <a:pt x="323065" y="81647"/>
                    <a:pt x="319196" y="82580"/>
                    <a:pt x="316747" y="85296"/>
                  </a:cubicBezTo>
                  <a:cubicBezTo>
                    <a:pt x="303979" y="99466"/>
                    <a:pt x="284675" y="93613"/>
                    <a:pt x="275283" y="87918"/>
                  </a:cubicBezTo>
                  <a:cubicBezTo>
                    <a:pt x="272138" y="86014"/>
                    <a:pt x="268142" y="86253"/>
                    <a:pt x="265250" y="88523"/>
                  </a:cubicBezTo>
                  <a:cubicBezTo>
                    <a:pt x="251236" y="99512"/>
                    <a:pt x="209971" y="101696"/>
                    <a:pt x="190784" y="84612"/>
                  </a:cubicBezTo>
                  <a:cubicBezTo>
                    <a:pt x="188183" y="82298"/>
                    <a:pt x="184466" y="81724"/>
                    <a:pt x="181291" y="83150"/>
                  </a:cubicBezTo>
                  <a:cubicBezTo>
                    <a:pt x="178114" y="84574"/>
                    <a:pt x="176070" y="87732"/>
                    <a:pt x="176070" y="91213"/>
                  </a:cubicBezTo>
                  <a:lnTo>
                    <a:pt x="176070" y="168234"/>
                  </a:lnTo>
                  <a:lnTo>
                    <a:pt x="173929" y="168234"/>
                  </a:lnTo>
                  <a:cubicBezTo>
                    <a:pt x="165374" y="168234"/>
                    <a:pt x="158416" y="161276"/>
                    <a:pt x="158416" y="152722"/>
                  </a:cubicBezTo>
                  <a:lnTo>
                    <a:pt x="158416" y="36463"/>
                  </a:lnTo>
                  <a:cubicBezTo>
                    <a:pt x="158416" y="26103"/>
                    <a:pt x="166845" y="17675"/>
                    <a:pt x="177205" y="17675"/>
                  </a:cubicBezTo>
                  <a:lnTo>
                    <a:pt x="192829" y="17675"/>
                  </a:lnTo>
                  <a:cubicBezTo>
                    <a:pt x="197710" y="17675"/>
                    <a:pt x="201666" y="13720"/>
                    <a:pt x="201666" y="8838"/>
                  </a:cubicBezTo>
                  <a:cubicBezTo>
                    <a:pt x="201666" y="3957"/>
                    <a:pt x="197710" y="2"/>
                    <a:pt x="192829" y="2"/>
                  </a:cubicBezTo>
                  <a:lnTo>
                    <a:pt x="177205" y="2"/>
                  </a:lnTo>
                  <a:cubicBezTo>
                    <a:pt x="157099" y="2"/>
                    <a:pt x="140742" y="16359"/>
                    <a:pt x="140742" y="36463"/>
                  </a:cubicBezTo>
                  <a:lnTo>
                    <a:pt x="140742" y="152722"/>
                  </a:lnTo>
                  <a:cubicBezTo>
                    <a:pt x="140742" y="171021"/>
                    <a:pt x="155630" y="185908"/>
                    <a:pt x="173929" y="185908"/>
                  </a:cubicBezTo>
                  <a:lnTo>
                    <a:pt x="176160" y="185908"/>
                  </a:lnTo>
                  <a:cubicBezTo>
                    <a:pt x="177525" y="214750"/>
                    <a:pt x="194621" y="239545"/>
                    <a:pt x="219041" y="251880"/>
                  </a:cubicBezTo>
                  <a:lnTo>
                    <a:pt x="219041" y="287043"/>
                  </a:lnTo>
                  <a:cubicBezTo>
                    <a:pt x="189853" y="290285"/>
                    <a:pt x="164203" y="305734"/>
                    <a:pt x="147439" y="328298"/>
                  </a:cubicBezTo>
                  <a:lnTo>
                    <a:pt x="137299" y="322445"/>
                  </a:lnTo>
                  <a:cubicBezTo>
                    <a:pt x="136584" y="322031"/>
                    <a:pt x="135979" y="321438"/>
                    <a:pt x="135550" y="320732"/>
                  </a:cubicBezTo>
                  <a:lnTo>
                    <a:pt x="129242" y="310313"/>
                  </a:lnTo>
                  <a:cubicBezTo>
                    <a:pt x="125173" y="303595"/>
                    <a:pt x="117767" y="299422"/>
                    <a:pt x="109913" y="299422"/>
                  </a:cubicBezTo>
                  <a:lnTo>
                    <a:pt x="98029" y="299422"/>
                  </a:lnTo>
                  <a:cubicBezTo>
                    <a:pt x="90175" y="299422"/>
                    <a:pt x="82769" y="303595"/>
                    <a:pt x="78700" y="310313"/>
                  </a:cubicBezTo>
                  <a:lnTo>
                    <a:pt x="72390" y="320733"/>
                  </a:lnTo>
                  <a:cubicBezTo>
                    <a:pt x="71962" y="321440"/>
                    <a:pt x="71358" y="322031"/>
                    <a:pt x="70641" y="322445"/>
                  </a:cubicBezTo>
                  <a:lnTo>
                    <a:pt x="42580" y="338646"/>
                  </a:lnTo>
                  <a:cubicBezTo>
                    <a:pt x="41867" y="339059"/>
                    <a:pt x="41052" y="339286"/>
                    <a:pt x="40224" y="339304"/>
                  </a:cubicBezTo>
                  <a:lnTo>
                    <a:pt x="28049" y="339560"/>
                  </a:lnTo>
                  <a:cubicBezTo>
                    <a:pt x="20196" y="339723"/>
                    <a:pt x="12878" y="344051"/>
                    <a:pt x="8952" y="350853"/>
                  </a:cubicBezTo>
                  <a:lnTo>
                    <a:pt x="3009" y="361145"/>
                  </a:lnTo>
                  <a:cubicBezTo>
                    <a:pt x="-918" y="367944"/>
                    <a:pt x="-1006" y="376445"/>
                    <a:pt x="2777" y="383329"/>
                  </a:cubicBezTo>
                  <a:lnTo>
                    <a:pt x="8645" y="394005"/>
                  </a:lnTo>
                  <a:cubicBezTo>
                    <a:pt x="9043" y="394729"/>
                    <a:pt x="9254" y="395549"/>
                    <a:pt x="9254" y="396376"/>
                  </a:cubicBezTo>
                  <a:lnTo>
                    <a:pt x="9254" y="428775"/>
                  </a:lnTo>
                  <a:cubicBezTo>
                    <a:pt x="9254" y="429601"/>
                    <a:pt x="9043" y="430421"/>
                    <a:pt x="8643" y="431148"/>
                  </a:cubicBezTo>
                  <a:lnTo>
                    <a:pt x="2777" y="441821"/>
                  </a:lnTo>
                  <a:cubicBezTo>
                    <a:pt x="-1007" y="448704"/>
                    <a:pt x="-918" y="457205"/>
                    <a:pt x="3009" y="464006"/>
                  </a:cubicBezTo>
                  <a:lnTo>
                    <a:pt x="8951" y="474296"/>
                  </a:lnTo>
                  <a:cubicBezTo>
                    <a:pt x="12877" y="481097"/>
                    <a:pt x="20193" y="485426"/>
                    <a:pt x="28048" y="485591"/>
                  </a:cubicBezTo>
                  <a:lnTo>
                    <a:pt x="40226" y="485846"/>
                  </a:lnTo>
                  <a:cubicBezTo>
                    <a:pt x="41053" y="485864"/>
                    <a:pt x="41868" y="486092"/>
                    <a:pt x="42583" y="486505"/>
                  </a:cubicBezTo>
                  <a:lnTo>
                    <a:pt x="70643" y="502707"/>
                  </a:lnTo>
                  <a:cubicBezTo>
                    <a:pt x="71358" y="503120"/>
                    <a:pt x="71962" y="503712"/>
                    <a:pt x="72391" y="504420"/>
                  </a:cubicBezTo>
                  <a:lnTo>
                    <a:pt x="78699" y="514835"/>
                  </a:lnTo>
                  <a:cubicBezTo>
                    <a:pt x="82768" y="521554"/>
                    <a:pt x="90174" y="525728"/>
                    <a:pt x="98029" y="525728"/>
                  </a:cubicBezTo>
                  <a:lnTo>
                    <a:pt x="109913" y="525728"/>
                  </a:lnTo>
                  <a:cubicBezTo>
                    <a:pt x="116526" y="525728"/>
                    <a:pt x="122820" y="522770"/>
                    <a:pt x="127072" y="517826"/>
                  </a:cubicBezTo>
                  <a:lnTo>
                    <a:pt x="127072" y="584367"/>
                  </a:lnTo>
                  <a:cubicBezTo>
                    <a:pt x="127072" y="594781"/>
                    <a:pt x="135545" y="603254"/>
                    <a:pt x="145959" y="603254"/>
                  </a:cubicBezTo>
                  <a:lnTo>
                    <a:pt x="181459" y="603254"/>
                  </a:lnTo>
                  <a:cubicBezTo>
                    <a:pt x="186341" y="603254"/>
                    <a:pt x="190296" y="599299"/>
                    <a:pt x="190296" y="594417"/>
                  </a:cubicBezTo>
                  <a:cubicBezTo>
                    <a:pt x="190296" y="589536"/>
                    <a:pt x="186341" y="585581"/>
                    <a:pt x="181459" y="585581"/>
                  </a:cubicBezTo>
                  <a:lnTo>
                    <a:pt x="145959" y="585581"/>
                  </a:lnTo>
                  <a:cubicBezTo>
                    <a:pt x="145290" y="585581"/>
                    <a:pt x="144746" y="585036"/>
                    <a:pt x="144746" y="584367"/>
                  </a:cubicBezTo>
                  <a:lnTo>
                    <a:pt x="144746" y="389878"/>
                  </a:lnTo>
                  <a:cubicBezTo>
                    <a:pt x="144746" y="360729"/>
                    <a:pt x="159358" y="334928"/>
                    <a:pt x="181642" y="319415"/>
                  </a:cubicBezTo>
                  <a:lnTo>
                    <a:pt x="222002" y="345901"/>
                  </a:lnTo>
                  <a:cubicBezTo>
                    <a:pt x="223392" y="346813"/>
                    <a:pt x="224998" y="347306"/>
                    <a:pt x="226632" y="347346"/>
                  </a:cubicBezTo>
                  <a:lnTo>
                    <a:pt x="220318" y="508259"/>
                  </a:lnTo>
                  <a:cubicBezTo>
                    <a:pt x="220212" y="510965"/>
                    <a:pt x="221353" y="513570"/>
                    <a:pt x="223413" y="515328"/>
                  </a:cubicBezTo>
                  <a:lnTo>
                    <a:pt x="248378" y="536626"/>
                  </a:lnTo>
                  <a:cubicBezTo>
                    <a:pt x="250029" y="538035"/>
                    <a:pt x="252072" y="538739"/>
                    <a:pt x="254113" y="538739"/>
                  </a:cubicBezTo>
                  <a:cubicBezTo>
                    <a:pt x="256154" y="538739"/>
                    <a:pt x="258197" y="538035"/>
                    <a:pt x="259849" y="536626"/>
                  </a:cubicBezTo>
                  <a:lnTo>
                    <a:pt x="284813" y="515328"/>
                  </a:lnTo>
                  <a:cubicBezTo>
                    <a:pt x="286872" y="513570"/>
                    <a:pt x="288013" y="510965"/>
                    <a:pt x="287907" y="508259"/>
                  </a:cubicBezTo>
                  <a:lnTo>
                    <a:pt x="284150" y="412479"/>
                  </a:lnTo>
                  <a:cubicBezTo>
                    <a:pt x="283959" y="407602"/>
                    <a:pt x="279871" y="403820"/>
                    <a:pt x="274974" y="403995"/>
                  </a:cubicBezTo>
                  <a:cubicBezTo>
                    <a:pt x="270097" y="404186"/>
                    <a:pt x="266299" y="408295"/>
                    <a:pt x="266490" y="413171"/>
                  </a:cubicBezTo>
                  <a:lnTo>
                    <a:pt x="270080" y="504666"/>
                  </a:lnTo>
                  <a:lnTo>
                    <a:pt x="254114" y="518288"/>
                  </a:lnTo>
                  <a:lnTo>
                    <a:pt x="238147" y="504666"/>
                  </a:lnTo>
                  <a:lnTo>
                    <a:pt x="245156" y="326037"/>
                  </a:lnTo>
                  <a:lnTo>
                    <a:pt x="254113" y="311821"/>
                  </a:lnTo>
                  <a:lnTo>
                    <a:pt x="263070" y="326036"/>
                  </a:lnTo>
                  <a:lnTo>
                    <a:pt x="265104" y="377839"/>
                  </a:lnTo>
                  <a:cubicBezTo>
                    <a:pt x="265290" y="382598"/>
                    <a:pt x="269206" y="386329"/>
                    <a:pt x="273927" y="386329"/>
                  </a:cubicBezTo>
                  <a:cubicBezTo>
                    <a:pt x="274044" y="386329"/>
                    <a:pt x="274162" y="386327"/>
                    <a:pt x="274280" y="386322"/>
                  </a:cubicBezTo>
                  <a:cubicBezTo>
                    <a:pt x="279156" y="386131"/>
                    <a:pt x="282954" y="382023"/>
                    <a:pt x="282763" y="377146"/>
                  </a:cubicBezTo>
                  <a:lnTo>
                    <a:pt x="281593" y="347345"/>
                  </a:lnTo>
                  <a:cubicBezTo>
                    <a:pt x="283227" y="347305"/>
                    <a:pt x="284833" y="346812"/>
                    <a:pt x="286223" y="345900"/>
                  </a:cubicBezTo>
                  <a:lnTo>
                    <a:pt x="326583" y="319414"/>
                  </a:lnTo>
                  <a:cubicBezTo>
                    <a:pt x="348867" y="334927"/>
                    <a:pt x="363478" y="360727"/>
                    <a:pt x="363478" y="389877"/>
                  </a:cubicBezTo>
                  <a:lnTo>
                    <a:pt x="363478" y="436034"/>
                  </a:lnTo>
                  <a:cubicBezTo>
                    <a:pt x="347591" y="436874"/>
                    <a:pt x="334925" y="450064"/>
                    <a:pt x="334925" y="466157"/>
                  </a:cubicBezTo>
                  <a:lnTo>
                    <a:pt x="334925" y="476560"/>
                  </a:lnTo>
                  <a:lnTo>
                    <a:pt x="321322" y="476560"/>
                  </a:lnTo>
                  <a:cubicBezTo>
                    <a:pt x="309754" y="476560"/>
                    <a:pt x="300340" y="485973"/>
                    <a:pt x="300340" y="497543"/>
                  </a:cubicBezTo>
                  <a:lnTo>
                    <a:pt x="300340" y="582268"/>
                  </a:lnTo>
                  <a:cubicBezTo>
                    <a:pt x="300340" y="583393"/>
                    <a:pt x="300429" y="584499"/>
                    <a:pt x="300601" y="585577"/>
                  </a:cubicBezTo>
                  <a:lnTo>
                    <a:pt x="216791" y="585577"/>
                  </a:lnTo>
                  <a:cubicBezTo>
                    <a:pt x="211909" y="585577"/>
                    <a:pt x="207954" y="589532"/>
                    <a:pt x="207954" y="594414"/>
                  </a:cubicBezTo>
                  <a:cubicBezTo>
                    <a:pt x="207954" y="599295"/>
                    <a:pt x="211909" y="603250"/>
                    <a:pt x="216791" y="603250"/>
                  </a:cubicBezTo>
                  <a:lnTo>
                    <a:pt x="445998" y="603250"/>
                  </a:lnTo>
                  <a:cubicBezTo>
                    <a:pt x="457567" y="603250"/>
                    <a:pt x="466981" y="593838"/>
                    <a:pt x="466981" y="582268"/>
                  </a:cubicBezTo>
                  <a:lnTo>
                    <a:pt x="466981" y="497543"/>
                  </a:lnTo>
                  <a:cubicBezTo>
                    <a:pt x="466980" y="485974"/>
                    <a:pt x="457567" y="476561"/>
                    <a:pt x="445998" y="476561"/>
                  </a:cubicBezTo>
                  <a:close/>
                  <a:moveTo>
                    <a:pt x="127072" y="434761"/>
                  </a:moveTo>
                  <a:cubicBezTo>
                    <a:pt x="121468" y="440604"/>
                    <a:pt x="114058" y="444081"/>
                    <a:pt x="106072" y="444584"/>
                  </a:cubicBezTo>
                  <a:cubicBezTo>
                    <a:pt x="96816" y="445181"/>
                    <a:pt x="87800" y="441767"/>
                    <a:pt x="81288" y="435255"/>
                  </a:cubicBezTo>
                  <a:cubicBezTo>
                    <a:pt x="74776" y="428743"/>
                    <a:pt x="71374" y="419709"/>
                    <a:pt x="71959" y="410473"/>
                  </a:cubicBezTo>
                  <a:cubicBezTo>
                    <a:pt x="72972" y="394434"/>
                    <a:pt x="85831" y="381575"/>
                    <a:pt x="101870" y="380561"/>
                  </a:cubicBezTo>
                  <a:cubicBezTo>
                    <a:pt x="111447" y="379948"/>
                    <a:pt x="120517" y="383492"/>
                    <a:pt x="127074" y="390315"/>
                  </a:cubicBezTo>
                  <a:lnTo>
                    <a:pt x="127074" y="434761"/>
                  </a:lnTo>
                  <a:close/>
                  <a:moveTo>
                    <a:pt x="120433" y="495261"/>
                  </a:moveTo>
                  <a:lnTo>
                    <a:pt x="114124" y="505678"/>
                  </a:lnTo>
                  <a:cubicBezTo>
                    <a:pt x="113238" y="507143"/>
                    <a:pt x="111624" y="508052"/>
                    <a:pt x="109913" y="508052"/>
                  </a:cubicBezTo>
                  <a:lnTo>
                    <a:pt x="98029" y="508052"/>
                  </a:lnTo>
                  <a:cubicBezTo>
                    <a:pt x="96318" y="508052"/>
                    <a:pt x="94704" y="507144"/>
                    <a:pt x="93817" y="505677"/>
                  </a:cubicBezTo>
                  <a:lnTo>
                    <a:pt x="87509" y="495265"/>
                  </a:lnTo>
                  <a:cubicBezTo>
                    <a:pt x="85544" y="492016"/>
                    <a:pt x="82765" y="489295"/>
                    <a:pt x="79477" y="487397"/>
                  </a:cubicBezTo>
                  <a:lnTo>
                    <a:pt x="51419" y="471196"/>
                  </a:lnTo>
                  <a:cubicBezTo>
                    <a:pt x="48133" y="469300"/>
                    <a:pt x="44388" y="468253"/>
                    <a:pt x="40593" y="468176"/>
                  </a:cubicBezTo>
                  <a:lnTo>
                    <a:pt x="28417" y="467920"/>
                  </a:lnTo>
                  <a:cubicBezTo>
                    <a:pt x="26706" y="467883"/>
                    <a:pt x="25111" y="466941"/>
                    <a:pt x="24256" y="465459"/>
                  </a:cubicBezTo>
                  <a:lnTo>
                    <a:pt x="18313" y="455167"/>
                  </a:lnTo>
                  <a:cubicBezTo>
                    <a:pt x="17456" y="453685"/>
                    <a:pt x="17439" y="451831"/>
                    <a:pt x="18262" y="450331"/>
                  </a:cubicBezTo>
                  <a:lnTo>
                    <a:pt x="24129" y="439659"/>
                  </a:lnTo>
                  <a:cubicBezTo>
                    <a:pt x="25959" y="436333"/>
                    <a:pt x="26925" y="432567"/>
                    <a:pt x="26925" y="428772"/>
                  </a:cubicBezTo>
                  <a:lnTo>
                    <a:pt x="26925" y="396373"/>
                  </a:lnTo>
                  <a:cubicBezTo>
                    <a:pt x="26925" y="392576"/>
                    <a:pt x="25957" y="388810"/>
                    <a:pt x="24129" y="385487"/>
                  </a:cubicBezTo>
                  <a:lnTo>
                    <a:pt x="18262" y="374814"/>
                  </a:lnTo>
                  <a:cubicBezTo>
                    <a:pt x="17439" y="373314"/>
                    <a:pt x="17456" y="371461"/>
                    <a:pt x="18313" y="369979"/>
                  </a:cubicBezTo>
                  <a:lnTo>
                    <a:pt x="24257" y="359686"/>
                  </a:lnTo>
                  <a:cubicBezTo>
                    <a:pt x="25113" y="358204"/>
                    <a:pt x="26706" y="357261"/>
                    <a:pt x="28416" y="357226"/>
                  </a:cubicBezTo>
                  <a:lnTo>
                    <a:pt x="40592" y="356970"/>
                  </a:lnTo>
                  <a:cubicBezTo>
                    <a:pt x="44391" y="356892"/>
                    <a:pt x="48134" y="355845"/>
                    <a:pt x="51418" y="353948"/>
                  </a:cubicBezTo>
                  <a:lnTo>
                    <a:pt x="79475" y="337750"/>
                  </a:lnTo>
                  <a:cubicBezTo>
                    <a:pt x="82763" y="335852"/>
                    <a:pt x="85540" y="333131"/>
                    <a:pt x="87505" y="329885"/>
                  </a:cubicBezTo>
                  <a:lnTo>
                    <a:pt x="93815" y="319467"/>
                  </a:lnTo>
                  <a:cubicBezTo>
                    <a:pt x="94702" y="318003"/>
                    <a:pt x="96315" y="317093"/>
                    <a:pt x="98027" y="317093"/>
                  </a:cubicBezTo>
                  <a:lnTo>
                    <a:pt x="109910" y="317093"/>
                  </a:lnTo>
                  <a:cubicBezTo>
                    <a:pt x="111622" y="317093"/>
                    <a:pt x="113235" y="318002"/>
                    <a:pt x="114123" y="319466"/>
                  </a:cubicBezTo>
                  <a:lnTo>
                    <a:pt x="120432" y="329886"/>
                  </a:lnTo>
                  <a:cubicBezTo>
                    <a:pt x="122398" y="333132"/>
                    <a:pt x="125174" y="335851"/>
                    <a:pt x="128460" y="337749"/>
                  </a:cubicBezTo>
                  <a:lnTo>
                    <a:pt x="138139" y="343336"/>
                  </a:lnTo>
                  <a:cubicBezTo>
                    <a:pt x="134000" y="351520"/>
                    <a:pt x="130918" y="360325"/>
                    <a:pt x="129071" y="369570"/>
                  </a:cubicBezTo>
                  <a:cubicBezTo>
                    <a:pt x="120661" y="364638"/>
                    <a:pt x="110894" y="362280"/>
                    <a:pt x="100752" y="362921"/>
                  </a:cubicBezTo>
                  <a:cubicBezTo>
                    <a:pt x="75854" y="364495"/>
                    <a:pt x="55891" y="384458"/>
                    <a:pt x="54317" y="409357"/>
                  </a:cubicBezTo>
                  <a:cubicBezTo>
                    <a:pt x="53413" y="423658"/>
                    <a:pt x="58688" y="437651"/>
                    <a:pt x="68787" y="447751"/>
                  </a:cubicBezTo>
                  <a:cubicBezTo>
                    <a:pt x="78900" y="457863"/>
                    <a:pt x="92904" y="463127"/>
                    <a:pt x="107183" y="462222"/>
                  </a:cubicBezTo>
                  <a:cubicBezTo>
                    <a:pt x="114225" y="461777"/>
                    <a:pt x="120969" y="459858"/>
                    <a:pt x="127070" y="456637"/>
                  </a:cubicBezTo>
                  <a:lnTo>
                    <a:pt x="127070" y="488270"/>
                  </a:lnTo>
                  <a:cubicBezTo>
                    <a:pt x="124391" y="490093"/>
                    <a:pt x="122114" y="492483"/>
                    <a:pt x="120433" y="495261"/>
                  </a:cubicBezTo>
                  <a:close/>
                  <a:moveTo>
                    <a:pt x="193746" y="182174"/>
                  </a:moveTo>
                  <a:lnTo>
                    <a:pt x="193746" y="107262"/>
                  </a:lnTo>
                  <a:cubicBezTo>
                    <a:pt x="218908" y="118762"/>
                    <a:pt x="252941" y="115852"/>
                    <a:pt x="271107" y="105748"/>
                  </a:cubicBezTo>
                  <a:cubicBezTo>
                    <a:pt x="279497" y="109829"/>
                    <a:pt x="288627" y="111932"/>
                    <a:pt x="297453" y="111761"/>
                  </a:cubicBezTo>
                  <a:cubicBezTo>
                    <a:pt x="303534" y="111635"/>
                    <a:pt x="309252" y="110431"/>
                    <a:pt x="314477" y="108208"/>
                  </a:cubicBezTo>
                  <a:lnTo>
                    <a:pt x="314477" y="182174"/>
                  </a:lnTo>
                  <a:cubicBezTo>
                    <a:pt x="314477" y="215460"/>
                    <a:pt x="287398" y="242539"/>
                    <a:pt x="254112" y="242539"/>
                  </a:cubicBezTo>
                  <a:cubicBezTo>
                    <a:pt x="220826" y="242539"/>
                    <a:pt x="193746" y="215460"/>
                    <a:pt x="193746" y="182174"/>
                  </a:cubicBezTo>
                  <a:close/>
                  <a:moveTo>
                    <a:pt x="254112" y="260212"/>
                  </a:moveTo>
                  <a:cubicBezTo>
                    <a:pt x="260090" y="260212"/>
                    <a:pt x="265913" y="259536"/>
                    <a:pt x="271510" y="258257"/>
                  </a:cubicBezTo>
                  <a:lnTo>
                    <a:pt x="271510" y="286408"/>
                  </a:lnTo>
                  <a:lnTo>
                    <a:pt x="254189" y="286408"/>
                  </a:lnTo>
                  <a:cubicBezTo>
                    <a:pt x="254160" y="286408"/>
                    <a:pt x="254132" y="286408"/>
                    <a:pt x="254103" y="286408"/>
                  </a:cubicBezTo>
                  <a:lnTo>
                    <a:pt x="254071" y="286408"/>
                  </a:lnTo>
                  <a:cubicBezTo>
                    <a:pt x="254064" y="286408"/>
                    <a:pt x="254057" y="286408"/>
                    <a:pt x="254049" y="286408"/>
                  </a:cubicBezTo>
                  <a:lnTo>
                    <a:pt x="236715" y="286408"/>
                  </a:lnTo>
                  <a:lnTo>
                    <a:pt x="236715" y="258257"/>
                  </a:lnTo>
                  <a:cubicBezTo>
                    <a:pt x="242311" y="259536"/>
                    <a:pt x="248135" y="260212"/>
                    <a:pt x="254112" y="260212"/>
                  </a:cubicBezTo>
                  <a:close/>
                  <a:moveTo>
                    <a:pt x="199400" y="309930"/>
                  </a:moveTo>
                  <a:cubicBezTo>
                    <a:pt x="209059" y="306153"/>
                    <a:pt x="219564" y="304081"/>
                    <a:pt x="230544" y="304081"/>
                  </a:cubicBezTo>
                  <a:lnTo>
                    <a:pt x="238101" y="304081"/>
                  </a:lnTo>
                  <a:lnTo>
                    <a:pt x="224173" y="326188"/>
                  </a:lnTo>
                  <a:close/>
                  <a:moveTo>
                    <a:pt x="284051" y="326187"/>
                  </a:moveTo>
                  <a:lnTo>
                    <a:pt x="270123" y="304080"/>
                  </a:lnTo>
                  <a:lnTo>
                    <a:pt x="277680" y="304080"/>
                  </a:lnTo>
                  <a:cubicBezTo>
                    <a:pt x="288660" y="304080"/>
                    <a:pt x="299165" y="306153"/>
                    <a:pt x="308823" y="309928"/>
                  </a:cubicBezTo>
                  <a:close/>
                  <a:moveTo>
                    <a:pt x="402230" y="453665"/>
                  </a:moveTo>
                  <a:cubicBezTo>
                    <a:pt x="409119" y="453665"/>
                    <a:pt x="414723" y="459269"/>
                    <a:pt x="414723" y="466158"/>
                  </a:cubicBezTo>
                  <a:lnTo>
                    <a:pt x="414723" y="476561"/>
                  </a:lnTo>
                  <a:lnTo>
                    <a:pt x="381151" y="476561"/>
                  </a:lnTo>
                  <a:lnTo>
                    <a:pt x="381151" y="453665"/>
                  </a:lnTo>
                  <a:close/>
                  <a:moveTo>
                    <a:pt x="352597" y="466158"/>
                  </a:moveTo>
                  <a:cubicBezTo>
                    <a:pt x="352597" y="459816"/>
                    <a:pt x="357348" y="454562"/>
                    <a:pt x="363477" y="453769"/>
                  </a:cubicBezTo>
                  <a:lnTo>
                    <a:pt x="363477" y="476561"/>
                  </a:lnTo>
                  <a:lnTo>
                    <a:pt x="352597" y="476561"/>
                  </a:lnTo>
                  <a:close/>
                  <a:moveTo>
                    <a:pt x="449307" y="582269"/>
                  </a:moveTo>
                  <a:cubicBezTo>
                    <a:pt x="449307" y="584094"/>
                    <a:pt x="447822" y="585578"/>
                    <a:pt x="445997" y="585578"/>
                  </a:cubicBezTo>
                  <a:lnTo>
                    <a:pt x="321321" y="585578"/>
                  </a:lnTo>
                  <a:cubicBezTo>
                    <a:pt x="319496" y="585578"/>
                    <a:pt x="318012" y="584094"/>
                    <a:pt x="318012" y="582269"/>
                  </a:cubicBezTo>
                  <a:lnTo>
                    <a:pt x="318012" y="497544"/>
                  </a:lnTo>
                  <a:cubicBezTo>
                    <a:pt x="318012" y="495719"/>
                    <a:pt x="319496" y="494234"/>
                    <a:pt x="321321" y="494234"/>
                  </a:cubicBezTo>
                  <a:lnTo>
                    <a:pt x="445997" y="494234"/>
                  </a:lnTo>
                  <a:cubicBezTo>
                    <a:pt x="447822" y="494234"/>
                    <a:pt x="449307" y="495719"/>
                    <a:pt x="449307" y="497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3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1370" name="Google Shape;1370;p3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1" name="Google Shape;1371;p33"/>
          <p:cNvSpPr/>
          <p:nvPr/>
        </p:nvSpPr>
        <p:spPr>
          <a:xfrm>
            <a:off x="2471894" y="2151334"/>
            <a:ext cx="2111146" cy="1225827"/>
          </a:xfrm>
          <a:custGeom>
            <a:rect b="b" l="l" r="r" t="t"/>
            <a:pathLst>
              <a:path extrusionOk="0" h="852749" w="1468623">
                <a:moveTo>
                  <a:pt x="1228240" y="212895"/>
                </a:moveTo>
                <a:lnTo>
                  <a:pt x="987271" y="0"/>
                </a:lnTo>
                <a:lnTo>
                  <a:pt x="1021779" y="140955"/>
                </a:lnTo>
                <a:lnTo>
                  <a:pt x="0" y="140955"/>
                </a:lnTo>
                <a:lnTo>
                  <a:pt x="322267" y="426375"/>
                </a:lnTo>
                <a:lnTo>
                  <a:pt x="0" y="711794"/>
                </a:lnTo>
                <a:lnTo>
                  <a:pt x="1021779" y="711794"/>
                </a:lnTo>
                <a:lnTo>
                  <a:pt x="987271" y="852749"/>
                </a:lnTo>
                <a:lnTo>
                  <a:pt x="1228240" y="639270"/>
                </a:lnTo>
                <a:lnTo>
                  <a:pt x="1468624" y="426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2" name="Google Shape;1372;p33"/>
          <p:cNvSpPr/>
          <p:nvPr/>
        </p:nvSpPr>
        <p:spPr>
          <a:xfrm>
            <a:off x="690775" y="2151334"/>
            <a:ext cx="2111146" cy="1225827"/>
          </a:xfrm>
          <a:custGeom>
            <a:rect b="b" l="l" r="r" t="t"/>
            <a:pathLst>
              <a:path extrusionOk="0" h="852749" w="1468623">
                <a:moveTo>
                  <a:pt x="1228240" y="212895"/>
                </a:moveTo>
                <a:lnTo>
                  <a:pt x="987271" y="0"/>
                </a:lnTo>
                <a:lnTo>
                  <a:pt x="1021779" y="140955"/>
                </a:lnTo>
                <a:lnTo>
                  <a:pt x="0" y="140955"/>
                </a:lnTo>
                <a:lnTo>
                  <a:pt x="322267" y="426375"/>
                </a:lnTo>
                <a:lnTo>
                  <a:pt x="0" y="711794"/>
                </a:lnTo>
                <a:lnTo>
                  <a:pt x="1021779" y="711794"/>
                </a:lnTo>
                <a:lnTo>
                  <a:pt x="987271" y="852749"/>
                </a:lnTo>
                <a:lnTo>
                  <a:pt x="1228240" y="639270"/>
                </a:lnTo>
                <a:lnTo>
                  <a:pt x="1468624" y="426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33"/>
          <p:cNvSpPr/>
          <p:nvPr/>
        </p:nvSpPr>
        <p:spPr>
          <a:xfrm>
            <a:off x="6034133" y="2151334"/>
            <a:ext cx="2111146" cy="1225827"/>
          </a:xfrm>
          <a:custGeom>
            <a:rect b="b" l="l" r="r" t="t"/>
            <a:pathLst>
              <a:path extrusionOk="0" h="852749" w="1468623">
                <a:moveTo>
                  <a:pt x="1228240" y="212895"/>
                </a:moveTo>
                <a:lnTo>
                  <a:pt x="987855" y="0"/>
                </a:lnTo>
                <a:lnTo>
                  <a:pt x="1021779" y="140955"/>
                </a:lnTo>
                <a:lnTo>
                  <a:pt x="0" y="140955"/>
                </a:lnTo>
                <a:lnTo>
                  <a:pt x="322267" y="426375"/>
                </a:lnTo>
                <a:lnTo>
                  <a:pt x="0" y="711794"/>
                </a:lnTo>
                <a:lnTo>
                  <a:pt x="1021779" y="711794"/>
                </a:lnTo>
                <a:lnTo>
                  <a:pt x="987855" y="852749"/>
                </a:lnTo>
                <a:lnTo>
                  <a:pt x="1228240" y="639270"/>
                </a:lnTo>
                <a:lnTo>
                  <a:pt x="1468624" y="426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33"/>
          <p:cNvSpPr/>
          <p:nvPr/>
        </p:nvSpPr>
        <p:spPr>
          <a:xfrm>
            <a:off x="4253012" y="2151334"/>
            <a:ext cx="2111147" cy="1225827"/>
          </a:xfrm>
          <a:custGeom>
            <a:rect b="b" l="l" r="r" t="t"/>
            <a:pathLst>
              <a:path extrusionOk="0" h="852749" w="1468624">
                <a:moveTo>
                  <a:pt x="1228240" y="212895"/>
                </a:moveTo>
                <a:lnTo>
                  <a:pt x="987856" y="0"/>
                </a:lnTo>
                <a:lnTo>
                  <a:pt x="1021779" y="140955"/>
                </a:lnTo>
                <a:lnTo>
                  <a:pt x="0" y="140955"/>
                </a:lnTo>
                <a:lnTo>
                  <a:pt x="322267" y="426375"/>
                </a:lnTo>
                <a:lnTo>
                  <a:pt x="0" y="711794"/>
                </a:lnTo>
                <a:lnTo>
                  <a:pt x="1021779" y="711794"/>
                </a:lnTo>
                <a:lnTo>
                  <a:pt x="987856" y="852749"/>
                </a:lnTo>
                <a:lnTo>
                  <a:pt x="1228240" y="639270"/>
                </a:lnTo>
                <a:lnTo>
                  <a:pt x="1468624" y="426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33"/>
          <p:cNvSpPr txBox="1"/>
          <p:nvPr/>
        </p:nvSpPr>
        <p:spPr>
          <a:xfrm>
            <a:off x="2842332" y="3701375"/>
            <a:ext cx="1667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6" name="Google Shape;1376;p33"/>
          <p:cNvSpPr txBox="1"/>
          <p:nvPr/>
        </p:nvSpPr>
        <p:spPr>
          <a:xfrm>
            <a:off x="2842320" y="3529550"/>
            <a:ext cx="166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7" name="Google Shape;1377;p33"/>
          <p:cNvSpPr txBox="1"/>
          <p:nvPr/>
        </p:nvSpPr>
        <p:spPr>
          <a:xfrm>
            <a:off x="4623427" y="3701375"/>
            <a:ext cx="1667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8" name="Google Shape;1378;p33"/>
          <p:cNvSpPr txBox="1"/>
          <p:nvPr/>
        </p:nvSpPr>
        <p:spPr>
          <a:xfrm>
            <a:off x="4623415" y="3529550"/>
            <a:ext cx="166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9" name="Google Shape;1379;p33"/>
          <p:cNvSpPr txBox="1"/>
          <p:nvPr/>
        </p:nvSpPr>
        <p:spPr>
          <a:xfrm>
            <a:off x="1061175" y="3529550"/>
            <a:ext cx="166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0" name="Google Shape;1380;p33"/>
          <p:cNvSpPr txBox="1"/>
          <p:nvPr/>
        </p:nvSpPr>
        <p:spPr>
          <a:xfrm>
            <a:off x="1061256" y="3701375"/>
            <a:ext cx="1667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1" name="Google Shape;1381;p33"/>
          <p:cNvSpPr txBox="1"/>
          <p:nvPr/>
        </p:nvSpPr>
        <p:spPr>
          <a:xfrm>
            <a:off x="6404534" y="3701375"/>
            <a:ext cx="16677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2" name="Google Shape;1382;p33"/>
          <p:cNvSpPr txBox="1"/>
          <p:nvPr/>
        </p:nvSpPr>
        <p:spPr>
          <a:xfrm>
            <a:off x="6404522" y="3529550"/>
            <a:ext cx="166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3" name="Google Shape;1383;p33"/>
          <p:cNvSpPr/>
          <p:nvPr/>
        </p:nvSpPr>
        <p:spPr>
          <a:xfrm>
            <a:off x="1427900" y="2445788"/>
            <a:ext cx="636900" cy="63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4" name="Google Shape;1384;p33"/>
          <p:cNvSpPr/>
          <p:nvPr/>
        </p:nvSpPr>
        <p:spPr>
          <a:xfrm>
            <a:off x="3209013" y="2445788"/>
            <a:ext cx="636900" cy="63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5" name="Google Shape;1385;p33"/>
          <p:cNvSpPr/>
          <p:nvPr/>
        </p:nvSpPr>
        <p:spPr>
          <a:xfrm>
            <a:off x="4990125" y="2445788"/>
            <a:ext cx="636900" cy="63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6" name="Google Shape;1386;p33"/>
          <p:cNvSpPr/>
          <p:nvPr/>
        </p:nvSpPr>
        <p:spPr>
          <a:xfrm>
            <a:off x="6771225" y="2445788"/>
            <a:ext cx="636900" cy="63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387" name="Google Shape;1387;p33"/>
          <p:cNvGrpSpPr/>
          <p:nvPr/>
        </p:nvGrpSpPr>
        <p:grpSpPr>
          <a:xfrm>
            <a:off x="4879390" y="1347759"/>
            <a:ext cx="858363" cy="636775"/>
            <a:chOff x="5450724" y="1396287"/>
            <a:chExt cx="452437" cy="335639"/>
          </a:xfrm>
        </p:grpSpPr>
        <p:sp>
          <p:nvSpPr>
            <p:cNvPr id="1388" name="Google Shape;1388;p33"/>
            <p:cNvSpPr/>
            <p:nvPr/>
          </p:nvSpPr>
          <p:spPr>
            <a:xfrm>
              <a:off x="5729875" y="1520526"/>
              <a:ext cx="44028" cy="58875"/>
            </a:xfrm>
            <a:custGeom>
              <a:rect b="b" l="l" r="r" t="t"/>
              <a:pathLst>
                <a:path extrusionOk="0" h="78500" w="58704">
                  <a:moveTo>
                    <a:pt x="8838" y="49146"/>
                  </a:moveTo>
                  <a:lnTo>
                    <a:pt x="13659" y="49146"/>
                  </a:lnTo>
                  <a:cubicBezTo>
                    <a:pt x="13673" y="51797"/>
                    <a:pt x="12861" y="53567"/>
                    <a:pt x="9739" y="57763"/>
                  </a:cubicBezTo>
                  <a:lnTo>
                    <a:pt x="4914" y="63827"/>
                  </a:lnTo>
                  <a:cubicBezTo>
                    <a:pt x="2812" y="66471"/>
                    <a:pt x="2400" y="70083"/>
                    <a:pt x="3855" y="73131"/>
                  </a:cubicBezTo>
                  <a:cubicBezTo>
                    <a:pt x="5310" y="76179"/>
                    <a:pt x="8375" y="78134"/>
                    <a:pt x="11753" y="78163"/>
                  </a:cubicBezTo>
                  <a:lnTo>
                    <a:pt x="49789" y="78500"/>
                  </a:lnTo>
                  <a:lnTo>
                    <a:pt x="49868" y="78500"/>
                  </a:lnTo>
                  <a:cubicBezTo>
                    <a:pt x="54712" y="78500"/>
                    <a:pt x="58660" y="74596"/>
                    <a:pt x="58704" y="69741"/>
                  </a:cubicBezTo>
                  <a:cubicBezTo>
                    <a:pt x="58746" y="64861"/>
                    <a:pt x="54825" y="60870"/>
                    <a:pt x="49945" y="60827"/>
                  </a:cubicBezTo>
                  <a:lnTo>
                    <a:pt x="28724" y="60640"/>
                  </a:lnTo>
                  <a:cubicBezTo>
                    <a:pt x="30515" y="56915"/>
                    <a:pt x="31285" y="53373"/>
                    <a:pt x="31288" y="49144"/>
                  </a:cubicBezTo>
                  <a:lnTo>
                    <a:pt x="35549" y="49144"/>
                  </a:lnTo>
                  <a:cubicBezTo>
                    <a:pt x="40431" y="49144"/>
                    <a:pt x="44386" y="45188"/>
                    <a:pt x="44386" y="40307"/>
                  </a:cubicBezTo>
                  <a:cubicBezTo>
                    <a:pt x="44386" y="35426"/>
                    <a:pt x="40431" y="31470"/>
                    <a:pt x="35549" y="31470"/>
                  </a:cubicBezTo>
                  <a:lnTo>
                    <a:pt x="26937" y="31470"/>
                  </a:lnTo>
                  <a:cubicBezTo>
                    <a:pt x="25393" y="28784"/>
                    <a:pt x="23720" y="25076"/>
                    <a:pt x="23733" y="22297"/>
                  </a:cubicBezTo>
                  <a:cubicBezTo>
                    <a:pt x="23733" y="22285"/>
                    <a:pt x="23733" y="22273"/>
                    <a:pt x="23733" y="22261"/>
                  </a:cubicBezTo>
                  <a:cubicBezTo>
                    <a:pt x="23733" y="22249"/>
                    <a:pt x="23733" y="22239"/>
                    <a:pt x="23733" y="22228"/>
                  </a:cubicBezTo>
                  <a:cubicBezTo>
                    <a:pt x="23728" y="20892"/>
                    <a:pt x="24063" y="19874"/>
                    <a:pt x="25745" y="18925"/>
                  </a:cubicBezTo>
                  <a:cubicBezTo>
                    <a:pt x="28916" y="17131"/>
                    <a:pt x="33875" y="17366"/>
                    <a:pt x="36187" y="18771"/>
                  </a:cubicBezTo>
                  <a:cubicBezTo>
                    <a:pt x="38579" y="20225"/>
                    <a:pt x="39988" y="22013"/>
                    <a:pt x="40283" y="23058"/>
                  </a:cubicBezTo>
                  <a:cubicBezTo>
                    <a:pt x="41616" y="27753"/>
                    <a:pt x="46502" y="30475"/>
                    <a:pt x="51197" y="29148"/>
                  </a:cubicBezTo>
                  <a:cubicBezTo>
                    <a:pt x="55891" y="27815"/>
                    <a:pt x="58619" y="22930"/>
                    <a:pt x="57288" y="18234"/>
                  </a:cubicBezTo>
                  <a:cubicBezTo>
                    <a:pt x="55692" y="12614"/>
                    <a:pt x="51349" y="7307"/>
                    <a:pt x="45370" y="3671"/>
                  </a:cubicBezTo>
                  <a:cubicBezTo>
                    <a:pt x="37401" y="-1172"/>
                    <a:pt x="25496" y="-1229"/>
                    <a:pt x="17056" y="3536"/>
                  </a:cubicBezTo>
                  <a:cubicBezTo>
                    <a:pt x="10068" y="7482"/>
                    <a:pt x="6064" y="14280"/>
                    <a:pt x="6061" y="22198"/>
                  </a:cubicBezTo>
                  <a:lnTo>
                    <a:pt x="6061" y="22221"/>
                  </a:lnTo>
                  <a:lnTo>
                    <a:pt x="6061" y="22257"/>
                  </a:lnTo>
                  <a:lnTo>
                    <a:pt x="6061" y="22290"/>
                  </a:lnTo>
                  <a:lnTo>
                    <a:pt x="6061" y="22313"/>
                  </a:lnTo>
                  <a:cubicBezTo>
                    <a:pt x="6060" y="25508"/>
                    <a:pt x="6712" y="28661"/>
                    <a:pt x="7658" y="31549"/>
                  </a:cubicBezTo>
                  <a:cubicBezTo>
                    <a:pt x="3336" y="32125"/>
                    <a:pt x="0" y="35826"/>
                    <a:pt x="0" y="40308"/>
                  </a:cubicBezTo>
                  <a:cubicBezTo>
                    <a:pt x="1" y="45189"/>
                    <a:pt x="3958" y="49146"/>
                    <a:pt x="8838" y="49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5823457" y="1610969"/>
              <a:ext cx="38434" cy="50609"/>
            </a:xfrm>
            <a:custGeom>
              <a:rect b="b" l="l" r="r" t="t"/>
              <a:pathLst>
                <a:path extrusionOk="0" h="67479" w="51245">
                  <a:moveTo>
                    <a:pt x="4370" y="52870"/>
                  </a:moveTo>
                  <a:cubicBezTo>
                    <a:pt x="2268" y="55514"/>
                    <a:pt x="1856" y="59125"/>
                    <a:pt x="3311" y="62173"/>
                  </a:cubicBezTo>
                  <a:cubicBezTo>
                    <a:pt x="4766" y="65221"/>
                    <a:pt x="7830" y="67176"/>
                    <a:pt x="11208" y="67206"/>
                  </a:cubicBezTo>
                  <a:lnTo>
                    <a:pt x="42331" y="67480"/>
                  </a:lnTo>
                  <a:lnTo>
                    <a:pt x="42410" y="67480"/>
                  </a:lnTo>
                  <a:cubicBezTo>
                    <a:pt x="47254" y="67480"/>
                    <a:pt x="51202" y="63575"/>
                    <a:pt x="51246" y="58721"/>
                  </a:cubicBezTo>
                  <a:cubicBezTo>
                    <a:pt x="51288" y="53840"/>
                    <a:pt x="47367" y="49850"/>
                    <a:pt x="42487" y="49807"/>
                  </a:cubicBezTo>
                  <a:lnTo>
                    <a:pt x="27537" y="49676"/>
                  </a:lnTo>
                  <a:cubicBezTo>
                    <a:pt x="28261" y="47674"/>
                    <a:pt x="28656" y="45664"/>
                    <a:pt x="28778" y="43461"/>
                  </a:cubicBezTo>
                  <a:lnTo>
                    <a:pt x="30694" y="43461"/>
                  </a:lnTo>
                  <a:cubicBezTo>
                    <a:pt x="35575" y="43461"/>
                    <a:pt x="39531" y="39505"/>
                    <a:pt x="39531" y="34624"/>
                  </a:cubicBezTo>
                  <a:cubicBezTo>
                    <a:pt x="39531" y="29743"/>
                    <a:pt x="35575" y="25787"/>
                    <a:pt x="30694" y="25787"/>
                  </a:cubicBezTo>
                  <a:lnTo>
                    <a:pt x="24587" y="25787"/>
                  </a:lnTo>
                  <a:cubicBezTo>
                    <a:pt x="23537" y="23813"/>
                    <a:pt x="22624" y="21509"/>
                    <a:pt x="22631" y="19895"/>
                  </a:cubicBezTo>
                  <a:cubicBezTo>
                    <a:pt x="22631" y="19883"/>
                    <a:pt x="22631" y="19872"/>
                    <a:pt x="22631" y="19860"/>
                  </a:cubicBezTo>
                  <a:cubicBezTo>
                    <a:pt x="22631" y="19848"/>
                    <a:pt x="22631" y="19837"/>
                    <a:pt x="22631" y="19827"/>
                  </a:cubicBezTo>
                  <a:cubicBezTo>
                    <a:pt x="22629" y="19275"/>
                    <a:pt x="22628" y="18999"/>
                    <a:pt x="23462" y="18527"/>
                  </a:cubicBezTo>
                  <a:cubicBezTo>
                    <a:pt x="25461" y="17397"/>
                    <a:pt x="28938" y="17497"/>
                    <a:pt x="30382" y="18376"/>
                  </a:cubicBezTo>
                  <a:cubicBezTo>
                    <a:pt x="32005" y="19364"/>
                    <a:pt x="32904" y="20540"/>
                    <a:pt x="33023" y="20951"/>
                  </a:cubicBezTo>
                  <a:cubicBezTo>
                    <a:pt x="34355" y="25644"/>
                    <a:pt x="39237" y="28370"/>
                    <a:pt x="43937" y="27039"/>
                  </a:cubicBezTo>
                  <a:cubicBezTo>
                    <a:pt x="48631" y="25706"/>
                    <a:pt x="51358" y="20820"/>
                    <a:pt x="50025" y="16125"/>
                  </a:cubicBezTo>
                  <a:cubicBezTo>
                    <a:pt x="48611" y="11141"/>
                    <a:pt x="44796" y="6456"/>
                    <a:pt x="39562" y="3275"/>
                  </a:cubicBezTo>
                  <a:cubicBezTo>
                    <a:pt x="32462" y="-1042"/>
                    <a:pt x="22270" y="-1095"/>
                    <a:pt x="14771" y="3138"/>
                  </a:cubicBezTo>
                  <a:cubicBezTo>
                    <a:pt x="8537" y="6659"/>
                    <a:pt x="4965" y="12727"/>
                    <a:pt x="4958" y="19796"/>
                  </a:cubicBezTo>
                  <a:lnTo>
                    <a:pt x="4958" y="19821"/>
                  </a:lnTo>
                  <a:lnTo>
                    <a:pt x="4958" y="19859"/>
                  </a:lnTo>
                  <a:lnTo>
                    <a:pt x="4958" y="19890"/>
                  </a:lnTo>
                  <a:lnTo>
                    <a:pt x="4958" y="19910"/>
                  </a:lnTo>
                  <a:cubicBezTo>
                    <a:pt x="4958" y="22115"/>
                    <a:pt x="5302" y="24276"/>
                    <a:pt x="5842" y="26311"/>
                  </a:cubicBezTo>
                  <a:cubicBezTo>
                    <a:pt x="2435" y="27538"/>
                    <a:pt x="0" y="30797"/>
                    <a:pt x="0" y="34626"/>
                  </a:cubicBezTo>
                  <a:cubicBezTo>
                    <a:pt x="0" y="39508"/>
                    <a:pt x="3955" y="43463"/>
                    <a:pt x="8837" y="43463"/>
                  </a:cubicBezTo>
                  <a:lnTo>
                    <a:pt x="10980" y="43463"/>
                  </a:lnTo>
                  <a:cubicBezTo>
                    <a:pt x="10652" y="44598"/>
                    <a:pt x="9879" y="45805"/>
                    <a:pt x="8301" y="47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5483254" y="1434699"/>
              <a:ext cx="203597" cy="59712"/>
            </a:xfrm>
            <a:custGeom>
              <a:rect b="b" l="l" r="r" t="t"/>
              <a:pathLst>
                <a:path extrusionOk="0" h="79616" w="271463">
                  <a:moveTo>
                    <a:pt x="271464" y="61454"/>
                  </a:moveTo>
                  <a:lnTo>
                    <a:pt x="271464" y="18162"/>
                  </a:lnTo>
                  <a:cubicBezTo>
                    <a:pt x="271464" y="8147"/>
                    <a:pt x="263316" y="0"/>
                    <a:pt x="253303" y="0"/>
                  </a:cubicBezTo>
                  <a:lnTo>
                    <a:pt x="18161" y="0"/>
                  </a:lnTo>
                  <a:cubicBezTo>
                    <a:pt x="8147" y="0"/>
                    <a:pt x="0" y="8147"/>
                    <a:pt x="0" y="18162"/>
                  </a:cubicBezTo>
                  <a:lnTo>
                    <a:pt x="0" y="61454"/>
                  </a:lnTo>
                  <a:cubicBezTo>
                    <a:pt x="0" y="71469"/>
                    <a:pt x="8147" y="79616"/>
                    <a:pt x="18161" y="79616"/>
                  </a:cubicBezTo>
                  <a:lnTo>
                    <a:pt x="253303" y="79616"/>
                  </a:lnTo>
                  <a:cubicBezTo>
                    <a:pt x="263316" y="79616"/>
                    <a:pt x="271464" y="71469"/>
                    <a:pt x="271464" y="61454"/>
                  </a:cubicBezTo>
                  <a:close/>
                  <a:moveTo>
                    <a:pt x="17672" y="61454"/>
                  </a:moveTo>
                  <a:lnTo>
                    <a:pt x="17672" y="18162"/>
                  </a:lnTo>
                  <a:cubicBezTo>
                    <a:pt x="17672" y="17892"/>
                    <a:pt x="17891" y="17673"/>
                    <a:pt x="18160" y="17673"/>
                  </a:cubicBezTo>
                  <a:lnTo>
                    <a:pt x="253303" y="17673"/>
                  </a:lnTo>
                  <a:cubicBezTo>
                    <a:pt x="253572" y="17673"/>
                    <a:pt x="253790" y="17894"/>
                    <a:pt x="253790" y="18162"/>
                  </a:cubicBezTo>
                  <a:lnTo>
                    <a:pt x="253790" y="61454"/>
                  </a:lnTo>
                  <a:cubicBezTo>
                    <a:pt x="253790" y="61724"/>
                    <a:pt x="253571" y="61943"/>
                    <a:pt x="253303" y="61943"/>
                  </a:cubicBezTo>
                  <a:lnTo>
                    <a:pt x="18161" y="61943"/>
                  </a:lnTo>
                  <a:cubicBezTo>
                    <a:pt x="17891" y="61943"/>
                    <a:pt x="17672" y="61722"/>
                    <a:pt x="17672" y="61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5523695" y="1547478"/>
              <a:ext cx="41999" cy="41999"/>
            </a:xfrm>
            <a:custGeom>
              <a:rect b="b" l="l" r="r" t="t"/>
              <a:pathLst>
                <a:path extrusionOk="0" h="55999" w="55999">
                  <a:moveTo>
                    <a:pt x="47163" y="19163"/>
                  </a:moveTo>
                  <a:lnTo>
                    <a:pt x="36837" y="19163"/>
                  </a:lnTo>
                  <a:lnTo>
                    <a:pt x="36837" y="8837"/>
                  </a:lnTo>
                  <a:cubicBezTo>
                    <a:pt x="36837" y="3955"/>
                    <a:pt x="32882" y="0"/>
                    <a:pt x="28000" y="0"/>
                  </a:cubicBezTo>
                  <a:cubicBezTo>
                    <a:pt x="23119" y="0"/>
                    <a:pt x="19164" y="3955"/>
                    <a:pt x="19164" y="8837"/>
                  </a:cubicBezTo>
                  <a:lnTo>
                    <a:pt x="19164" y="19163"/>
                  </a:lnTo>
                  <a:lnTo>
                    <a:pt x="8837" y="19163"/>
                  </a:lnTo>
                  <a:cubicBezTo>
                    <a:pt x="3955" y="19163"/>
                    <a:pt x="0" y="23118"/>
                    <a:pt x="0" y="27999"/>
                  </a:cubicBezTo>
                  <a:cubicBezTo>
                    <a:pt x="0" y="32881"/>
                    <a:pt x="3955" y="36836"/>
                    <a:pt x="8837" y="36836"/>
                  </a:cubicBezTo>
                  <a:lnTo>
                    <a:pt x="19164" y="36836"/>
                  </a:lnTo>
                  <a:lnTo>
                    <a:pt x="19164" y="47163"/>
                  </a:lnTo>
                  <a:cubicBezTo>
                    <a:pt x="19164" y="52044"/>
                    <a:pt x="23119" y="56000"/>
                    <a:pt x="28000" y="56000"/>
                  </a:cubicBezTo>
                  <a:cubicBezTo>
                    <a:pt x="32882" y="56000"/>
                    <a:pt x="36837" y="52044"/>
                    <a:pt x="36837" y="47163"/>
                  </a:cubicBezTo>
                  <a:lnTo>
                    <a:pt x="36837" y="36836"/>
                  </a:lnTo>
                  <a:lnTo>
                    <a:pt x="47163" y="36836"/>
                  </a:lnTo>
                  <a:cubicBezTo>
                    <a:pt x="52044" y="36836"/>
                    <a:pt x="56000" y="32881"/>
                    <a:pt x="56000" y="27999"/>
                  </a:cubicBezTo>
                  <a:cubicBezTo>
                    <a:pt x="56000" y="23118"/>
                    <a:pt x="52044" y="19163"/>
                    <a:pt x="47163" y="19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5527905" y="1624279"/>
              <a:ext cx="33582" cy="33579"/>
            </a:xfrm>
            <a:custGeom>
              <a:rect b="b" l="l" r="r" t="t"/>
              <a:pathLst>
                <a:path extrusionOk="0" h="44772" w="44776">
                  <a:moveTo>
                    <a:pt x="2588" y="42185"/>
                  </a:moveTo>
                  <a:cubicBezTo>
                    <a:pt x="4314" y="43910"/>
                    <a:pt x="6576" y="44772"/>
                    <a:pt x="8837" y="44772"/>
                  </a:cubicBezTo>
                  <a:cubicBezTo>
                    <a:pt x="11098" y="44772"/>
                    <a:pt x="13360" y="43910"/>
                    <a:pt x="15087" y="42185"/>
                  </a:cubicBezTo>
                  <a:lnTo>
                    <a:pt x="22388" y="34884"/>
                  </a:lnTo>
                  <a:lnTo>
                    <a:pt x="29689" y="42185"/>
                  </a:lnTo>
                  <a:cubicBezTo>
                    <a:pt x="31416" y="43910"/>
                    <a:pt x="33678" y="44772"/>
                    <a:pt x="35939" y="44772"/>
                  </a:cubicBezTo>
                  <a:cubicBezTo>
                    <a:pt x="38200" y="44772"/>
                    <a:pt x="40462" y="43910"/>
                    <a:pt x="42188" y="42185"/>
                  </a:cubicBezTo>
                  <a:cubicBezTo>
                    <a:pt x="45639" y="38733"/>
                    <a:pt x="45639" y="33139"/>
                    <a:pt x="42188" y="29688"/>
                  </a:cubicBezTo>
                  <a:lnTo>
                    <a:pt x="34887" y="22386"/>
                  </a:lnTo>
                  <a:lnTo>
                    <a:pt x="42188" y="15085"/>
                  </a:lnTo>
                  <a:cubicBezTo>
                    <a:pt x="45639" y="11633"/>
                    <a:pt x="45639" y="6038"/>
                    <a:pt x="42188" y="2587"/>
                  </a:cubicBezTo>
                  <a:cubicBezTo>
                    <a:pt x="38736" y="-862"/>
                    <a:pt x="33142" y="-862"/>
                    <a:pt x="29691" y="2587"/>
                  </a:cubicBezTo>
                  <a:lnTo>
                    <a:pt x="22389" y="9889"/>
                  </a:lnTo>
                  <a:lnTo>
                    <a:pt x="15088" y="2587"/>
                  </a:lnTo>
                  <a:cubicBezTo>
                    <a:pt x="11636" y="-862"/>
                    <a:pt x="6041" y="-862"/>
                    <a:pt x="2590" y="2587"/>
                  </a:cubicBezTo>
                  <a:cubicBezTo>
                    <a:pt x="-861" y="6040"/>
                    <a:pt x="-861" y="11634"/>
                    <a:pt x="2590" y="15085"/>
                  </a:cubicBezTo>
                  <a:lnTo>
                    <a:pt x="9892" y="22386"/>
                  </a:lnTo>
                  <a:lnTo>
                    <a:pt x="2590" y="29688"/>
                  </a:lnTo>
                  <a:cubicBezTo>
                    <a:pt x="-863" y="33140"/>
                    <a:pt x="-863" y="38734"/>
                    <a:pt x="2588" y="42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5604410" y="1561849"/>
              <a:ext cx="41999" cy="13255"/>
            </a:xfrm>
            <a:custGeom>
              <a:rect b="b" l="l" r="r" t="t"/>
              <a:pathLst>
                <a:path extrusionOk="0" h="17673" w="55998">
                  <a:moveTo>
                    <a:pt x="8837" y="17673"/>
                  </a:moveTo>
                  <a:lnTo>
                    <a:pt x="47162" y="17673"/>
                  </a:lnTo>
                  <a:cubicBezTo>
                    <a:pt x="52043" y="17673"/>
                    <a:pt x="55999" y="13718"/>
                    <a:pt x="55999" y="8837"/>
                  </a:cubicBezTo>
                  <a:cubicBezTo>
                    <a:pt x="55999" y="3955"/>
                    <a:pt x="52043" y="0"/>
                    <a:pt x="4716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5604410" y="1634442"/>
              <a:ext cx="41999" cy="13255"/>
            </a:xfrm>
            <a:custGeom>
              <a:rect b="b" l="l" r="r" t="t"/>
              <a:pathLst>
                <a:path extrusionOk="0" h="17673" w="55998">
                  <a:moveTo>
                    <a:pt x="4716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7162" y="17673"/>
                  </a:lnTo>
                  <a:cubicBezTo>
                    <a:pt x="52043" y="17673"/>
                    <a:pt x="55999" y="13718"/>
                    <a:pt x="55999" y="8837"/>
                  </a:cubicBezTo>
                  <a:cubicBezTo>
                    <a:pt x="55999" y="3955"/>
                    <a:pt x="52043" y="0"/>
                    <a:pt x="47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5618782" y="1616429"/>
              <a:ext cx="13255" cy="14600"/>
            </a:xfrm>
            <a:custGeom>
              <a:rect b="b" l="l" r="r" t="t"/>
              <a:pathLst>
                <a:path extrusionOk="0" h="19466" w="17673">
                  <a:moveTo>
                    <a:pt x="8837" y="19467"/>
                  </a:moveTo>
                  <a:cubicBezTo>
                    <a:pt x="13718" y="19467"/>
                    <a:pt x="17673" y="15511"/>
                    <a:pt x="17673" y="10630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10630"/>
                  </a:lnTo>
                  <a:cubicBezTo>
                    <a:pt x="0" y="15511"/>
                    <a:pt x="3955" y="19467"/>
                    <a:pt x="8837" y="19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5618782" y="1651110"/>
              <a:ext cx="13255" cy="14599"/>
            </a:xfrm>
            <a:custGeom>
              <a:rect b="b" l="l" r="r" t="t"/>
              <a:pathLst>
                <a:path extrusionOk="0" h="19466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10630"/>
                  </a:lnTo>
                  <a:cubicBezTo>
                    <a:pt x="0" y="15511"/>
                    <a:pt x="3955" y="19467"/>
                    <a:pt x="8837" y="19467"/>
                  </a:cubicBezTo>
                  <a:cubicBezTo>
                    <a:pt x="13718" y="19467"/>
                    <a:pt x="17673" y="15511"/>
                    <a:pt x="17673" y="10630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5578425" y="1460832"/>
              <a:ext cx="80008" cy="13255"/>
            </a:xfrm>
            <a:custGeom>
              <a:rect b="b" l="l" r="r" t="t"/>
              <a:pathLst>
                <a:path extrusionOk="0" h="17673" w="106678">
                  <a:moveTo>
                    <a:pt x="9784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97842" y="17673"/>
                  </a:lnTo>
                  <a:cubicBezTo>
                    <a:pt x="102723" y="17673"/>
                    <a:pt x="106679" y="13718"/>
                    <a:pt x="106679" y="8837"/>
                  </a:cubicBezTo>
                  <a:cubicBezTo>
                    <a:pt x="106679" y="3955"/>
                    <a:pt x="102722" y="0"/>
                    <a:pt x="97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5497711" y="1525554"/>
              <a:ext cx="174682" cy="158438"/>
            </a:xfrm>
            <a:custGeom>
              <a:rect b="b" l="l" r="r" t="t"/>
              <a:pathLst>
                <a:path extrusionOk="0" h="211251" w="232909">
                  <a:moveTo>
                    <a:pt x="80312" y="211252"/>
                  </a:moveTo>
                  <a:lnTo>
                    <a:pt x="209614" y="211252"/>
                  </a:lnTo>
                  <a:cubicBezTo>
                    <a:pt x="222459" y="211252"/>
                    <a:pt x="232910" y="200801"/>
                    <a:pt x="232910" y="187955"/>
                  </a:cubicBezTo>
                  <a:lnTo>
                    <a:pt x="232910" y="23297"/>
                  </a:lnTo>
                  <a:cubicBezTo>
                    <a:pt x="232910" y="10451"/>
                    <a:pt x="222459" y="0"/>
                    <a:pt x="209614" y="0"/>
                  </a:cubicBezTo>
                  <a:lnTo>
                    <a:pt x="23297" y="0"/>
                  </a:lnTo>
                  <a:cubicBezTo>
                    <a:pt x="10451" y="0"/>
                    <a:pt x="0" y="10451"/>
                    <a:pt x="0" y="23297"/>
                  </a:cubicBezTo>
                  <a:lnTo>
                    <a:pt x="0" y="187955"/>
                  </a:lnTo>
                  <a:cubicBezTo>
                    <a:pt x="0" y="200801"/>
                    <a:pt x="10451" y="211252"/>
                    <a:pt x="23297" y="211252"/>
                  </a:cubicBezTo>
                  <a:lnTo>
                    <a:pt x="44981" y="211252"/>
                  </a:lnTo>
                  <a:cubicBezTo>
                    <a:pt x="49862" y="211252"/>
                    <a:pt x="53818" y="207297"/>
                    <a:pt x="53818" y="202415"/>
                  </a:cubicBezTo>
                  <a:cubicBezTo>
                    <a:pt x="53818" y="197534"/>
                    <a:pt x="49862" y="193578"/>
                    <a:pt x="44981" y="193578"/>
                  </a:cubicBezTo>
                  <a:lnTo>
                    <a:pt x="23297" y="193578"/>
                  </a:lnTo>
                  <a:cubicBezTo>
                    <a:pt x="20196" y="193578"/>
                    <a:pt x="17673" y="191055"/>
                    <a:pt x="17673" y="187955"/>
                  </a:cubicBezTo>
                  <a:lnTo>
                    <a:pt x="17673" y="114463"/>
                  </a:lnTo>
                  <a:lnTo>
                    <a:pt x="107619" y="114463"/>
                  </a:lnTo>
                  <a:lnTo>
                    <a:pt x="107619" y="193578"/>
                  </a:lnTo>
                  <a:lnTo>
                    <a:pt x="80312" y="193578"/>
                  </a:lnTo>
                  <a:cubicBezTo>
                    <a:pt x="75431" y="193578"/>
                    <a:pt x="71476" y="197534"/>
                    <a:pt x="71476" y="202415"/>
                  </a:cubicBezTo>
                  <a:cubicBezTo>
                    <a:pt x="71476" y="207297"/>
                    <a:pt x="75431" y="211252"/>
                    <a:pt x="80312" y="211252"/>
                  </a:cubicBezTo>
                  <a:close/>
                  <a:moveTo>
                    <a:pt x="215238" y="23297"/>
                  </a:moveTo>
                  <a:lnTo>
                    <a:pt x="215238" y="96790"/>
                  </a:lnTo>
                  <a:lnTo>
                    <a:pt x="125292" y="96790"/>
                  </a:lnTo>
                  <a:lnTo>
                    <a:pt x="125292" y="17673"/>
                  </a:lnTo>
                  <a:lnTo>
                    <a:pt x="209614" y="17673"/>
                  </a:lnTo>
                  <a:cubicBezTo>
                    <a:pt x="212715" y="17672"/>
                    <a:pt x="215238" y="20196"/>
                    <a:pt x="215238" y="23297"/>
                  </a:cubicBezTo>
                  <a:close/>
                  <a:moveTo>
                    <a:pt x="17673" y="96790"/>
                  </a:moveTo>
                  <a:lnTo>
                    <a:pt x="17673" y="23297"/>
                  </a:lnTo>
                  <a:cubicBezTo>
                    <a:pt x="17673" y="20196"/>
                    <a:pt x="20197" y="17673"/>
                    <a:pt x="23297" y="17673"/>
                  </a:cubicBezTo>
                  <a:lnTo>
                    <a:pt x="107618" y="17673"/>
                  </a:lnTo>
                  <a:lnTo>
                    <a:pt x="107618" y="96790"/>
                  </a:lnTo>
                  <a:close/>
                  <a:moveTo>
                    <a:pt x="125292" y="114463"/>
                  </a:moveTo>
                  <a:lnTo>
                    <a:pt x="215238" y="114463"/>
                  </a:lnTo>
                  <a:lnTo>
                    <a:pt x="215238" y="187955"/>
                  </a:lnTo>
                  <a:cubicBezTo>
                    <a:pt x="215238" y="191056"/>
                    <a:pt x="212715" y="193578"/>
                    <a:pt x="209615" y="193578"/>
                  </a:cubicBezTo>
                  <a:lnTo>
                    <a:pt x="125293" y="193578"/>
                  </a:lnTo>
                  <a:lnTo>
                    <a:pt x="125293" y="1144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5450724" y="1396287"/>
              <a:ext cx="452437" cy="335639"/>
            </a:xfrm>
            <a:custGeom>
              <a:rect b="b" l="l" r="r" t="t"/>
              <a:pathLst>
                <a:path extrusionOk="0" h="447519" w="603249">
                  <a:moveTo>
                    <a:pt x="536465" y="240540"/>
                  </a:moveTo>
                  <a:lnTo>
                    <a:pt x="532129" y="232652"/>
                  </a:lnTo>
                  <a:cubicBezTo>
                    <a:pt x="531283" y="231114"/>
                    <a:pt x="530835" y="229372"/>
                    <a:pt x="530835" y="227614"/>
                  </a:cubicBezTo>
                  <a:lnTo>
                    <a:pt x="530835" y="182177"/>
                  </a:lnTo>
                  <a:cubicBezTo>
                    <a:pt x="530835" y="180419"/>
                    <a:pt x="531283" y="178675"/>
                    <a:pt x="532129" y="177138"/>
                  </a:cubicBezTo>
                  <a:lnTo>
                    <a:pt x="540358" y="162169"/>
                  </a:lnTo>
                  <a:cubicBezTo>
                    <a:pt x="545068" y="153603"/>
                    <a:pt x="544956" y="143017"/>
                    <a:pt x="540068" y="134548"/>
                  </a:cubicBezTo>
                  <a:lnTo>
                    <a:pt x="531734" y="120116"/>
                  </a:lnTo>
                  <a:cubicBezTo>
                    <a:pt x="526846" y="111646"/>
                    <a:pt x="517733" y="106257"/>
                    <a:pt x="507958" y="106054"/>
                  </a:cubicBezTo>
                  <a:lnTo>
                    <a:pt x="490881" y="105695"/>
                  </a:lnTo>
                  <a:cubicBezTo>
                    <a:pt x="487969" y="105634"/>
                    <a:pt x="487795" y="105630"/>
                    <a:pt x="469277" y="94803"/>
                  </a:cubicBezTo>
                  <a:cubicBezTo>
                    <a:pt x="463413" y="91376"/>
                    <a:pt x="456117" y="87110"/>
                    <a:pt x="446520" y="81577"/>
                  </a:cubicBezTo>
                  <a:cubicBezTo>
                    <a:pt x="444998" y="80698"/>
                    <a:pt x="443713" y="79440"/>
                    <a:pt x="442803" y="77937"/>
                  </a:cubicBezTo>
                  <a:lnTo>
                    <a:pt x="433955" y="63327"/>
                  </a:lnTo>
                  <a:cubicBezTo>
                    <a:pt x="428890" y="54962"/>
                    <a:pt x="419668" y="49766"/>
                    <a:pt x="409890" y="49766"/>
                  </a:cubicBezTo>
                  <a:lnTo>
                    <a:pt x="393222" y="49766"/>
                  </a:lnTo>
                  <a:cubicBezTo>
                    <a:pt x="383443" y="49766"/>
                    <a:pt x="374221" y="54962"/>
                    <a:pt x="369156" y="63327"/>
                  </a:cubicBezTo>
                  <a:lnTo>
                    <a:pt x="360310" y="77935"/>
                  </a:lnTo>
                  <a:cubicBezTo>
                    <a:pt x="359743" y="78869"/>
                    <a:pt x="359033" y="79709"/>
                    <a:pt x="358210" y="80422"/>
                  </a:cubicBezTo>
                  <a:lnTo>
                    <a:pt x="358210" y="23078"/>
                  </a:lnTo>
                  <a:cubicBezTo>
                    <a:pt x="358210" y="10353"/>
                    <a:pt x="347858" y="1"/>
                    <a:pt x="335134" y="1"/>
                  </a:cubicBezTo>
                  <a:lnTo>
                    <a:pt x="89153" y="1"/>
                  </a:lnTo>
                  <a:cubicBezTo>
                    <a:pt x="84271" y="1"/>
                    <a:pt x="80316" y="3956"/>
                    <a:pt x="80316" y="8838"/>
                  </a:cubicBezTo>
                  <a:cubicBezTo>
                    <a:pt x="80316" y="13719"/>
                    <a:pt x="84271" y="17675"/>
                    <a:pt x="89153" y="17675"/>
                  </a:cubicBezTo>
                  <a:lnTo>
                    <a:pt x="335134" y="17675"/>
                  </a:lnTo>
                  <a:cubicBezTo>
                    <a:pt x="338112" y="17675"/>
                    <a:pt x="340537" y="20099"/>
                    <a:pt x="340537" y="23078"/>
                  </a:cubicBezTo>
                  <a:lnTo>
                    <a:pt x="340537" y="424443"/>
                  </a:lnTo>
                  <a:cubicBezTo>
                    <a:pt x="340537" y="427423"/>
                    <a:pt x="338112" y="429847"/>
                    <a:pt x="335134" y="429847"/>
                  </a:cubicBezTo>
                  <a:lnTo>
                    <a:pt x="23077" y="429847"/>
                  </a:lnTo>
                  <a:cubicBezTo>
                    <a:pt x="20098" y="429847"/>
                    <a:pt x="17673" y="427423"/>
                    <a:pt x="17673" y="424443"/>
                  </a:cubicBezTo>
                  <a:lnTo>
                    <a:pt x="17673" y="23077"/>
                  </a:lnTo>
                  <a:cubicBezTo>
                    <a:pt x="17673" y="20098"/>
                    <a:pt x="20098" y="17673"/>
                    <a:pt x="23077" y="17673"/>
                  </a:cubicBezTo>
                  <a:lnTo>
                    <a:pt x="53821" y="17673"/>
                  </a:lnTo>
                  <a:cubicBezTo>
                    <a:pt x="58703" y="17673"/>
                    <a:pt x="62658" y="13718"/>
                    <a:pt x="62658" y="8837"/>
                  </a:cubicBezTo>
                  <a:cubicBezTo>
                    <a:pt x="62658" y="3955"/>
                    <a:pt x="58703" y="0"/>
                    <a:pt x="53821" y="0"/>
                  </a:cubicBezTo>
                  <a:lnTo>
                    <a:pt x="23077" y="0"/>
                  </a:lnTo>
                  <a:cubicBezTo>
                    <a:pt x="10352" y="0"/>
                    <a:pt x="0" y="10352"/>
                    <a:pt x="0" y="23077"/>
                  </a:cubicBezTo>
                  <a:lnTo>
                    <a:pt x="0" y="424442"/>
                  </a:lnTo>
                  <a:cubicBezTo>
                    <a:pt x="0" y="437167"/>
                    <a:pt x="10352" y="447520"/>
                    <a:pt x="23077" y="447520"/>
                  </a:cubicBezTo>
                  <a:lnTo>
                    <a:pt x="335134" y="447520"/>
                  </a:lnTo>
                  <a:cubicBezTo>
                    <a:pt x="347858" y="447520"/>
                    <a:pt x="358210" y="437167"/>
                    <a:pt x="358210" y="424442"/>
                  </a:cubicBezTo>
                  <a:lnTo>
                    <a:pt x="358210" y="329367"/>
                  </a:lnTo>
                  <a:cubicBezTo>
                    <a:pt x="359033" y="330079"/>
                    <a:pt x="359743" y="330919"/>
                    <a:pt x="360309" y="331852"/>
                  </a:cubicBezTo>
                  <a:lnTo>
                    <a:pt x="369156" y="346462"/>
                  </a:lnTo>
                  <a:cubicBezTo>
                    <a:pt x="374221" y="354828"/>
                    <a:pt x="383443" y="360024"/>
                    <a:pt x="393222" y="360024"/>
                  </a:cubicBezTo>
                  <a:lnTo>
                    <a:pt x="409890" y="360024"/>
                  </a:lnTo>
                  <a:cubicBezTo>
                    <a:pt x="419668" y="360024"/>
                    <a:pt x="428890" y="354828"/>
                    <a:pt x="433955" y="346462"/>
                  </a:cubicBezTo>
                  <a:lnTo>
                    <a:pt x="442803" y="331852"/>
                  </a:lnTo>
                  <a:cubicBezTo>
                    <a:pt x="442808" y="331844"/>
                    <a:pt x="442813" y="331837"/>
                    <a:pt x="442817" y="331829"/>
                  </a:cubicBezTo>
                  <a:cubicBezTo>
                    <a:pt x="448559" y="370710"/>
                    <a:pt x="482150" y="400645"/>
                    <a:pt x="522601" y="400645"/>
                  </a:cubicBezTo>
                  <a:cubicBezTo>
                    <a:pt x="535128" y="400645"/>
                    <a:pt x="547150" y="397836"/>
                    <a:pt x="558336" y="392299"/>
                  </a:cubicBezTo>
                  <a:cubicBezTo>
                    <a:pt x="562710" y="390132"/>
                    <a:pt x="564499" y="384831"/>
                    <a:pt x="562335" y="380458"/>
                  </a:cubicBezTo>
                  <a:cubicBezTo>
                    <a:pt x="560170" y="376086"/>
                    <a:pt x="554871" y="374295"/>
                    <a:pt x="550494" y="376459"/>
                  </a:cubicBezTo>
                  <a:cubicBezTo>
                    <a:pt x="541768" y="380780"/>
                    <a:pt x="532382" y="382971"/>
                    <a:pt x="522601" y="382971"/>
                  </a:cubicBezTo>
                  <a:cubicBezTo>
                    <a:pt x="487875" y="382971"/>
                    <a:pt x="459625" y="354719"/>
                    <a:pt x="459625" y="319995"/>
                  </a:cubicBezTo>
                  <a:cubicBezTo>
                    <a:pt x="459625" y="318821"/>
                    <a:pt x="459658" y="317655"/>
                    <a:pt x="459721" y="316497"/>
                  </a:cubicBezTo>
                  <a:cubicBezTo>
                    <a:pt x="459760" y="316169"/>
                    <a:pt x="459781" y="315839"/>
                    <a:pt x="459783" y="315509"/>
                  </a:cubicBezTo>
                  <a:cubicBezTo>
                    <a:pt x="462091" y="282870"/>
                    <a:pt x="489383" y="257020"/>
                    <a:pt x="522601" y="257020"/>
                  </a:cubicBezTo>
                  <a:cubicBezTo>
                    <a:pt x="557328" y="257020"/>
                    <a:pt x="585577" y="285272"/>
                    <a:pt x="585577" y="319995"/>
                  </a:cubicBezTo>
                  <a:cubicBezTo>
                    <a:pt x="585577" y="333042"/>
                    <a:pt x="581607" y="345569"/>
                    <a:pt x="574096" y="356223"/>
                  </a:cubicBezTo>
                  <a:cubicBezTo>
                    <a:pt x="571284" y="360211"/>
                    <a:pt x="572238" y="365724"/>
                    <a:pt x="576227" y="368536"/>
                  </a:cubicBezTo>
                  <a:cubicBezTo>
                    <a:pt x="580217" y="371349"/>
                    <a:pt x="585729" y="370394"/>
                    <a:pt x="588541" y="366405"/>
                  </a:cubicBezTo>
                  <a:cubicBezTo>
                    <a:pt x="598164" y="352758"/>
                    <a:pt x="603250" y="336709"/>
                    <a:pt x="603250" y="319996"/>
                  </a:cubicBezTo>
                  <a:cubicBezTo>
                    <a:pt x="603250" y="280252"/>
                    <a:pt x="574352" y="247131"/>
                    <a:pt x="536465" y="240540"/>
                  </a:cubicBezTo>
                  <a:close/>
                  <a:moveTo>
                    <a:pt x="358210" y="162900"/>
                  </a:moveTo>
                  <a:cubicBezTo>
                    <a:pt x="368747" y="151998"/>
                    <a:pt x="382620" y="145521"/>
                    <a:pt x="397611" y="144574"/>
                  </a:cubicBezTo>
                  <a:cubicBezTo>
                    <a:pt x="415010" y="143466"/>
                    <a:pt x="432025" y="149882"/>
                    <a:pt x="444296" y="162153"/>
                  </a:cubicBezTo>
                  <a:cubicBezTo>
                    <a:pt x="456567" y="174424"/>
                    <a:pt x="462976" y="191439"/>
                    <a:pt x="461875" y="208838"/>
                  </a:cubicBezTo>
                  <a:cubicBezTo>
                    <a:pt x="459965" y="239067"/>
                    <a:pt x="435728" y="263306"/>
                    <a:pt x="405498" y="265216"/>
                  </a:cubicBezTo>
                  <a:cubicBezTo>
                    <a:pt x="387614" y="266363"/>
                    <a:pt x="370559" y="259738"/>
                    <a:pt x="358209" y="246999"/>
                  </a:cubicBezTo>
                  <a:lnTo>
                    <a:pt x="358209" y="162900"/>
                  </a:lnTo>
                  <a:close/>
                  <a:moveTo>
                    <a:pt x="442556" y="310094"/>
                  </a:moveTo>
                  <a:lnTo>
                    <a:pt x="437684" y="312908"/>
                  </a:lnTo>
                  <a:cubicBezTo>
                    <a:pt x="433591" y="315270"/>
                    <a:pt x="430134" y="318656"/>
                    <a:pt x="427687" y="322699"/>
                  </a:cubicBezTo>
                  <a:lnTo>
                    <a:pt x="418838" y="337309"/>
                  </a:lnTo>
                  <a:cubicBezTo>
                    <a:pt x="416954" y="340419"/>
                    <a:pt x="413526" y="342350"/>
                    <a:pt x="409890" y="342350"/>
                  </a:cubicBezTo>
                  <a:lnTo>
                    <a:pt x="393222" y="342350"/>
                  </a:lnTo>
                  <a:cubicBezTo>
                    <a:pt x="389586" y="342350"/>
                    <a:pt x="386157" y="340418"/>
                    <a:pt x="384273" y="337309"/>
                  </a:cubicBezTo>
                  <a:lnTo>
                    <a:pt x="375424" y="322696"/>
                  </a:lnTo>
                  <a:cubicBezTo>
                    <a:pt x="372975" y="318653"/>
                    <a:pt x="369517" y="315268"/>
                    <a:pt x="365427" y="312908"/>
                  </a:cubicBezTo>
                  <a:lnTo>
                    <a:pt x="358210" y="308740"/>
                  </a:lnTo>
                  <a:lnTo>
                    <a:pt x="358210" y="269906"/>
                  </a:lnTo>
                  <a:cubicBezTo>
                    <a:pt x="372237" y="279304"/>
                    <a:pt x="389077" y="283959"/>
                    <a:pt x="406613" y="282854"/>
                  </a:cubicBezTo>
                  <a:cubicBezTo>
                    <a:pt x="445703" y="280383"/>
                    <a:pt x="477044" y="249042"/>
                    <a:pt x="479514" y="209951"/>
                  </a:cubicBezTo>
                  <a:cubicBezTo>
                    <a:pt x="480933" y="187492"/>
                    <a:pt x="472652" y="165513"/>
                    <a:pt x="456793" y="149655"/>
                  </a:cubicBezTo>
                  <a:cubicBezTo>
                    <a:pt x="440936" y="133797"/>
                    <a:pt x="418965" y="125507"/>
                    <a:pt x="396498" y="126935"/>
                  </a:cubicBezTo>
                  <a:cubicBezTo>
                    <a:pt x="382635" y="127811"/>
                    <a:pt x="369525" y="132320"/>
                    <a:pt x="358210" y="139945"/>
                  </a:cubicBezTo>
                  <a:lnTo>
                    <a:pt x="358210" y="101048"/>
                  </a:lnTo>
                  <a:lnTo>
                    <a:pt x="365425" y="96883"/>
                  </a:lnTo>
                  <a:cubicBezTo>
                    <a:pt x="369518" y="94522"/>
                    <a:pt x="372975" y="91137"/>
                    <a:pt x="375425" y="87091"/>
                  </a:cubicBezTo>
                  <a:lnTo>
                    <a:pt x="384273" y="72481"/>
                  </a:lnTo>
                  <a:cubicBezTo>
                    <a:pt x="386157" y="69370"/>
                    <a:pt x="389586" y="67439"/>
                    <a:pt x="393222" y="67439"/>
                  </a:cubicBezTo>
                  <a:lnTo>
                    <a:pt x="409890" y="67439"/>
                  </a:lnTo>
                  <a:cubicBezTo>
                    <a:pt x="413526" y="67439"/>
                    <a:pt x="416954" y="69371"/>
                    <a:pt x="418838" y="72481"/>
                  </a:cubicBezTo>
                  <a:lnTo>
                    <a:pt x="427687" y="87091"/>
                  </a:lnTo>
                  <a:cubicBezTo>
                    <a:pt x="430134" y="91133"/>
                    <a:pt x="433592" y="94519"/>
                    <a:pt x="437689" y="96884"/>
                  </a:cubicBezTo>
                  <a:cubicBezTo>
                    <a:pt x="447244" y="102392"/>
                    <a:pt x="454515" y="106642"/>
                    <a:pt x="460356" y="110059"/>
                  </a:cubicBezTo>
                  <a:cubicBezTo>
                    <a:pt x="480710" y="121959"/>
                    <a:pt x="482838" y="123203"/>
                    <a:pt x="490512" y="123362"/>
                  </a:cubicBezTo>
                  <a:lnTo>
                    <a:pt x="507589" y="123722"/>
                  </a:lnTo>
                  <a:cubicBezTo>
                    <a:pt x="511224" y="123797"/>
                    <a:pt x="514611" y="125801"/>
                    <a:pt x="516429" y="128951"/>
                  </a:cubicBezTo>
                  <a:lnTo>
                    <a:pt x="524763" y="143383"/>
                  </a:lnTo>
                  <a:cubicBezTo>
                    <a:pt x="526581" y="146533"/>
                    <a:pt x="526622" y="150470"/>
                    <a:pt x="524871" y="153654"/>
                  </a:cubicBezTo>
                  <a:lnTo>
                    <a:pt x="516642" y="168621"/>
                  </a:lnTo>
                  <a:cubicBezTo>
                    <a:pt x="514366" y="172762"/>
                    <a:pt x="513163" y="177449"/>
                    <a:pt x="513163" y="182177"/>
                  </a:cubicBezTo>
                  <a:lnTo>
                    <a:pt x="513163" y="227614"/>
                  </a:lnTo>
                  <a:cubicBezTo>
                    <a:pt x="513163" y="231763"/>
                    <a:pt x="514090" y="235884"/>
                    <a:pt x="515857" y="239627"/>
                  </a:cubicBezTo>
                  <a:cubicBezTo>
                    <a:pt x="477812" y="242790"/>
                    <a:pt x="447181" y="272477"/>
                    <a:pt x="442556" y="3100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33"/>
          <p:cNvGrpSpPr/>
          <p:nvPr/>
        </p:nvGrpSpPr>
        <p:grpSpPr>
          <a:xfrm>
            <a:off x="3119275" y="1362150"/>
            <a:ext cx="816377" cy="636771"/>
            <a:chOff x="6924697" y="1387657"/>
            <a:chExt cx="452437" cy="352899"/>
          </a:xfrm>
        </p:grpSpPr>
        <p:sp>
          <p:nvSpPr>
            <p:cNvPr id="1401" name="Google Shape;1401;p33"/>
            <p:cNvSpPr/>
            <p:nvPr/>
          </p:nvSpPr>
          <p:spPr>
            <a:xfrm>
              <a:off x="6924697" y="1387657"/>
              <a:ext cx="195515" cy="259714"/>
            </a:xfrm>
            <a:custGeom>
              <a:rect b="b" l="l" r="r" t="t"/>
              <a:pathLst>
                <a:path extrusionOk="0" h="346285" w="260687">
                  <a:moveTo>
                    <a:pt x="260688" y="337449"/>
                  </a:moveTo>
                  <a:lnTo>
                    <a:pt x="260688" y="8837"/>
                  </a:lnTo>
                  <a:cubicBezTo>
                    <a:pt x="260688" y="3955"/>
                    <a:pt x="256732" y="0"/>
                    <a:pt x="251851" y="0"/>
                  </a:cubicBezTo>
                  <a:lnTo>
                    <a:pt x="84066" y="0"/>
                  </a:lnTo>
                  <a:cubicBezTo>
                    <a:pt x="79185" y="0"/>
                    <a:pt x="75230" y="3955"/>
                    <a:pt x="75230" y="8837"/>
                  </a:cubicBezTo>
                  <a:cubicBezTo>
                    <a:pt x="75230" y="13718"/>
                    <a:pt x="79185" y="17673"/>
                    <a:pt x="84066" y="17673"/>
                  </a:cubicBezTo>
                  <a:lnTo>
                    <a:pt x="243014" y="17673"/>
                  </a:lnTo>
                  <a:lnTo>
                    <a:pt x="243014" y="54363"/>
                  </a:lnTo>
                  <a:lnTo>
                    <a:pt x="17673" y="54363"/>
                  </a:lnTo>
                  <a:lnTo>
                    <a:pt x="17673" y="17673"/>
                  </a:lnTo>
                  <a:lnTo>
                    <a:pt x="48734" y="17673"/>
                  </a:lnTo>
                  <a:cubicBezTo>
                    <a:pt x="53615" y="17673"/>
                    <a:pt x="57570" y="13718"/>
                    <a:pt x="57570" y="8837"/>
                  </a:cubicBezTo>
                  <a:cubicBezTo>
                    <a:pt x="57570" y="3955"/>
                    <a:pt x="53615" y="0"/>
                    <a:pt x="4873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337449"/>
                  </a:lnTo>
                  <a:cubicBezTo>
                    <a:pt x="0" y="342330"/>
                    <a:pt x="3955" y="346286"/>
                    <a:pt x="8837" y="346286"/>
                  </a:cubicBezTo>
                  <a:lnTo>
                    <a:pt x="251851" y="346286"/>
                  </a:lnTo>
                  <a:cubicBezTo>
                    <a:pt x="256731" y="346286"/>
                    <a:pt x="260688" y="342330"/>
                    <a:pt x="260688" y="337449"/>
                  </a:cubicBezTo>
                  <a:close/>
                  <a:moveTo>
                    <a:pt x="243014" y="328612"/>
                  </a:moveTo>
                  <a:lnTo>
                    <a:pt x="17673" y="328612"/>
                  </a:lnTo>
                  <a:lnTo>
                    <a:pt x="17673" y="72035"/>
                  </a:lnTo>
                  <a:lnTo>
                    <a:pt x="243014" y="720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6999903" y="1408044"/>
              <a:ext cx="45103" cy="13255"/>
            </a:xfrm>
            <a:custGeom>
              <a:rect b="b" l="l" r="r" t="t"/>
              <a:pathLst>
                <a:path extrusionOk="0" h="17673" w="60137">
                  <a:moveTo>
                    <a:pt x="51301" y="17673"/>
                  </a:moveTo>
                  <a:cubicBezTo>
                    <a:pt x="56182" y="17673"/>
                    <a:pt x="60138" y="13718"/>
                    <a:pt x="60138" y="8837"/>
                  </a:cubicBezTo>
                  <a:cubicBezTo>
                    <a:pt x="60138" y="3955"/>
                    <a:pt x="56182" y="0"/>
                    <a:pt x="51301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6952827" y="1458064"/>
              <a:ext cx="30329" cy="30328"/>
            </a:xfrm>
            <a:custGeom>
              <a:rect b="b" l="l" r="r" t="t"/>
              <a:pathLst>
                <a:path extrusionOk="0" h="40438" w="40438">
                  <a:moveTo>
                    <a:pt x="8837" y="29056"/>
                  </a:moveTo>
                  <a:lnTo>
                    <a:pt x="11383" y="29056"/>
                  </a:lnTo>
                  <a:lnTo>
                    <a:pt x="11383" y="31602"/>
                  </a:lnTo>
                  <a:cubicBezTo>
                    <a:pt x="11383" y="36484"/>
                    <a:pt x="15338" y="40439"/>
                    <a:pt x="20219" y="40439"/>
                  </a:cubicBezTo>
                  <a:cubicBezTo>
                    <a:pt x="25101" y="40439"/>
                    <a:pt x="29056" y="36484"/>
                    <a:pt x="29056" y="31602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6995471" y="1466601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6952827" y="1501179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8837" y="29056"/>
                  </a:moveTo>
                  <a:lnTo>
                    <a:pt x="11383" y="29056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6995471" y="1509716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6952827" y="1544292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8837" y="29057"/>
                  </a:move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6995471" y="1552830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6952827" y="1587407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8837" y="29057"/>
                  </a:move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6995471" y="1595945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7181619" y="1387657"/>
              <a:ext cx="195515" cy="259714"/>
            </a:xfrm>
            <a:custGeom>
              <a:rect b="b" l="l" r="r" t="t"/>
              <a:pathLst>
                <a:path extrusionOk="0" h="346285" w="260687">
                  <a:moveTo>
                    <a:pt x="25185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337449"/>
                  </a:lnTo>
                  <a:cubicBezTo>
                    <a:pt x="0" y="342330"/>
                    <a:pt x="3955" y="346286"/>
                    <a:pt x="8837" y="346286"/>
                  </a:cubicBezTo>
                  <a:lnTo>
                    <a:pt x="251851" y="346286"/>
                  </a:lnTo>
                  <a:cubicBezTo>
                    <a:pt x="256732" y="346286"/>
                    <a:pt x="260688" y="342330"/>
                    <a:pt x="260688" y="337449"/>
                  </a:cubicBezTo>
                  <a:lnTo>
                    <a:pt x="260688" y="217989"/>
                  </a:lnTo>
                  <a:cubicBezTo>
                    <a:pt x="260688" y="213107"/>
                    <a:pt x="256732" y="209152"/>
                    <a:pt x="251851" y="209152"/>
                  </a:cubicBezTo>
                  <a:cubicBezTo>
                    <a:pt x="246970" y="209152"/>
                    <a:pt x="243014" y="213107"/>
                    <a:pt x="243014" y="217989"/>
                  </a:cubicBezTo>
                  <a:lnTo>
                    <a:pt x="243014" y="328612"/>
                  </a:lnTo>
                  <a:lnTo>
                    <a:pt x="17673" y="328612"/>
                  </a:lnTo>
                  <a:lnTo>
                    <a:pt x="17673" y="72035"/>
                  </a:lnTo>
                  <a:lnTo>
                    <a:pt x="243014" y="72035"/>
                  </a:lnTo>
                  <a:lnTo>
                    <a:pt x="243014" y="182658"/>
                  </a:lnTo>
                  <a:cubicBezTo>
                    <a:pt x="243014" y="187539"/>
                    <a:pt x="246970" y="191494"/>
                    <a:pt x="251851" y="191494"/>
                  </a:cubicBezTo>
                  <a:cubicBezTo>
                    <a:pt x="256732" y="191494"/>
                    <a:pt x="260688" y="187539"/>
                    <a:pt x="260688" y="182658"/>
                  </a:cubicBezTo>
                  <a:lnTo>
                    <a:pt x="260688" y="8837"/>
                  </a:lnTo>
                  <a:cubicBezTo>
                    <a:pt x="260688" y="3955"/>
                    <a:pt x="256732" y="0"/>
                    <a:pt x="251851" y="0"/>
                  </a:cubicBezTo>
                  <a:close/>
                  <a:moveTo>
                    <a:pt x="17673" y="54362"/>
                  </a:moveTo>
                  <a:lnTo>
                    <a:pt x="17673" y="17672"/>
                  </a:lnTo>
                  <a:lnTo>
                    <a:pt x="243014" y="17672"/>
                  </a:lnTo>
                  <a:lnTo>
                    <a:pt x="243014" y="543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7256826" y="1408044"/>
              <a:ext cx="45103" cy="13255"/>
            </a:xfrm>
            <a:custGeom>
              <a:rect b="b" l="l" r="r" t="t"/>
              <a:pathLst>
                <a:path extrusionOk="0" h="17673" w="60137">
                  <a:moveTo>
                    <a:pt x="5130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1301" y="17673"/>
                  </a:lnTo>
                  <a:cubicBezTo>
                    <a:pt x="56182" y="17673"/>
                    <a:pt x="60138" y="13718"/>
                    <a:pt x="60138" y="8837"/>
                  </a:cubicBezTo>
                  <a:cubicBezTo>
                    <a:pt x="60138" y="3955"/>
                    <a:pt x="56181" y="0"/>
                    <a:pt x="5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7209749" y="1458064"/>
              <a:ext cx="30329" cy="30328"/>
            </a:xfrm>
            <a:custGeom>
              <a:rect b="b" l="l" r="r" t="t"/>
              <a:pathLst>
                <a:path extrusionOk="0" h="40438" w="40438">
                  <a:moveTo>
                    <a:pt x="31602" y="11383"/>
                  </a:move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lnTo>
                    <a:pt x="11383" y="29056"/>
                  </a:lnTo>
                  <a:lnTo>
                    <a:pt x="11383" y="31602"/>
                  </a:lnTo>
                  <a:cubicBezTo>
                    <a:pt x="11383" y="36484"/>
                    <a:pt x="15338" y="40439"/>
                    <a:pt x="20219" y="40439"/>
                  </a:cubicBezTo>
                  <a:cubicBezTo>
                    <a:pt x="25101" y="40439"/>
                    <a:pt x="29056" y="36484"/>
                    <a:pt x="29056" y="31602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7252393" y="1466601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7209749" y="1501179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31602" y="11383"/>
                  </a:move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lnTo>
                    <a:pt x="11383" y="29056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7252393" y="1509716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7209749" y="1544292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31602" y="11384"/>
                  </a:move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7252393" y="1552830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7209749" y="1587407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20219" y="40440"/>
                  </a:move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9" y="40440"/>
                    <a:pt x="20219" y="40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7252393" y="1595945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7125060" y="1446834"/>
              <a:ext cx="51711" cy="13255"/>
            </a:xfrm>
            <a:custGeom>
              <a:rect b="b" l="l" r="r" t="t"/>
              <a:pathLst>
                <a:path extrusionOk="0" h="17673" w="68948">
                  <a:moveTo>
                    <a:pt x="8837" y="17673"/>
                  </a:moveTo>
                  <a:lnTo>
                    <a:pt x="60112" y="17673"/>
                  </a:lnTo>
                  <a:cubicBezTo>
                    <a:pt x="64993" y="17673"/>
                    <a:pt x="68948" y="13718"/>
                    <a:pt x="68948" y="8837"/>
                  </a:cubicBezTo>
                  <a:cubicBezTo>
                    <a:pt x="68948" y="3955"/>
                    <a:pt x="64993" y="0"/>
                    <a:pt x="6011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7008216" y="1666684"/>
              <a:ext cx="57756" cy="66934"/>
            </a:xfrm>
            <a:custGeom>
              <a:rect b="b" l="l" r="r" t="t"/>
              <a:pathLst>
                <a:path extrusionOk="0" h="89245" w="77008">
                  <a:moveTo>
                    <a:pt x="54133" y="28281"/>
                  </a:moveTo>
                  <a:cubicBezTo>
                    <a:pt x="50886" y="24639"/>
                    <a:pt x="45300" y="24321"/>
                    <a:pt x="41657" y="27570"/>
                  </a:cubicBezTo>
                  <a:cubicBezTo>
                    <a:pt x="38015" y="30820"/>
                    <a:pt x="37698" y="36406"/>
                    <a:pt x="40947" y="40047"/>
                  </a:cubicBezTo>
                  <a:lnTo>
                    <a:pt x="48444" y="48449"/>
                  </a:lnTo>
                  <a:lnTo>
                    <a:pt x="17673" y="48449"/>
                  </a:ln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57285"/>
                  </a:lnTo>
                  <a:cubicBezTo>
                    <a:pt x="0" y="62167"/>
                    <a:pt x="3955" y="66122"/>
                    <a:pt x="8837" y="66122"/>
                  </a:cubicBezTo>
                  <a:lnTo>
                    <a:pt x="48445" y="66122"/>
                  </a:lnTo>
                  <a:lnTo>
                    <a:pt x="40946" y="74526"/>
                  </a:lnTo>
                  <a:cubicBezTo>
                    <a:pt x="37696" y="78167"/>
                    <a:pt x="38014" y="83753"/>
                    <a:pt x="41656" y="87002"/>
                  </a:cubicBezTo>
                  <a:cubicBezTo>
                    <a:pt x="43341" y="88506"/>
                    <a:pt x="45443" y="89246"/>
                    <a:pt x="47535" y="89246"/>
                  </a:cubicBezTo>
                  <a:cubicBezTo>
                    <a:pt x="49966" y="89246"/>
                    <a:pt x="52386" y="88248"/>
                    <a:pt x="54132" y="86292"/>
                  </a:cubicBezTo>
                  <a:lnTo>
                    <a:pt x="74765" y="63169"/>
                  </a:lnTo>
                  <a:cubicBezTo>
                    <a:pt x="77757" y="59817"/>
                    <a:pt x="77757" y="54754"/>
                    <a:pt x="74765" y="51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7235858" y="1666685"/>
              <a:ext cx="57756" cy="66934"/>
            </a:xfrm>
            <a:custGeom>
              <a:rect b="b" l="l" r="r" t="t"/>
              <a:pathLst>
                <a:path extrusionOk="0" h="89245" w="77008">
                  <a:moveTo>
                    <a:pt x="68172" y="0"/>
                  </a:moveTo>
                  <a:cubicBezTo>
                    <a:pt x="63291" y="0"/>
                    <a:pt x="59336" y="3955"/>
                    <a:pt x="59336" y="8837"/>
                  </a:cubicBezTo>
                  <a:lnTo>
                    <a:pt x="59336" y="48449"/>
                  </a:lnTo>
                  <a:lnTo>
                    <a:pt x="28566" y="48449"/>
                  </a:lnTo>
                  <a:lnTo>
                    <a:pt x="36063" y="40047"/>
                  </a:lnTo>
                  <a:cubicBezTo>
                    <a:pt x="39313" y="36406"/>
                    <a:pt x="38995" y="30820"/>
                    <a:pt x="35353" y="27570"/>
                  </a:cubicBezTo>
                  <a:cubicBezTo>
                    <a:pt x="31712" y="24320"/>
                    <a:pt x="26126" y="24641"/>
                    <a:pt x="22877" y="28281"/>
                  </a:cubicBezTo>
                  <a:lnTo>
                    <a:pt x="2244" y="51403"/>
                  </a:lnTo>
                  <a:cubicBezTo>
                    <a:pt x="-748" y="54756"/>
                    <a:pt x="-748" y="59818"/>
                    <a:pt x="2244" y="63169"/>
                  </a:cubicBezTo>
                  <a:lnTo>
                    <a:pt x="22877" y="86292"/>
                  </a:lnTo>
                  <a:cubicBezTo>
                    <a:pt x="24622" y="88249"/>
                    <a:pt x="27042" y="89246"/>
                    <a:pt x="29474" y="89246"/>
                  </a:cubicBezTo>
                  <a:cubicBezTo>
                    <a:pt x="31566" y="89246"/>
                    <a:pt x="33669" y="88506"/>
                    <a:pt x="35353" y="87002"/>
                  </a:cubicBezTo>
                  <a:cubicBezTo>
                    <a:pt x="38995" y="83753"/>
                    <a:pt x="39312" y="78167"/>
                    <a:pt x="36063" y="74526"/>
                  </a:cubicBezTo>
                  <a:lnTo>
                    <a:pt x="28564" y="66122"/>
                  </a:lnTo>
                  <a:lnTo>
                    <a:pt x="68172" y="66122"/>
                  </a:lnTo>
                  <a:cubicBezTo>
                    <a:pt x="73054" y="66122"/>
                    <a:pt x="77009" y="62167"/>
                    <a:pt x="77009" y="57285"/>
                  </a:cubicBezTo>
                  <a:lnTo>
                    <a:pt x="77009" y="8837"/>
                  </a:lnTo>
                  <a:cubicBezTo>
                    <a:pt x="77009" y="3955"/>
                    <a:pt x="73054" y="0"/>
                    <a:pt x="68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7131084" y="1702584"/>
              <a:ext cx="39664" cy="13255"/>
            </a:xfrm>
            <a:custGeom>
              <a:rect b="b" l="l" r="r" t="t"/>
              <a:pathLst>
                <a:path extrusionOk="0" h="17673" w="52885">
                  <a:moveTo>
                    <a:pt x="52886" y="8837"/>
                  </a:moveTo>
                  <a:cubicBezTo>
                    <a:pt x="52886" y="3955"/>
                    <a:pt x="48930" y="0"/>
                    <a:pt x="44049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049" y="17673"/>
                  </a:lnTo>
                  <a:cubicBezTo>
                    <a:pt x="48930" y="17673"/>
                    <a:pt x="52886" y="13717"/>
                    <a:pt x="52886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7093929" y="1677866"/>
              <a:ext cx="113974" cy="62690"/>
            </a:xfrm>
            <a:custGeom>
              <a:rect b="b" l="l" r="r" t="t"/>
              <a:pathLst>
                <a:path extrusionOk="0" h="83587" w="151965">
                  <a:moveTo>
                    <a:pt x="14312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74751"/>
                  </a:lnTo>
                  <a:cubicBezTo>
                    <a:pt x="0" y="79633"/>
                    <a:pt x="3955" y="83588"/>
                    <a:pt x="8837" y="83588"/>
                  </a:cubicBezTo>
                  <a:lnTo>
                    <a:pt x="50345" y="83588"/>
                  </a:lnTo>
                  <a:cubicBezTo>
                    <a:pt x="55227" y="83588"/>
                    <a:pt x="59182" y="79633"/>
                    <a:pt x="59182" y="74751"/>
                  </a:cubicBezTo>
                  <a:cubicBezTo>
                    <a:pt x="59182" y="69870"/>
                    <a:pt x="55227" y="65914"/>
                    <a:pt x="50345" y="65914"/>
                  </a:cubicBezTo>
                  <a:lnTo>
                    <a:pt x="17673" y="65914"/>
                  </a:lnTo>
                  <a:lnTo>
                    <a:pt x="17673" y="17673"/>
                  </a:lnTo>
                  <a:lnTo>
                    <a:pt x="134293" y="17673"/>
                  </a:lnTo>
                  <a:lnTo>
                    <a:pt x="134293" y="65914"/>
                  </a:lnTo>
                  <a:lnTo>
                    <a:pt x="85676" y="65914"/>
                  </a:lnTo>
                  <a:cubicBezTo>
                    <a:pt x="80794" y="65914"/>
                    <a:pt x="76839" y="69870"/>
                    <a:pt x="76839" y="74751"/>
                  </a:cubicBezTo>
                  <a:cubicBezTo>
                    <a:pt x="76839" y="79633"/>
                    <a:pt x="80794" y="83588"/>
                    <a:pt x="85676" y="83588"/>
                  </a:cubicBezTo>
                  <a:lnTo>
                    <a:pt x="143129" y="83588"/>
                  </a:lnTo>
                  <a:cubicBezTo>
                    <a:pt x="148011" y="83588"/>
                    <a:pt x="151966" y="79633"/>
                    <a:pt x="151966" y="74751"/>
                  </a:cubicBezTo>
                  <a:lnTo>
                    <a:pt x="151966" y="8837"/>
                  </a:lnTo>
                  <a:cubicBezTo>
                    <a:pt x="151966" y="3955"/>
                    <a:pt x="148011" y="0"/>
                    <a:pt x="143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6" name="Google Shape;1426;p33"/>
          <p:cNvGrpSpPr/>
          <p:nvPr/>
        </p:nvGrpSpPr>
        <p:grpSpPr>
          <a:xfrm>
            <a:off x="1427347" y="1362141"/>
            <a:ext cx="638027" cy="636791"/>
            <a:chOff x="7661684" y="1338327"/>
            <a:chExt cx="452438" cy="451561"/>
          </a:xfrm>
        </p:grpSpPr>
        <p:sp>
          <p:nvSpPr>
            <p:cNvPr id="1427" name="Google Shape;1427;p33"/>
            <p:cNvSpPr/>
            <p:nvPr/>
          </p:nvSpPr>
          <p:spPr>
            <a:xfrm>
              <a:off x="7880303" y="1444395"/>
              <a:ext cx="50813" cy="68949"/>
            </a:xfrm>
            <a:custGeom>
              <a:rect b="b" l="l" r="r" t="t"/>
              <a:pathLst>
                <a:path extrusionOk="0" h="91932" w="67751">
                  <a:moveTo>
                    <a:pt x="58995" y="74261"/>
                  </a:moveTo>
                  <a:lnTo>
                    <a:pt x="29895" y="74004"/>
                  </a:lnTo>
                  <a:cubicBezTo>
                    <a:pt x="33359" y="68058"/>
                    <a:pt x="34558" y="62961"/>
                    <a:pt x="34252" y="56104"/>
                  </a:cubicBezTo>
                  <a:lnTo>
                    <a:pt x="41442" y="56104"/>
                  </a:lnTo>
                  <a:cubicBezTo>
                    <a:pt x="46323" y="56104"/>
                    <a:pt x="50278" y="52148"/>
                    <a:pt x="50278" y="47267"/>
                  </a:cubicBezTo>
                  <a:cubicBezTo>
                    <a:pt x="50278" y="42386"/>
                    <a:pt x="46323" y="38430"/>
                    <a:pt x="41442" y="38430"/>
                  </a:cubicBezTo>
                  <a:lnTo>
                    <a:pt x="29823" y="38430"/>
                  </a:lnTo>
                  <a:cubicBezTo>
                    <a:pt x="27787" y="35084"/>
                    <a:pt x="25053" y="29615"/>
                    <a:pt x="25071" y="25277"/>
                  </a:cubicBezTo>
                  <a:cubicBezTo>
                    <a:pt x="25071" y="25265"/>
                    <a:pt x="25071" y="25252"/>
                    <a:pt x="25071" y="25240"/>
                  </a:cubicBezTo>
                  <a:cubicBezTo>
                    <a:pt x="25071" y="25228"/>
                    <a:pt x="25071" y="25218"/>
                    <a:pt x="25071" y="25206"/>
                  </a:cubicBezTo>
                  <a:cubicBezTo>
                    <a:pt x="25064" y="23446"/>
                    <a:pt x="25451" y="21203"/>
                    <a:pt x="28517" y="19471"/>
                  </a:cubicBezTo>
                  <a:cubicBezTo>
                    <a:pt x="33089" y="16890"/>
                    <a:pt x="39942" y="17315"/>
                    <a:pt x="43233" y="19316"/>
                  </a:cubicBezTo>
                  <a:cubicBezTo>
                    <a:pt x="46211" y="21127"/>
                    <a:pt x="48512" y="23626"/>
                    <a:pt x="49095" y="25681"/>
                  </a:cubicBezTo>
                  <a:cubicBezTo>
                    <a:pt x="50428" y="30376"/>
                    <a:pt x="55313" y="33101"/>
                    <a:pt x="60009" y="31771"/>
                  </a:cubicBezTo>
                  <a:cubicBezTo>
                    <a:pt x="64703" y="30438"/>
                    <a:pt x="67431" y="25553"/>
                    <a:pt x="66099" y="20857"/>
                  </a:cubicBezTo>
                  <a:cubicBezTo>
                    <a:pt x="64286" y="14466"/>
                    <a:pt x="59300" y="8401"/>
                    <a:pt x="52416" y="4215"/>
                  </a:cubicBezTo>
                  <a:cubicBezTo>
                    <a:pt x="43256" y="-1357"/>
                    <a:pt x="29551" y="-1408"/>
                    <a:pt x="19827" y="4083"/>
                  </a:cubicBezTo>
                  <a:cubicBezTo>
                    <a:pt x="11925" y="8546"/>
                    <a:pt x="7399" y="16230"/>
                    <a:pt x="7400" y="25175"/>
                  </a:cubicBezTo>
                  <a:lnTo>
                    <a:pt x="7400" y="25200"/>
                  </a:lnTo>
                  <a:lnTo>
                    <a:pt x="7400" y="25234"/>
                  </a:lnTo>
                  <a:lnTo>
                    <a:pt x="7400" y="25269"/>
                  </a:lnTo>
                  <a:lnTo>
                    <a:pt x="7400" y="25295"/>
                  </a:lnTo>
                  <a:cubicBezTo>
                    <a:pt x="7397" y="29901"/>
                    <a:pt x="8576" y="34447"/>
                    <a:pt x="10126" y="38428"/>
                  </a:cubicBezTo>
                  <a:lnTo>
                    <a:pt x="8837" y="38428"/>
                  </a:lnTo>
                  <a:cubicBezTo>
                    <a:pt x="3955" y="38428"/>
                    <a:pt x="0" y="42383"/>
                    <a:pt x="0" y="47265"/>
                  </a:cubicBezTo>
                  <a:cubicBezTo>
                    <a:pt x="0" y="52146"/>
                    <a:pt x="3955" y="56101"/>
                    <a:pt x="8837" y="56101"/>
                  </a:cubicBezTo>
                  <a:lnTo>
                    <a:pt x="16567" y="56101"/>
                  </a:lnTo>
                  <a:cubicBezTo>
                    <a:pt x="16966" y="61181"/>
                    <a:pt x="16179" y="63444"/>
                    <a:pt x="11482" y="69758"/>
                  </a:cubicBezTo>
                  <a:lnTo>
                    <a:pt x="5574" y="77186"/>
                  </a:lnTo>
                  <a:cubicBezTo>
                    <a:pt x="3472" y="79829"/>
                    <a:pt x="3060" y="83441"/>
                    <a:pt x="4515" y="86489"/>
                  </a:cubicBezTo>
                  <a:cubicBezTo>
                    <a:pt x="5970" y="89537"/>
                    <a:pt x="9035" y="91491"/>
                    <a:pt x="12413" y="91521"/>
                  </a:cubicBezTo>
                  <a:lnTo>
                    <a:pt x="58837" y="91932"/>
                  </a:lnTo>
                  <a:lnTo>
                    <a:pt x="58916" y="91932"/>
                  </a:lnTo>
                  <a:cubicBezTo>
                    <a:pt x="63760" y="91932"/>
                    <a:pt x="67708" y="88028"/>
                    <a:pt x="67751" y="83173"/>
                  </a:cubicBezTo>
                  <a:cubicBezTo>
                    <a:pt x="67795" y="78295"/>
                    <a:pt x="63874" y="74305"/>
                    <a:pt x="58995" y="74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7697302" y="1338327"/>
              <a:ext cx="416820" cy="281087"/>
            </a:xfrm>
            <a:custGeom>
              <a:rect b="b" l="l" r="r" t="t"/>
              <a:pathLst>
                <a:path extrusionOk="0" h="374783" w="555760">
                  <a:moveTo>
                    <a:pt x="467499" y="124437"/>
                  </a:moveTo>
                  <a:cubicBezTo>
                    <a:pt x="461024" y="124437"/>
                    <a:pt x="454710" y="125138"/>
                    <a:pt x="448630" y="126467"/>
                  </a:cubicBezTo>
                  <a:cubicBezTo>
                    <a:pt x="450592" y="118442"/>
                    <a:pt x="449459" y="109793"/>
                    <a:pt x="445250" y="102504"/>
                  </a:cubicBezTo>
                  <a:lnTo>
                    <a:pt x="435079" y="84889"/>
                  </a:lnTo>
                  <a:cubicBezTo>
                    <a:pt x="429452" y="75138"/>
                    <a:pt x="418962" y="68934"/>
                    <a:pt x="407706" y="68699"/>
                  </a:cubicBezTo>
                  <a:lnTo>
                    <a:pt x="386866" y="68263"/>
                  </a:lnTo>
                  <a:cubicBezTo>
                    <a:pt x="384670" y="68217"/>
                    <a:pt x="382466" y="67661"/>
                    <a:pt x="380494" y="66656"/>
                  </a:cubicBezTo>
                  <a:cubicBezTo>
                    <a:pt x="376149" y="64437"/>
                    <a:pt x="370826" y="66164"/>
                    <a:pt x="368608" y="70514"/>
                  </a:cubicBezTo>
                  <a:cubicBezTo>
                    <a:pt x="366391" y="74861"/>
                    <a:pt x="368119" y="80184"/>
                    <a:pt x="372467" y="82400"/>
                  </a:cubicBezTo>
                  <a:cubicBezTo>
                    <a:pt x="376798" y="84608"/>
                    <a:pt x="381649" y="85830"/>
                    <a:pt x="386494" y="85931"/>
                  </a:cubicBezTo>
                  <a:lnTo>
                    <a:pt x="407335" y="86367"/>
                  </a:lnTo>
                  <a:cubicBezTo>
                    <a:pt x="412450" y="86474"/>
                    <a:pt x="417216" y="89293"/>
                    <a:pt x="419774" y="93724"/>
                  </a:cubicBezTo>
                  <a:lnTo>
                    <a:pt x="429945" y="111341"/>
                  </a:lnTo>
                  <a:cubicBezTo>
                    <a:pt x="432503" y="115771"/>
                    <a:pt x="432561" y="121307"/>
                    <a:pt x="430096" y="125791"/>
                  </a:cubicBezTo>
                  <a:lnTo>
                    <a:pt x="424765" y="135490"/>
                  </a:lnTo>
                  <a:cubicBezTo>
                    <a:pt x="397636" y="150565"/>
                    <a:pt x="379237" y="179523"/>
                    <a:pt x="379237" y="212699"/>
                  </a:cubicBezTo>
                  <a:cubicBezTo>
                    <a:pt x="379237" y="242453"/>
                    <a:pt x="394038" y="268817"/>
                    <a:pt x="416663" y="284814"/>
                  </a:cubicBezTo>
                  <a:cubicBezTo>
                    <a:pt x="414098" y="287029"/>
                    <a:pt x="410797" y="288344"/>
                    <a:pt x="407334" y="288416"/>
                  </a:cubicBezTo>
                  <a:lnTo>
                    <a:pt x="386494" y="288853"/>
                  </a:lnTo>
                  <a:cubicBezTo>
                    <a:pt x="381055" y="288966"/>
                    <a:pt x="375688" y="290464"/>
                    <a:pt x="370976" y="293185"/>
                  </a:cubicBezTo>
                  <a:lnTo>
                    <a:pt x="322947" y="320914"/>
                  </a:lnTo>
                  <a:cubicBezTo>
                    <a:pt x="318236" y="323634"/>
                    <a:pt x="314254" y="327532"/>
                    <a:pt x="311436" y="332186"/>
                  </a:cubicBezTo>
                  <a:lnTo>
                    <a:pt x="300638" y="350017"/>
                  </a:lnTo>
                  <a:cubicBezTo>
                    <a:pt x="297988" y="354393"/>
                    <a:pt x="293163" y="357111"/>
                    <a:pt x="288047" y="357111"/>
                  </a:cubicBezTo>
                  <a:lnTo>
                    <a:pt x="267705" y="357111"/>
                  </a:lnTo>
                  <a:cubicBezTo>
                    <a:pt x="262588" y="357111"/>
                    <a:pt x="257764" y="354393"/>
                    <a:pt x="255115" y="350018"/>
                  </a:cubicBezTo>
                  <a:lnTo>
                    <a:pt x="244316" y="332185"/>
                  </a:lnTo>
                  <a:cubicBezTo>
                    <a:pt x="241497" y="327531"/>
                    <a:pt x="237517" y="323633"/>
                    <a:pt x="232805" y="320914"/>
                  </a:cubicBezTo>
                  <a:lnTo>
                    <a:pt x="184776" y="293185"/>
                  </a:lnTo>
                  <a:cubicBezTo>
                    <a:pt x="180064" y="290464"/>
                    <a:pt x="174697" y="288966"/>
                    <a:pt x="169259" y="288853"/>
                  </a:cubicBezTo>
                  <a:lnTo>
                    <a:pt x="148416" y="288416"/>
                  </a:lnTo>
                  <a:cubicBezTo>
                    <a:pt x="144956" y="288343"/>
                    <a:pt x="141654" y="287029"/>
                    <a:pt x="139089" y="284813"/>
                  </a:cubicBezTo>
                  <a:cubicBezTo>
                    <a:pt x="161715" y="268816"/>
                    <a:pt x="176515" y="242453"/>
                    <a:pt x="176515" y="212699"/>
                  </a:cubicBezTo>
                  <a:cubicBezTo>
                    <a:pt x="176515" y="179525"/>
                    <a:pt x="158119" y="150567"/>
                    <a:pt x="130991" y="135492"/>
                  </a:cubicBezTo>
                  <a:lnTo>
                    <a:pt x="125657" y="125789"/>
                  </a:lnTo>
                  <a:cubicBezTo>
                    <a:pt x="123193" y="121309"/>
                    <a:pt x="123250" y="115772"/>
                    <a:pt x="125808" y="111342"/>
                  </a:cubicBezTo>
                  <a:lnTo>
                    <a:pt x="135980" y="93725"/>
                  </a:lnTo>
                  <a:cubicBezTo>
                    <a:pt x="138538" y="89294"/>
                    <a:pt x="143304" y="86476"/>
                    <a:pt x="148418" y="86368"/>
                  </a:cubicBezTo>
                  <a:lnTo>
                    <a:pt x="169259" y="85932"/>
                  </a:lnTo>
                  <a:cubicBezTo>
                    <a:pt x="174699" y="85819"/>
                    <a:pt x="180065" y="84322"/>
                    <a:pt x="184777" y="81600"/>
                  </a:cubicBezTo>
                  <a:lnTo>
                    <a:pt x="232809" y="53871"/>
                  </a:lnTo>
                  <a:cubicBezTo>
                    <a:pt x="237518" y="51151"/>
                    <a:pt x="241498" y="47255"/>
                    <a:pt x="244320" y="42599"/>
                  </a:cubicBezTo>
                  <a:lnTo>
                    <a:pt x="255118" y="24766"/>
                  </a:lnTo>
                  <a:cubicBezTo>
                    <a:pt x="257768" y="20391"/>
                    <a:pt x="262592" y="17673"/>
                    <a:pt x="267709" y="17673"/>
                  </a:cubicBezTo>
                  <a:lnTo>
                    <a:pt x="288051" y="17673"/>
                  </a:lnTo>
                  <a:cubicBezTo>
                    <a:pt x="293167" y="17673"/>
                    <a:pt x="297991" y="20391"/>
                    <a:pt x="300641" y="24766"/>
                  </a:cubicBezTo>
                  <a:lnTo>
                    <a:pt x="311440" y="42600"/>
                  </a:lnTo>
                  <a:cubicBezTo>
                    <a:pt x="314258" y="47253"/>
                    <a:pt x="318239" y="51151"/>
                    <a:pt x="322951" y="53871"/>
                  </a:cubicBezTo>
                  <a:lnTo>
                    <a:pt x="341604" y="64641"/>
                  </a:lnTo>
                  <a:cubicBezTo>
                    <a:pt x="345832" y="67077"/>
                    <a:pt x="351235" y="65633"/>
                    <a:pt x="353675" y="61407"/>
                  </a:cubicBezTo>
                  <a:cubicBezTo>
                    <a:pt x="356115" y="57180"/>
                    <a:pt x="354667" y="51776"/>
                    <a:pt x="350441" y="49336"/>
                  </a:cubicBezTo>
                  <a:lnTo>
                    <a:pt x="331788" y="38566"/>
                  </a:lnTo>
                  <a:cubicBezTo>
                    <a:pt x="329647" y="37328"/>
                    <a:pt x="327837" y="35558"/>
                    <a:pt x="326557" y="33444"/>
                  </a:cubicBezTo>
                  <a:lnTo>
                    <a:pt x="315759" y="15610"/>
                  </a:lnTo>
                  <a:cubicBezTo>
                    <a:pt x="309927" y="5982"/>
                    <a:pt x="299310" y="0"/>
                    <a:pt x="288052" y="0"/>
                  </a:cubicBezTo>
                  <a:lnTo>
                    <a:pt x="267710" y="0"/>
                  </a:lnTo>
                  <a:cubicBezTo>
                    <a:pt x="256450" y="0"/>
                    <a:pt x="245834" y="5982"/>
                    <a:pt x="240003" y="15611"/>
                  </a:cubicBezTo>
                  <a:lnTo>
                    <a:pt x="229206" y="33441"/>
                  </a:lnTo>
                  <a:cubicBezTo>
                    <a:pt x="227922" y="35558"/>
                    <a:pt x="226114" y="37330"/>
                    <a:pt x="223974" y="38566"/>
                  </a:cubicBezTo>
                  <a:lnTo>
                    <a:pt x="175945" y="66294"/>
                  </a:lnTo>
                  <a:cubicBezTo>
                    <a:pt x="173804" y="67530"/>
                    <a:pt x="171365" y="68211"/>
                    <a:pt x="168895" y="68263"/>
                  </a:cubicBezTo>
                  <a:lnTo>
                    <a:pt x="148053" y="68699"/>
                  </a:lnTo>
                  <a:cubicBezTo>
                    <a:pt x="136799" y="68934"/>
                    <a:pt x="126310" y="75138"/>
                    <a:pt x="120681" y="84887"/>
                  </a:cubicBezTo>
                  <a:lnTo>
                    <a:pt x="110509" y="102504"/>
                  </a:lnTo>
                  <a:cubicBezTo>
                    <a:pt x="106300" y="109794"/>
                    <a:pt x="105168" y="118443"/>
                    <a:pt x="107130" y="126467"/>
                  </a:cubicBezTo>
                  <a:cubicBezTo>
                    <a:pt x="101049" y="125138"/>
                    <a:pt x="94735" y="124437"/>
                    <a:pt x="88261" y="124437"/>
                  </a:cubicBezTo>
                  <a:cubicBezTo>
                    <a:pt x="39593" y="124437"/>
                    <a:pt x="0" y="164030"/>
                    <a:pt x="0" y="212697"/>
                  </a:cubicBezTo>
                  <a:cubicBezTo>
                    <a:pt x="0" y="261365"/>
                    <a:pt x="39593" y="300958"/>
                    <a:pt x="88261" y="300958"/>
                  </a:cubicBezTo>
                  <a:cubicBezTo>
                    <a:pt x="100693" y="300958"/>
                    <a:pt x="112533" y="298374"/>
                    <a:pt x="123273" y="293716"/>
                  </a:cubicBezTo>
                  <a:cubicBezTo>
                    <a:pt x="129215" y="301242"/>
                    <a:pt x="138349" y="305882"/>
                    <a:pt x="148053" y="306083"/>
                  </a:cubicBezTo>
                  <a:lnTo>
                    <a:pt x="168896" y="306521"/>
                  </a:lnTo>
                  <a:cubicBezTo>
                    <a:pt x="171367" y="306572"/>
                    <a:pt x="173804" y="307253"/>
                    <a:pt x="175945" y="308489"/>
                  </a:cubicBezTo>
                  <a:lnTo>
                    <a:pt x="223974" y="336218"/>
                  </a:lnTo>
                  <a:cubicBezTo>
                    <a:pt x="226115" y="337454"/>
                    <a:pt x="227925" y="339226"/>
                    <a:pt x="229204" y="341339"/>
                  </a:cubicBezTo>
                  <a:lnTo>
                    <a:pt x="240003" y="359172"/>
                  </a:lnTo>
                  <a:cubicBezTo>
                    <a:pt x="245833" y="368801"/>
                    <a:pt x="256450" y="374783"/>
                    <a:pt x="267710" y="374783"/>
                  </a:cubicBezTo>
                  <a:lnTo>
                    <a:pt x="288052" y="374783"/>
                  </a:lnTo>
                  <a:cubicBezTo>
                    <a:pt x="299310" y="374783"/>
                    <a:pt x="309926" y="368801"/>
                    <a:pt x="315759" y="359172"/>
                  </a:cubicBezTo>
                  <a:lnTo>
                    <a:pt x="326557" y="341339"/>
                  </a:lnTo>
                  <a:cubicBezTo>
                    <a:pt x="327838" y="339226"/>
                    <a:pt x="329647" y="337455"/>
                    <a:pt x="331788" y="336218"/>
                  </a:cubicBezTo>
                  <a:lnTo>
                    <a:pt x="379817" y="308489"/>
                  </a:lnTo>
                  <a:cubicBezTo>
                    <a:pt x="381957" y="307253"/>
                    <a:pt x="384395" y="306572"/>
                    <a:pt x="386866" y="306521"/>
                  </a:cubicBezTo>
                  <a:lnTo>
                    <a:pt x="407706" y="306083"/>
                  </a:lnTo>
                  <a:cubicBezTo>
                    <a:pt x="417412" y="305882"/>
                    <a:pt x="426547" y="301241"/>
                    <a:pt x="432489" y="293716"/>
                  </a:cubicBezTo>
                  <a:cubicBezTo>
                    <a:pt x="443229" y="298374"/>
                    <a:pt x="455068" y="300958"/>
                    <a:pt x="467500" y="300958"/>
                  </a:cubicBezTo>
                  <a:cubicBezTo>
                    <a:pt x="516168" y="300958"/>
                    <a:pt x="555761" y="261365"/>
                    <a:pt x="555761" y="212697"/>
                  </a:cubicBezTo>
                  <a:cubicBezTo>
                    <a:pt x="555761" y="164030"/>
                    <a:pt x="516166" y="124437"/>
                    <a:pt x="467499" y="124437"/>
                  </a:cubicBezTo>
                  <a:close/>
                  <a:moveTo>
                    <a:pt x="17671" y="212699"/>
                  </a:moveTo>
                  <a:cubicBezTo>
                    <a:pt x="17671" y="173777"/>
                    <a:pt x="49337" y="142111"/>
                    <a:pt x="88258" y="142111"/>
                  </a:cubicBezTo>
                  <a:cubicBezTo>
                    <a:pt x="127180" y="142111"/>
                    <a:pt x="158846" y="173777"/>
                    <a:pt x="158846" y="212699"/>
                  </a:cubicBezTo>
                  <a:cubicBezTo>
                    <a:pt x="158846" y="251620"/>
                    <a:pt x="127180" y="283286"/>
                    <a:pt x="88258" y="283286"/>
                  </a:cubicBezTo>
                  <a:cubicBezTo>
                    <a:pt x="49337" y="283286"/>
                    <a:pt x="17671" y="251620"/>
                    <a:pt x="17671" y="212699"/>
                  </a:cubicBezTo>
                  <a:close/>
                  <a:moveTo>
                    <a:pt x="467499" y="283286"/>
                  </a:moveTo>
                  <a:cubicBezTo>
                    <a:pt x="428577" y="283286"/>
                    <a:pt x="396911" y="251620"/>
                    <a:pt x="396911" y="212699"/>
                  </a:cubicBezTo>
                  <a:cubicBezTo>
                    <a:pt x="396911" y="173777"/>
                    <a:pt x="428577" y="142111"/>
                    <a:pt x="467499" y="142111"/>
                  </a:cubicBezTo>
                  <a:cubicBezTo>
                    <a:pt x="506420" y="142111"/>
                    <a:pt x="538086" y="173776"/>
                    <a:pt x="538086" y="212699"/>
                  </a:cubicBezTo>
                  <a:cubicBezTo>
                    <a:pt x="538086" y="251621"/>
                    <a:pt x="506420" y="283286"/>
                    <a:pt x="467499" y="283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8027375" y="1470590"/>
              <a:ext cx="41103" cy="54533"/>
            </a:xfrm>
            <a:custGeom>
              <a:rect b="b" l="l" r="r" t="t"/>
              <a:pathLst>
                <a:path extrusionOk="0" h="72711" w="54804">
                  <a:moveTo>
                    <a:pt x="46045" y="55040"/>
                  </a:moveTo>
                  <a:lnTo>
                    <a:pt x="28139" y="54882"/>
                  </a:lnTo>
                  <a:cubicBezTo>
                    <a:pt x="29332" y="52067"/>
                    <a:pt x="29903" y="49304"/>
                    <a:pt x="29986" y="46146"/>
                  </a:cubicBezTo>
                  <a:lnTo>
                    <a:pt x="33010" y="46146"/>
                  </a:lnTo>
                  <a:cubicBezTo>
                    <a:pt x="37892" y="46146"/>
                    <a:pt x="41847" y="42191"/>
                    <a:pt x="41847" y="37310"/>
                  </a:cubicBezTo>
                  <a:cubicBezTo>
                    <a:pt x="41847" y="32428"/>
                    <a:pt x="37892" y="28473"/>
                    <a:pt x="33010" y="28473"/>
                  </a:cubicBezTo>
                  <a:lnTo>
                    <a:pt x="25693" y="28473"/>
                  </a:lnTo>
                  <a:cubicBezTo>
                    <a:pt x="24357" y="26067"/>
                    <a:pt x="23147" y="23124"/>
                    <a:pt x="23156" y="21016"/>
                  </a:cubicBezTo>
                  <a:cubicBezTo>
                    <a:pt x="23156" y="21004"/>
                    <a:pt x="23156" y="20992"/>
                    <a:pt x="23156" y="20981"/>
                  </a:cubicBezTo>
                  <a:cubicBezTo>
                    <a:pt x="23156" y="20969"/>
                    <a:pt x="23156" y="20958"/>
                    <a:pt x="23156" y="20948"/>
                  </a:cubicBezTo>
                  <a:cubicBezTo>
                    <a:pt x="23152" y="20117"/>
                    <a:pt x="23253" y="19424"/>
                    <a:pt x="24551" y="18691"/>
                  </a:cubicBezTo>
                  <a:cubicBezTo>
                    <a:pt x="27134" y="17235"/>
                    <a:pt x="31296" y="17413"/>
                    <a:pt x="33150" y="18539"/>
                  </a:cubicBezTo>
                  <a:cubicBezTo>
                    <a:pt x="35241" y="19811"/>
                    <a:pt x="36307" y="21293"/>
                    <a:pt x="36486" y="21929"/>
                  </a:cubicBezTo>
                  <a:cubicBezTo>
                    <a:pt x="37819" y="26624"/>
                    <a:pt x="42711" y="29351"/>
                    <a:pt x="47399" y="28021"/>
                  </a:cubicBezTo>
                  <a:cubicBezTo>
                    <a:pt x="52094" y="26688"/>
                    <a:pt x="54822" y="21803"/>
                    <a:pt x="53490" y="17108"/>
                  </a:cubicBezTo>
                  <a:cubicBezTo>
                    <a:pt x="51990" y="11820"/>
                    <a:pt x="47923" y="6837"/>
                    <a:pt x="42332" y="3438"/>
                  </a:cubicBezTo>
                  <a:cubicBezTo>
                    <a:pt x="34878" y="-1096"/>
                    <a:pt x="23746" y="-1150"/>
                    <a:pt x="15860" y="3301"/>
                  </a:cubicBezTo>
                  <a:cubicBezTo>
                    <a:pt x="9266" y="7026"/>
                    <a:pt x="5488" y="13441"/>
                    <a:pt x="5483" y="20917"/>
                  </a:cubicBezTo>
                  <a:lnTo>
                    <a:pt x="5483" y="20941"/>
                  </a:lnTo>
                  <a:lnTo>
                    <a:pt x="5483" y="20976"/>
                  </a:lnTo>
                  <a:cubicBezTo>
                    <a:pt x="5483" y="20976"/>
                    <a:pt x="5483" y="20998"/>
                    <a:pt x="5483" y="21009"/>
                  </a:cubicBezTo>
                  <a:lnTo>
                    <a:pt x="5483" y="21031"/>
                  </a:lnTo>
                  <a:cubicBezTo>
                    <a:pt x="5483" y="23682"/>
                    <a:pt x="5964" y="26299"/>
                    <a:pt x="6690" y="28736"/>
                  </a:cubicBezTo>
                  <a:cubicBezTo>
                    <a:pt x="2847" y="29695"/>
                    <a:pt x="0" y="33169"/>
                    <a:pt x="0" y="37310"/>
                  </a:cubicBezTo>
                  <a:cubicBezTo>
                    <a:pt x="0" y="42191"/>
                    <a:pt x="3955" y="46146"/>
                    <a:pt x="8837" y="46146"/>
                  </a:cubicBezTo>
                  <a:lnTo>
                    <a:pt x="12337" y="46146"/>
                  </a:lnTo>
                  <a:cubicBezTo>
                    <a:pt x="12170" y="47898"/>
                    <a:pt x="11349" y="49417"/>
                    <a:pt x="8986" y="52594"/>
                  </a:cubicBezTo>
                  <a:lnTo>
                    <a:pt x="4629" y="58071"/>
                  </a:lnTo>
                  <a:cubicBezTo>
                    <a:pt x="2526" y="60715"/>
                    <a:pt x="2114" y="64328"/>
                    <a:pt x="3569" y="67376"/>
                  </a:cubicBezTo>
                  <a:cubicBezTo>
                    <a:pt x="5024" y="70424"/>
                    <a:pt x="8088" y="72378"/>
                    <a:pt x="11466" y="72408"/>
                  </a:cubicBezTo>
                  <a:lnTo>
                    <a:pt x="45889" y="72712"/>
                  </a:lnTo>
                  <a:lnTo>
                    <a:pt x="45968" y="72712"/>
                  </a:lnTo>
                  <a:cubicBezTo>
                    <a:pt x="50812" y="72712"/>
                    <a:pt x="54760" y="68807"/>
                    <a:pt x="54804" y="63953"/>
                  </a:cubicBezTo>
                  <a:cubicBezTo>
                    <a:pt x="54846" y="59074"/>
                    <a:pt x="50925" y="55083"/>
                    <a:pt x="46045" y="55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7835665" y="1408826"/>
              <a:ext cx="140092" cy="140090"/>
            </a:xfrm>
            <a:custGeom>
              <a:rect b="b" l="l" r="r" t="t"/>
              <a:pathLst>
                <a:path extrusionOk="0" h="186786" w="186789">
                  <a:moveTo>
                    <a:pt x="87344" y="186"/>
                  </a:moveTo>
                  <a:cubicBezTo>
                    <a:pt x="40610" y="3140"/>
                    <a:pt x="3141" y="40608"/>
                    <a:pt x="187" y="87344"/>
                  </a:cubicBezTo>
                  <a:cubicBezTo>
                    <a:pt x="-1509" y="114199"/>
                    <a:pt x="8391" y="140477"/>
                    <a:pt x="27352" y="159437"/>
                  </a:cubicBezTo>
                  <a:cubicBezTo>
                    <a:pt x="45830" y="177915"/>
                    <a:pt x="71888" y="188329"/>
                    <a:pt x="99444" y="186601"/>
                  </a:cubicBezTo>
                  <a:cubicBezTo>
                    <a:pt x="146180" y="183647"/>
                    <a:pt x="183648" y="146177"/>
                    <a:pt x="186602" y="99442"/>
                  </a:cubicBezTo>
                  <a:cubicBezTo>
                    <a:pt x="188299" y="72588"/>
                    <a:pt x="178398" y="46311"/>
                    <a:pt x="159437" y="27350"/>
                  </a:cubicBezTo>
                  <a:cubicBezTo>
                    <a:pt x="140476" y="8389"/>
                    <a:pt x="114201" y="-1504"/>
                    <a:pt x="87344" y="186"/>
                  </a:cubicBezTo>
                  <a:close/>
                  <a:moveTo>
                    <a:pt x="168962" y="98327"/>
                  </a:moveTo>
                  <a:cubicBezTo>
                    <a:pt x="166570" y="136202"/>
                    <a:pt x="136204" y="166569"/>
                    <a:pt x="98330" y="168960"/>
                  </a:cubicBezTo>
                  <a:cubicBezTo>
                    <a:pt x="76535" y="170360"/>
                    <a:pt x="55222" y="162310"/>
                    <a:pt x="39849" y="146938"/>
                  </a:cubicBezTo>
                  <a:cubicBezTo>
                    <a:pt x="24475" y="131566"/>
                    <a:pt x="16449" y="110250"/>
                    <a:pt x="17826" y="88456"/>
                  </a:cubicBezTo>
                  <a:cubicBezTo>
                    <a:pt x="20218" y="50581"/>
                    <a:pt x="50584" y="20216"/>
                    <a:pt x="88457" y="17824"/>
                  </a:cubicBezTo>
                  <a:cubicBezTo>
                    <a:pt x="109975" y="16455"/>
                    <a:pt x="131391" y="24297"/>
                    <a:pt x="146940" y="39846"/>
                  </a:cubicBezTo>
                  <a:cubicBezTo>
                    <a:pt x="162312" y="55221"/>
                    <a:pt x="170339" y="76535"/>
                    <a:pt x="168962" y="98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7742945" y="1470589"/>
              <a:ext cx="41103" cy="54534"/>
            </a:xfrm>
            <a:custGeom>
              <a:rect b="b" l="l" r="r" t="t"/>
              <a:pathLst>
                <a:path extrusionOk="0" h="72712" w="54804">
                  <a:moveTo>
                    <a:pt x="46045" y="55041"/>
                  </a:moveTo>
                  <a:lnTo>
                    <a:pt x="28139" y="54883"/>
                  </a:lnTo>
                  <a:cubicBezTo>
                    <a:pt x="29332" y="52068"/>
                    <a:pt x="29903" y="49305"/>
                    <a:pt x="29986" y="46148"/>
                  </a:cubicBezTo>
                  <a:lnTo>
                    <a:pt x="33010" y="46148"/>
                  </a:lnTo>
                  <a:cubicBezTo>
                    <a:pt x="37892" y="46148"/>
                    <a:pt x="41847" y="42192"/>
                    <a:pt x="41847" y="37311"/>
                  </a:cubicBezTo>
                  <a:cubicBezTo>
                    <a:pt x="41847" y="32429"/>
                    <a:pt x="37892" y="28474"/>
                    <a:pt x="33010" y="28474"/>
                  </a:cubicBezTo>
                  <a:lnTo>
                    <a:pt x="25695" y="28474"/>
                  </a:lnTo>
                  <a:cubicBezTo>
                    <a:pt x="24359" y="26068"/>
                    <a:pt x="23147" y="23124"/>
                    <a:pt x="23157" y="21016"/>
                  </a:cubicBezTo>
                  <a:cubicBezTo>
                    <a:pt x="23157" y="21004"/>
                    <a:pt x="23157" y="20992"/>
                    <a:pt x="23157" y="20981"/>
                  </a:cubicBezTo>
                  <a:cubicBezTo>
                    <a:pt x="23157" y="20970"/>
                    <a:pt x="23157" y="20958"/>
                    <a:pt x="23157" y="20948"/>
                  </a:cubicBezTo>
                  <a:cubicBezTo>
                    <a:pt x="23153" y="20117"/>
                    <a:pt x="23255" y="19424"/>
                    <a:pt x="24552" y="18691"/>
                  </a:cubicBezTo>
                  <a:cubicBezTo>
                    <a:pt x="27134" y="17235"/>
                    <a:pt x="31297" y="17413"/>
                    <a:pt x="33152" y="18539"/>
                  </a:cubicBezTo>
                  <a:cubicBezTo>
                    <a:pt x="35242" y="19811"/>
                    <a:pt x="36308" y="21293"/>
                    <a:pt x="36487" y="21929"/>
                  </a:cubicBezTo>
                  <a:cubicBezTo>
                    <a:pt x="37820" y="26624"/>
                    <a:pt x="42711" y="29351"/>
                    <a:pt x="47400" y="28021"/>
                  </a:cubicBezTo>
                  <a:cubicBezTo>
                    <a:pt x="52095" y="26688"/>
                    <a:pt x="54823" y="21803"/>
                    <a:pt x="53491" y="17108"/>
                  </a:cubicBezTo>
                  <a:cubicBezTo>
                    <a:pt x="51991" y="11820"/>
                    <a:pt x="47924" y="6837"/>
                    <a:pt x="42334" y="3438"/>
                  </a:cubicBezTo>
                  <a:cubicBezTo>
                    <a:pt x="34879" y="-1096"/>
                    <a:pt x="23747" y="-1150"/>
                    <a:pt x="15861" y="3301"/>
                  </a:cubicBezTo>
                  <a:cubicBezTo>
                    <a:pt x="9267" y="7026"/>
                    <a:pt x="5488" y="13442"/>
                    <a:pt x="5485" y="20918"/>
                  </a:cubicBezTo>
                  <a:lnTo>
                    <a:pt x="5485" y="20942"/>
                  </a:lnTo>
                  <a:lnTo>
                    <a:pt x="5485" y="20977"/>
                  </a:lnTo>
                  <a:lnTo>
                    <a:pt x="5485" y="21010"/>
                  </a:lnTo>
                  <a:lnTo>
                    <a:pt x="5485" y="21033"/>
                  </a:lnTo>
                  <a:cubicBezTo>
                    <a:pt x="5485" y="23684"/>
                    <a:pt x="5967" y="26300"/>
                    <a:pt x="6691" y="28737"/>
                  </a:cubicBezTo>
                  <a:cubicBezTo>
                    <a:pt x="2848" y="29695"/>
                    <a:pt x="0" y="33169"/>
                    <a:pt x="0" y="37311"/>
                  </a:cubicBezTo>
                  <a:cubicBezTo>
                    <a:pt x="0" y="42192"/>
                    <a:pt x="3955" y="46148"/>
                    <a:pt x="8837" y="46148"/>
                  </a:cubicBezTo>
                  <a:lnTo>
                    <a:pt x="12337" y="46148"/>
                  </a:lnTo>
                  <a:cubicBezTo>
                    <a:pt x="12170" y="47900"/>
                    <a:pt x="11349" y="49418"/>
                    <a:pt x="8986" y="52595"/>
                  </a:cubicBezTo>
                  <a:lnTo>
                    <a:pt x="4629" y="58072"/>
                  </a:lnTo>
                  <a:cubicBezTo>
                    <a:pt x="2526" y="60716"/>
                    <a:pt x="2114" y="64329"/>
                    <a:pt x="3569" y="67377"/>
                  </a:cubicBezTo>
                  <a:cubicBezTo>
                    <a:pt x="5024" y="70425"/>
                    <a:pt x="8088" y="72379"/>
                    <a:pt x="11466" y="72409"/>
                  </a:cubicBezTo>
                  <a:lnTo>
                    <a:pt x="45889" y="72713"/>
                  </a:lnTo>
                  <a:lnTo>
                    <a:pt x="45968" y="72713"/>
                  </a:lnTo>
                  <a:cubicBezTo>
                    <a:pt x="50812" y="72713"/>
                    <a:pt x="54760" y="68808"/>
                    <a:pt x="54804" y="63954"/>
                  </a:cubicBezTo>
                  <a:cubicBezTo>
                    <a:pt x="54846" y="59075"/>
                    <a:pt x="50925" y="55084"/>
                    <a:pt x="46045" y="550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7661684" y="1628982"/>
              <a:ext cx="340693" cy="160905"/>
            </a:xfrm>
            <a:custGeom>
              <a:rect b="b" l="l" r="r" t="t"/>
              <a:pathLst>
                <a:path extrusionOk="0" h="214540" w="454257">
                  <a:moveTo>
                    <a:pt x="398989" y="74363"/>
                  </a:moveTo>
                  <a:lnTo>
                    <a:pt x="353817" y="101841"/>
                  </a:lnTo>
                  <a:cubicBezTo>
                    <a:pt x="339080" y="110805"/>
                    <a:pt x="323122" y="117475"/>
                    <a:pt x="306386" y="121662"/>
                  </a:cubicBezTo>
                  <a:cubicBezTo>
                    <a:pt x="301651" y="122846"/>
                    <a:pt x="298774" y="127645"/>
                    <a:pt x="299959" y="132379"/>
                  </a:cubicBezTo>
                  <a:cubicBezTo>
                    <a:pt x="301143" y="137114"/>
                    <a:pt x="305947" y="139989"/>
                    <a:pt x="310676" y="138806"/>
                  </a:cubicBezTo>
                  <a:cubicBezTo>
                    <a:pt x="329139" y="134186"/>
                    <a:pt x="346743" y="126830"/>
                    <a:pt x="363001" y="116940"/>
                  </a:cubicBezTo>
                  <a:lnTo>
                    <a:pt x="408173" y="89461"/>
                  </a:lnTo>
                  <a:cubicBezTo>
                    <a:pt x="420351" y="82055"/>
                    <a:pt x="436917" y="90214"/>
                    <a:pt x="436577" y="101688"/>
                  </a:cubicBezTo>
                  <a:cubicBezTo>
                    <a:pt x="436471" y="105268"/>
                    <a:pt x="434890" y="108493"/>
                    <a:pt x="432125" y="110770"/>
                  </a:cubicBezTo>
                  <a:cubicBezTo>
                    <a:pt x="344297" y="183070"/>
                    <a:pt x="226612" y="207409"/>
                    <a:pt x="117312" y="175872"/>
                  </a:cubicBezTo>
                  <a:lnTo>
                    <a:pt x="109959" y="173750"/>
                  </a:lnTo>
                  <a:lnTo>
                    <a:pt x="109959" y="44868"/>
                  </a:lnTo>
                  <a:lnTo>
                    <a:pt x="232666" y="17947"/>
                  </a:lnTo>
                  <a:cubicBezTo>
                    <a:pt x="237176" y="16964"/>
                    <a:pt x="241743" y="18801"/>
                    <a:pt x="244303" y="22642"/>
                  </a:cubicBezTo>
                  <a:cubicBezTo>
                    <a:pt x="247675" y="27703"/>
                    <a:pt x="246421" y="34407"/>
                    <a:pt x="241443" y="37904"/>
                  </a:cubicBezTo>
                  <a:lnTo>
                    <a:pt x="194462" y="70919"/>
                  </a:lnTo>
                  <a:cubicBezTo>
                    <a:pt x="183368" y="78716"/>
                    <a:pt x="177659" y="91899"/>
                    <a:pt x="179565" y="105324"/>
                  </a:cubicBezTo>
                  <a:cubicBezTo>
                    <a:pt x="181469" y="118748"/>
                    <a:pt x="190620" y="129822"/>
                    <a:pt x="203444" y="134224"/>
                  </a:cubicBezTo>
                  <a:cubicBezTo>
                    <a:pt x="226095" y="142002"/>
                    <a:pt x="249734" y="145368"/>
                    <a:pt x="273687" y="144241"/>
                  </a:cubicBezTo>
                  <a:cubicBezTo>
                    <a:pt x="278561" y="144012"/>
                    <a:pt x="282327" y="139873"/>
                    <a:pt x="282097" y="134997"/>
                  </a:cubicBezTo>
                  <a:cubicBezTo>
                    <a:pt x="281870" y="130124"/>
                    <a:pt x="277783" y="126350"/>
                    <a:pt x="272854" y="126587"/>
                  </a:cubicBezTo>
                  <a:cubicBezTo>
                    <a:pt x="251133" y="127601"/>
                    <a:pt x="229712" y="124554"/>
                    <a:pt x="209182" y="117508"/>
                  </a:cubicBezTo>
                  <a:cubicBezTo>
                    <a:pt x="202575" y="115239"/>
                    <a:pt x="198044" y="109756"/>
                    <a:pt x="197062" y="102840"/>
                  </a:cubicBezTo>
                  <a:cubicBezTo>
                    <a:pt x="196081" y="95924"/>
                    <a:pt x="198908" y="89396"/>
                    <a:pt x="204624" y="85380"/>
                  </a:cubicBezTo>
                  <a:lnTo>
                    <a:pt x="251605" y="52365"/>
                  </a:lnTo>
                  <a:cubicBezTo>
                    <a:pt x="264492" y="43308"/>
                    <a:pt x="267744" y="25948"/>
                    <a:pt x="259010" y="12841"/>
                  </a:cubicBezTo>
                  <a:cubicBezTo>
                    <a:pt x="252382" y="2894"/>
                    <a:pt x="240554" y="-1877"/>
                    <a:pt x="228879" y="682"/>
                  </a:cubicBezTo>
                  <a:lnTo>
                    <a:pt x="109955" y="26774"/>
                  </a:lnTo>
                  <a:cubicBezTo>
                    <a:pt x="109799" y="15556"/>
                    <a:pt x="100625" y="6478"/>
                    <a:pt x="89371" y="6478"/>
                  </a:cubicBezTo>
                  <a:lnTo>
                    <a:pt x="16539" y="6478"/>
                  </a:lnTo>
                  <a:cubicBezTo>
                    <a:pt x="7419" y="6478"/>
                    <a:pt x="0" y="13897"/>
                    <a:pt x="0" y="23016"/>
                  </a:cubicBezTo>
                  <a:lnTo>
                    <a:pt x="0" y="111904"/>
                  </a:lnTo>
                  <a:cubicBezTo>
                    <a:pt x="0" y="116785"/>
                    <a:pt x="3955" y="120741"/>
                    <a:pt x="8837" y="120741"/>
                  </a:cubicBezTo>
                  <a:cubicBezTo>
                    <a:pt x="13718" y="120741"/>
                    <a:pt x="17673" y="116785"/>
                    <a:pt x="17673" y="111904"/>
                  </a:cubicBezTo>
                  <a:lnTo>
                    <a:pt x="17673" y="24151"/>
                  </a:lnTo>
                  <a:lnTo>
                    <a:pt x="89372" y="24151"/>
                  </a:lnTo>
                  <a:cubicBezTo>
                    <a:pt x="90978" y="24151"/>
                    <a:pt x="92285" y="25458"/>
                    <a:pt x="92285" y="27066"/>
                  </a:cubicBezTo>
                  <a:lnTo>
                    <a:pt x="92285" y="193952"/>
                  </a:lnTo>
                  <a:cubicBezTo>
                    <a:pt x="92285" y="195559"/>
                    <a:pt x="90979" y="196867"/>
                    <a:pt x="89372" y="196867"/>
                  </a:cubicBezTo>
                  <a:lnTo>
                    <a:pt x="17673" y="196867"/>
                  </a:lnTo>
                  <a:lnTo>
                    <a:pt x="17673" y="151017"/>
                  </a:lnTo>
                  <a:cubicBezTo>
                    <a:pt x="17673" y="146136"/>
                    <a:pt x="13718" y="142181"/>
                    <a:pt x="8837" y="142181"/>
                  </a:cubicBezTo>
                  <a:cubicBezTo>
                    <a:pt x="3955" y="142181"/>
                    <a:pt x="0" y="146136"/>
                    <a:pt x="0" y="151017"/>
                  </a:cubicBezTo>
                  <a:lnTo>
                    <a:pt x="0" y="198003"/>
                  </a:lnTo>
                  <a:cubicBezTo>
                    <a:pt x="0" y="207121"/>
                    <a:pt x="7419" y="214540"/>
                    <a:pt x="16539" y="214540"/>
                  </a:cubicBezTo>
                  <a:lnTo>
                    <a:pt x="89371" y="214540"/>
                  </a:lnTo>
                  <a:cubicBezTo>
                    <a:pt x="100723" y="214540"/>
                    <a:pt x="109958" y="205304"/>
                    <a:pt x="109958" y="193952"/>
                  </a:cubicBezTo>
                  <a:lnTo>
                    <a:pt x="109958" y="192144"/>
                  </a:lnTo>
                  <a:lnTo>
                    <a:pt x="112412" y="192852"/>
                  </a:lnTo>
                  <a:cubicBezTo>
                    <a:pt x="145513" y="202402"/>
                    <a:pt x="179343" y="207078"/>
                    <a:pt x="212946" y="207078"/>
                  </a:cubicBezTo>
                  <a:cubicBezTo>
                    <a:pt x="295986" y="207077"/>
                    <a:pt x="377626" y="178523"/>
                    <a:pt x="443357" y="124415"/>
                  </a:cubicBezTo>
                  <a:cubicBezTo>
                    <a:pt x="450020" y="118931"/>
                    <a:pt x="453988" y="110838"/>
                    <a:pt x="454244" y="102209"/>
                  </a:cubicBezTo>
                  <a:cubicBezTo>
                    <a:pt x="455021" y="75854"/>
                    <a:pt x="422359" y="60143"/>
                    <a:pt x="398989" y="7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33"/>
          <p:cNvGrpSpPr/>
          <p:nvPr/>
        </p:nvGrpSpPr>
        <p:grpSpPr>
          <a:xfrm>
            <a:off x="6820868" y="1347758"/>
            <a:ext cx="537609" cy="636759"/>
            <a:chOff x="6222962" y="1337889"/>
            <a:chExt cx="381933" cy="452437"/>
          </a:xfrm>
        </p:grpSpPr>
        <p:sp>
          <p:nvSpPr>
            <p:cNvPr id="1434" name="Google Shape;1434;p33"/>
            <p:cNvSpPr/>
            <p:nvPr/>
          </p:nvSpPr>
          <p:spPr>
            <a:xfrm>
              <a:off x="6292483" y="1390709"/>
              <a:ext cx="180844" cy="46263"/>
            </a:xfrm>
            <a:custGeom>
              <a:rect b="b" l="l" r="r" t="t"/>
              <a:pathLst>
                <a:path extrusionOk="0" h="61684" w="241126">
                  <a:moveTo>
                    <a:pt x="241127" y="52848"/>
                  </a:moveTo>
                  <a:lnTo>
                    <a:pt x="241127" y="8837"/>
                  </a:lnTo>
                  <a:cubicBezTo>
                    <a:pt x="241127" y="3955"/>
                    <a:pt x="237172" y="0"/>
                    <a:pt x="23229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52848"/>
                  </a:lnTo>
                  <a:cubicBezTo>
                    <a:pt x="0" y="57729"/>
                    <a:pt x="3955" y="61685"/>
                    <a:pt x="8837" y="61685"/>
                  </a:cubicBezTo>
                  <a:lnTo>
                    <a:pt x="232289" y="61685"/>
                  </a:lnTo>
                  <a:cubicBezTo>
                    <a:pt x="237170" y="61685"/>
                    <a:pt x="241127" y="57729"/>
                    <a:pt x="241127" y="52848"/>
                  </a:cubicBezTo>
                  <a:close/>
                  <a:moveTo>
                    <a:pt x="223453" y="44011"/>
                  </a:moveTo>
                  <a:lnTo>
                    <a:pt x="17673" y="44011"/>
                  </a:lnTo>
                  <a:lnTo>
                    <a:pt x="17673" y="17673"/>
                  </a:lnTo>
                  <a:lnTo>
                    <a:pt x="223452" y="17673"/>
                  </a:lnTo>
                  <a:lnTo>
                    <a:pt x="223452" y="440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6351661" y="1454159"/>
              <a:ext cx="62487" cy="68458"/>
            </a:xfrm>
            <a:custGeom>
              <a:rect b="b" l="l" r="r" t="t"/>
              <a:pathLst>
                <a:path extrusionOk="0" h="91277" w="83316">
                  <a:moveTo>
                    <a:pt x="33710" y="89153"/>
                  </a:moveTo>
                  <a:cubicBezTo>
                    <a:pt x="36162" y="90570"/>
                    <a:pt x="38911" y="91278"/>
                    <a:pt x="41660" y="91278"/>
                  </a:cubicBezTo>
                  <a:cubicBezTo>
                    <a:pt x="44407" y="91278"/>
                    <a:pt x="47155" y="90570"/>
                    <a:pt x="49604" y="89155"/>
                  </a:cubicBezTo>
                  <a:lnTo>
                    <a:pt x="75370" y="74278"/>
                  </a:lnTo>
                  <a:cubicBezTo>
                    <a:pt x="80272" y="71449"/>
                    <a:pt x="83317" y="66176"/>
                    <a:pt x="83317" y="60514"/>
                  </a:cubicBezTo>
                  <a:lnTo>
                    <a:pt x="83317" y="30763"/>
                  </a:lnTo>
                  <a:cubicBezTo>
                    <a:pt x="83317" y="25102"/>
                    <a:pt x="80272" y="19829"/>
                    <a:pt x="75371" y="16999"/>
                  </a:cubicBezTo>
                  <a:lnTo>
                    <a:pt x="49607" y="2124"/>
                  </a:lnTo>
                  <a:cubicBezTo>
                    <a:pt x="44704" y="-708"/>
                    <a:pt x="38613" y="-707"/>
                    <a:pt x="33712" y="2123"/>
                  </a:cubicBezTo>
                  <a:lnTo>
                    <a:pt x="7947" y="16999"/>
                  </a:lnTo>
                  <a:cubicBezTo>
                    <a:pt x="3045" y="19828"/>
                    <a:pt x="0" y="25102"/>
                    <a:pt x="0" y="30763"/>
                  </a:cubicBezTo>
                  <a:lnTo>
                    <a:pt x="0" y="60514"/>
                  </a:lnTo>
                  <a:cubicBezTo>
                    <a:pt x="0" y="66176"/>
                    <a:pt x="3045" y="71448"/>
                    <a:pt x="7946" y="74278"/>
                  </a:cubicBezTo>
                  <a:close/>
                  <a:moveTo>
                    <a:pt x="17673" y="31792"/>
                  </a:moveTo>
                  <a:lnTo>
                    <a:pt x="41658" y="17944"/>
                  </a:lnTo>
                  <a:lnTo>
                    <a:pt x="65643" y="31792"/>
                  </a:lnTo>
                  <a:lnTo>
                    <a:pt x="65643" y="59488"/>
                  </a:lnTo>
                  <a:lnTo>
                    <a:pt x="41658" y="73336"/>
                  </a:lnTo>
                  <a:lnTo>
                    <a:pt x="17673" y="594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6291598" y="1569971"/>
              <a:ext cx="62487" cy="68457"/>
            </a:xfrm>
            <a:custGeom>
              <a:rect b="b" l="l" r="r" t="t"/>
              <a:pathLst>
                <a:path extrusionOk="0" h="91276" w="83316">
                  <a:moveTo>
                    <a:pt x="41658" y="91277"/>
                  </a:moveTo>
                  <a:cubicBezTo>
                    <a:pt x="44406" y="91277"/>
                    <a:pt x="47154" y="90570"/>
                    <a:pt x="49604" y="89155"/>
                  </a:cubicBezTo>
                  <a:lnTo>
                    <a:pt x="75373" y="74277"/>
                  </a:lnTo>
                  <a:cubicBezTo>
                    <a:pt x="80273" y="71447"/>
                    <a:pt x="83317" y="66172"/>
                    <a:pt x="83317" y="60514"/>
                  </a:cubicBezTo>
                  <a:lnTo>
                    <a:pt x="83317" y="30762"/>
                  </a:lnTo>
                  <a:cubicBezTo>
                    <a:pt x="83317" y="25104"/>
                    <a:pt x="80273" y="19830"/>
                    <a:pt x="75371" y="16998"/>
                  </a:cubicBezTo>
                  <a:lnTo>
                    <a:pt x="49607" y="2124"/>
                  </a:lnTo>
                  <a:cubicBezTo>
                    <a:pt x="44704" y="-708"/>
                    <a:pt x="38613" y="-707"/>
                    <a:pt x="33712" y="2123"/>
                  </a:cubicBezTo>
                  <a:lnTo>
                    <a:pt x="7944" y="16999"/>
                  </a:lnTo>
                  <a:cubicBezTo>
                    <a:pt x="3043" y="19829"/>
                    <a:pt x="0" y="25104"/>
                    <a:pt x="0" y="30762"/>
                  </a:cubicBezTo>
                  <a:lnTo>
                    <a:pt x="0" y="60514"/>
                  </a:lnTo>
                  <a:cubicBezTo>
                    <a:pt x="0" y="66172"/>
                    <a:pt x="3043" y="71446"/>
                    <a:pt x="7946" y="74278"/>
                  </a:cubicBezTo>
                  <a:lnTo>
                    <a:pt x="33714" y="89155"/>
                  </a:lnTo>
                  <a:cubicBezTo>
                    <a:pt x="36163" y="90571"/>
                    <a:pt x="38911" y="91277"/>
                    <a:pt x="41658" y="91277"/>
                  </a:cubicBezTo>
                  <a:close/>
                  <a:moveTo>
                    <a:pt x="17672" y="31791"/>
                  </a:moveTo>
                  <a:lnTo>
                    <a:pt x="41657" y="17944"/>
                  </a:lnTo>
                  <a:lnTo>
                    <a:pt x="65642" y="31791"/>
                  </a:lnTo>
                  <a:lnTo>
                    <a:pt x="65642" y="59488"/>
                  </a:lnTo>
                  <a:lnTo>
                    <a:pt x="41657" y="73336"/>
                  </a:lnTo>
                  <a:lnTo>
                    <a:pt x="17672" y="594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6411725" y="1569972"/>
              <a:ext cx="62487" cy="68457"/>
            </a:xfrm>
            <a:custGeom>
              <a:rect b="b" l="l" r="r" t="t"/>
              <a:pathLst>
                <a:path extrusionOk="0" h="91276" w="83316">
                  <a:moveTo>
                    <a:pt x="7947" y="74278"/>
                  </a:moveTo>
                  <a:lnTo>
                    <a:pt x="33714" y="89155"/>
                  </a:lnTo>
                  <a:cubicBezTo>
                    <a:pt x="36163" y="90570"/>
                    <a:pt x="38911" y="91277"/>
                    <a:pt x="41658" y="91277"/>
                  </a:cubicBezTo>
                  <a:cubicBezTo>
                    <a:pt x="44406" y="91277"/>
                    <a:pt x="47154" y="90570"/>
                    <a:pt x="49604" y="89155"/>
                  </a:cubicBezTo>
                  <a:lnTo>
                    <a:pt x="75373" y="74277"/>
                  </a:lnTo>
                  <a:cubicBezTo>
                    <a:pt x="80273" y="71447"/>
                    <a:pt x="83317" y="66172"/>
                    <a:pt x="83317" y="60514"/>
                  </a:cubicBezTo>
                  <a:lnTo>
                    <a:pt x="83317" y="30762"/>
                  </a:lnTo>
                  <a:cubicBezTo>
                    <a:pt x="83317" y="25104"/>
                    <a:pt x="80273" y="19830"/>
                    <a:pt x="75371" y="16998"/>
                  </a:cubicBezTo>
                  <a:lnTo>
                    <a:pt x="49607" y="2124"/>
                  </a:lnTo>
                  <a:cubicBezTo>
                    <a:pt x="44704" y="-708"/>
                    <a:pt x="38613" y="-707"/>
                    <a:pt x="33712" y="2123"/>
                  </a:cubicBezTo>
                  <a:lnTo>
                    <a:pt x="7947" y="16998"/>
                  </a:lnTo>
                  <a:cubicBezTo>
                    <a:pt x="3045" y="19828"/>
                    <a:pt x="0" y="25103"/>
                    <a:pt x="0" y="30762"/>
                  </a:cubicBezTo>
                  <a:lnTo>
                    <a:pt x="0" y="60514"/>
                  </a:lnTo>
                  <a:cubicBezTo>
                    <a:pt x="0" y="66173"/>
                    <a:pt x="3045" y="71447"/>
                    <a:pt x="7947" y="74278"/>
                  </a:cubicBezTo>
                  <a:close/>
                  <a:moveTo>
                    <a:pt x="17673" y="31790"/>
                  </a:moveTo>
                  <a:lnTo>
                    <a:pt x="41658" y="17943"/>
                  </a:lnTo>
                  <a:lnTo>
                    <a:pt x="65644" y="31789"/>
                  </a:lnTo>
                  <a:lnTo>
                    <a:pt x="65644" y="59487"/>
                  </a:lnTo>
                  <a:lnTo>
                    <a:pt x="41658" y="73335"/>
                  </a:lnTo>
                  <a:lnTo>
                    <a:pt x="17673" y="594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6316214" y="1526400"/>
              <a:ext cx="133382" cy="36089"/>
            </a:xfrm>
            <a:custGeom>
              <a:rect b="b" l="l" r="r" t="t"/>
              <a:pathLst>
                <a:path extrusionOk="0" h="48119" w="177843">
                  <a:moveTo>
                    <a:pt x="169007" y="48120"/>
                  </a:moveTo>
                  <a:cubicBezTo>
                    <a:pt x="173888" y="48120"/>
                    <a:pt x="177843" y="44165"/>
                    <a:pt x="177843" y="39283"/>
                  </a:cubicBezTo>
                  <a:lnTo>
                    <a:pt x="177843" y="24855"/>
                  </a:lnTo>
                  <a:cubicBezTo>
                    <a:pt x="177843" y="19973"/>
                    <a:pt x="173888" y="16018"/>
                    <a:pt x="169007" y="16018"/>
                  </a:cubicBezTo>
                  <a:lnTo>
                    <a:pt x="97758" y="16018"/>
                  </a:lnTo>
                  <a:lnTo>
                    <a:pt x="97758" y="8837"/>
                  </a:lnTo>
                  <a:cubicBezTo>
                    <a:pt x="97758" y="3955"/>
                    <a:pt x="93803" y="0"/>
                    <a:pt x="88922" y="0"/>
                  </a:cubicBezTo>
                  <a:cubicBezTo>
                    <a:pt x="84040" y="0"/>
                    <a:pt x="80085" y="3955"/>
                    <a:pt x="80085" y="8837"/>
                  </a:cubicBezTo>
                  <a:lnTo>
                    <a:pt x="80085" y="16018"/>
                  </a:lnTo>
                  <a:lnTo>
                    <a:pt x="8837" y="16018"/>
                  </a:lnTo>
                  <a:cubicBezTo>
                    <a:pt x="3955" y="16018"/>
                    <a:pt x="0" y="19973"/>
                    <a:pt x="0" y="24855"/>
                  </a:cubicBezTo>
                  <a:lnTo>
                    <a:pt x="0" y="39283"/>
                  </a:lnTo>
                  <a:cubicBezTo>
                    <a:pt x="0" y="44165"/>
                    <a:pt x="3955" y="48120"/>
                    <a:pt x="8837" y="48120"/>
                  </a:cubicBezTo>
                  <a:cubicBezTo>
                    <a:pt x="13718" y="48120"/>
                    <a:pt x="17673" y="44165"/>
                    <a:pt x="17673" y="39283"/>
                  </a:cubicBezTo>
                  <a:lnTo>
                    <a:pt x="17673" y="33691"/>
                  </a:lnTo>
                  <a:lnTo>
                    <a:pt x="160169" y="33691"/>
                  </a:lnTo>
                  <a:lnTo>
                    <a:pt x="160169" y="39283"/>
                  </a:lnTo>
                  <a:cubicBezTo>
                    <a:pt x="160170" y="44163"/>
                    <a:pt x="164126" y="48120"/>
                    <a:pt x="169007" y="48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6222962" y="1337889"/>
              <a:ext cx="381933" cy="452437"/>
            </a:xfrm>
            <a:custGeom>
              <a:rect b="b" l="l" r="r" t="t"/>
              <a:pathLst>
                <a:path extrusionOk="0" h="603249" w="509244">
                  <a:moveTo>
                    <a:pt x="506688" y="497406"/>
                  </a:moveTo>
                  <a:lnTo>
                    <a:pt x="501586" y="488125"/>
                  </a:lnTo>
                  <a:cubicBezTo>
                    <a:pt x="501331" y="487663"/>
                    <a:pt x="501198" y="487142"/>
                    <a:pt x="501198" y="486618"/>
                  </a:cubicBezTo>
                  <a:lnTo>
                    <a:pt x="501198" y="458444"/>
                  </a:lnTo>
                  <a:cubicBezTo>
                    <a:pt x="501198" y="457919"/>
                    <a:pt x="501331" y="457397"/>
                    <a:pt x="501586" y="456936"/>
                  </a:cubicBezTo>
                  <a:lnTo>
                    <a:pt x="506686" y="447656"/>
                  </a:lnTo>
                  <a:cubicBezTo>
                    <a:pt x="510172" y="441322"/>
                    <a:pt x="510090" y="433495"/>
                    <a:pt x="506473" y="427232"/>
                  </a:cubicBezTo>
                  <a:lnTo>
                    <a:pt x="501305" y="418282"/>
                  </a:lnTo>
                  <a:cubicBezTo>
                    <a:pt x="497691" y="412021"/>
                    <a:pt x="490954" y="408036"/>
                    <a:pt x="483725" y="407885"/>
                  </a:cubicBezTo>
                  <a:lnTo>
                    <a:pt x="473139" y="407664"/>
                  </a:lnTo>
                  <a:cubicBezTo>
                    <a:pt x="472612" y="407652"/>
                    <a:pt x="472094" y="407507"/>
                    <a:pt x="471639" y="407246"/>
                  </a:cubicBezTo>
                  <a:lnTo>
                    <a:pt x="447240" y="393159"/>
                  </a:lnTo>
                  <a:cubicBezTo>
                    <a:pt x="446783" y="392895"/>
                    <a:pt x="446399" y="392519"/>
                    <a:pt x="446127" y="392070"/>
                  </a:cubicBezTo>
                  <a:lnTo>
                    <a:pt x="440641" y="383011"/>
                  </a:lnTo>
                  <a:cubicBezTo>
                    <a:pt x="437537" y="377887"/>
                    <a:pt x="432324" y="374371"/>
                    <a:pt x="426517" y="373315"/>
                  </a:cubicBezTo>
                  <a:lnTo>
                    <a:pt x="426517" y="42742"/>
                  </a:lnTo>
                  <a:cubicBezTo>
                    <a:pt x="426517" y="37861"/>
                    <a:pt x="422561" y="33906"/>
                    <a:pt x="417680" y="33906"/>
                  </a:cubicBezTo>
                  <a:lnTo>
                    <a:pt x="409715" y="33906"/>
                  </a:lnTo>
                  <a:lnTo>
                    <a:pt x="391913" y="8655"/>
                  </a:lnTo>
                  <a:cubicBezTo>
                    <a:pt x="388095" y="3235"/>
                    <a:pt x="381856" y="0"/>
                    <a:pt x="375226" y="0"/>
                  </a:cubicBezTo>
                  <a:lnTo>
                    <a:pt x="134330" y="0"/>
                  </a:lnTo>
                  <a:cubicBezTo>
                    <a:pt x="129449" y="0"/>
                    <a:pt x="125494" y="3955"/>
                    <a:pt x="125494" y="8837"/>
                  </a:cubicBezTo>
                  <a:cubicBezTo>
                    <a:pt x="125494" y="13718"/>
                    <a:pt x="129449" y="17673"/>
                    <a:pt x="134330" y="17673"/>
                  </a:cubicBezTo>
                  <a:lnTo>
                    <a:pt x="375226" y="17673"/>
                  </a:lnTo>
                  <a:cubicBezTo>
                    <a:pt x="376117" y="17673"/>
                    <a:pt x="376955" y="18108"/>
                    <a:pt x="377467" y="18836"/>
                  </a:cubicBezTo>
                  <a:lnTo>
                    <a:pt x="388091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1" y="18108"/>
                    <a:pt x="50400" y="17673"/>
                    <a:pt x="51290" y="17673"/>
                  </a:cubicBezTo>
                  <a:lnTo>
                    <a:pt x="98999" y="17673"/>
                  </a:lnTo>
                  <a:cubicBezTo>
                    <a:pt x="103880" y="17673"/>
                    <a:pt x="107836" y="13718"/>
                    <a:pt x="107836" y="8837"/>
                  </a:cubicBezTo>
                  <a:cubicBezTo>
                    <a:pt x="107836" y="3955"/>
                    <a:pt x="103880" y="0"/>
                    <a:pt x="98999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1"/>
                    <a:pt x="0" y="42742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347950" y="603250"/>
                  </a:lnTo>
                  <a:cubicBezTo>
                    <a:pt x="352832" y="603250"/>
                    <a:pt x="356787" y="599295"/>
                    <a:pt x="356787" y="594413"/>
                  </a:cubicBezTo>
                  <a:cubicBezTo>
                    <a:pt x="356787" y="589532"/>
                    <a:pt x="352832" y="585577"/>
                    <a:pt x="347950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408843" y="51579"/>
                  </a:lnTo>
                  <a:lnTo>
                    <a:pt x="408843" y="373313"/>
                  </a:lnTo>
                  <a:cubicBezTo>
                    <a:pt x="403036" y="374368"/>
                    <a:pt x="397822" y="377884"/>
                    <a:pt x="394719" y="383008"/>
                  </a:cubicBezTo>
                  <a:lnTo>
                    <a:pt x="389232" y="392067"/>
                  </a:lnTo>
                  <a:cubicBezTo>
                    <a:pt x="388961" y="392517"/>
                    <a:pt x="388576" y="392893"/>
                    <a:pt x="388122" y="393155"/>
                  </a:cubicBezTo>
                  <a:lnTo>
                    <a:pt x="363721" y="407242"/>
                  </a:lnTo>
                  <a:cubicBezTo>
                    <a:pt x="363266" y="407505"/>
                    <a:pt x="362748" y="407650"/>
                    <a:pt x="362222" y="407660"/>
                  </a:cubicBezTo>
                  <a:lnTo>
                    <a:pt x="351636" y="407882"/>
                  </a:lnTo>
                  <a:cubicBezTo>
                    <a:pt x="344406" y="408033"/>
                    <a:pt x="337669" y="412017"/>
                    <a:pt x="334054" y="418278"/>
                  </a:cubicBezTo>
                  <a:lnTo>
                    <a:pt x="328887" y="427228"/>
                  </a:lnTo>
                  <a:cubicBezTo>
                    <a:pt x="325272" y="433489"/>
                    <a:pt x="325189" y="441316"/>
                    <a:pt x="328672" y="447652"/>
                  </a:cubicBezTo>
                  <a:lnTo>
                    <a:pt x="333773" y="456929"/>
                  </a:lnTo>
                  <a:cubicBezTo>
                    <a:pt x="334027" y="457392"/>
                    <a:pt x="334162" y="457915"/>
                    <a:pt x="334162" y="458441"/>
                  </a:cubicBezTo>
                  <a:lnTo>
                    <a:pt x="334162" y="486614"/>
                  </a:lnTo>
                  <a:cubicBezTo>
                    <a:pt x="334162" y="487140"/>
                    <a:pt x="334027" y="487663"/>
                    <a:pt x="333775" y="488121"/>
                  </a:cubicBezTo>
                  <a:lnTo>
                    <a:pt x="328671" y="497403"/>
                  </a:lnTo>
                  <a:cubicBezTo>
                    <a:pt x="325189" y="503741"/>
                    <a:pt x="325271" y="511567"/>
                    <a:pt x="328887" y="517825"/>
                  </a:cubicBezTo>
                  <a:lnTo>
                    <a:pt x="334054" y="526777"/>
                  </a:lnTo>
                  <a:cubicBezTo>
                    <a:pt x="337669" y="533036"/>
                    <a:pt x="344405" y="537020"/>
                    <a:pt x="351636" y="537173"/>
                  </a:cubicBezTo>
                  <a:lnTo>
                    <a:pt x="362221" y="537394"/>
                  </a:lnTo>
                  <a:cubicBezTo>
                    <a:pt x="362748" y="537406"/>
                    <a:pt x="363268" y="537551"/>
                    <a:pt x="363722" y="537813"/>
                  </a:cubicBezTo>
                  <a:lnTo>
                    <a:pt x="388121" y="551901"/>
                  </a:lnTo>
                  <a:cubicBezTo>
                    <a:pt x="388577" y="552163"/>
                    <a:pt x="388961" y="552539"/>
                    <a:pt x="389233" y="552989"/>
                  </a:cubicBezTo>
                  <a:lnTo>
                    <a:pt x="394719" y="562049"/>
                  </a:lnTo>
                  <a:cubicBezTo>
                    <a:pt x="397823" y="567173"/>
                    <a:pt x="403036" y="570689"/>
                    <a:pt x="408843" y="571744"/>
                  </a:cubicBezTo>
                  <a:lnTo>
                    <a:pt x="408843" y="585577"/>
                  </a:lnTo>
                  <a:lnTo>
                    <a:pt x="383283" y="585577"/>
                  </a:lnTo>
                  <a:cubicBezTo>
                    <a:pt x="378402" y="585577"/>
                    <a:pt x="374446" y="589532"/>
                    <a:pt x="374446" y="594413"/>
                  </a:cubicBezTo>
                  <a:cubicBezTo>
                    <a:pt x="374446" y="599295"/>
                    <a:pt x="378402" y="603250"/>
                    <a:pt x="383283" y="603250"/>
                  </a:cubicBezTo>
                  <a:lnTo>
                    <a:pt x="417680" y="603250"/>
                  </a:lnTo>
                  <a:cubicBezTo>
                    <a:pt x="422561" y="603250"/>
                    <a:pt x="426517" y="599295"/>
                    <a:pt x="426517" y="594413"/>
                  </a:cubicBezTo>
                  <a:lnTo>
                    <a:pt x="426517" y="571748"/>
                  </a:lnTo>
                  <a:cubicBezTo>
                    <a:pt x="432324" y="570692"/>
                    <a:pt x="437538" y="567176"/>
                    <a:pt x="440641" y="562052"/>
                  </a:cubicBezTo>
                  <a:lnTo>
                    <a:pt x="446129" y="552992"/>
                  </a:lnTo>
                  <a:cubicBezTo>
                    <a:pt x="446399" y="552544"/>
                    <a:pt x="446784" y="552169"/>
                    <a:pt x="447239" y="551905"/>
                  </a:cubicBezTo>
                  <a:lnTo>
                    <a:pt x="471635" y="537820"/>
                  </a:lnTo>
                  <a:cubicBezTo>
                    <a:pt x="472094" y="537555"/>
                    <a:pt x="472613" y="537410"/>
                    <a:pt x="473137" y="537399"/>
                  </a:cubicBezTo>
                  <a:lnTo>
                    <a:pt x="483728" y="537178"/>
                  </a:lnTo>
                  <a:cubicBezTo>
                    <a:pt x="490955" y="537024"/>
                    <a:pt x="497691" y="533041"/>
                    <a:pt x="501305" y="526781"/>
                  </a:cubicBezTo>
                  <a:lnTo>
                    <a:pt x="506473" y="517831"/>
                  </a:lnTo>
                  <a:cubicBezTo>
                    <a:pt x="510090" y="511568"/>
                    <a:pt x="510172" y="503741"/>
                    <a:pt x="506688" y="497406"/>
                  </a:cubicBezTo>
                  <a:close/>
                  <a:moveTo>
                    <a:pt x="486099" y="496640"/>
                  </a:moveTo>
                  <a:lnTo>
                    <a:pt x="491201" y="505921"/>
                  </a:lnTo>
                  <a:cubicBezTo>
                    <a:pt x="491725" y="506874"/>
                    <a:pt x="491714" y="508051"/>
                    <a:pt x="491169" y="508992"/>
                  </a:cubicBezTo>
                  <a:lnTo>
                    <a:pt x="486002" y="517942"/>
                  </a:lnTo>
                  <a:cubicBezTo>
                    <a:pt x="485457" y="518885"/>
                    <a:pt x="484444" y="519485"/>
                    <a:pt x="483358" y="519508"/>
                  </a:cubicBezTo>
                  <a:lnTo>
                    <a:pt x="472768" y="519729"/>
                  </a:lnTo>
                  <a:cubicBezTo>
                    <a:pt x="469277" y="519802"/>
                    <a:pt x="465833" y="520764"/>
                    <a:pt x="462804" y="522511"/>
                  </a:cubicBezTo>
                  <a:lnTo>
                    <a:pt x="438403" y="536599"/>
                  </a:lnTo>
                  <a:cubicBezTo>
                    <a:pt x="435375" y="538348"/>
                    <a:pt x="432818" y="540853"/>
                    <a:pt x="431012" y="543839"/>
                  </a:cubicBezTo>
                  <a:lnTo>
                    <a:pt x="425526" y="552898"/>
                  </a:lnTo>
                  <a:cubicBezTo>
                    <a:pt x="424961" y="553828"/>
                    <a:pt x="423935" y="554407"/>
                    <a:pt x="422849" y="554407"/>
                  </a:cubicBezTo>
                  <a:lnTo>
                    <a:pt x="412515" y="554407"/>
                  </a:lnTo>
                  <a:cubicBezTo>
                    <a:pt x="411427" y="554407"/>
                    <a:pt x="410401" y="553828"/>
                    <a:pt x="409838" y="552899"/>
                  </a:cubicBezTo>
                  <a:lnTo>
                    <a:pt x="404354" y="543842"/>
                  </a:lnTo>
                  <a:cubicBezTo>
                    <a:pt x="402546" y="540853"/>
                    <a:pt x="399989" y="538349"/>
                    <a:pt x="396961" y="536600"/>
                  </a:cubicBezTo>
                  <a:lnTo>
                    <a:pt x="372558" y="522510"/>
                  </a:lnTo>
                  <a:cubicBezTo>
                    <a:pt x="369532" y="520765"/>
                    <a:pt x="366087" y="519804"/>
                    <a:pt x="362593" y="519731"/>
                  </a:cubicBezTo>
                  <a:lnTo>
                    <a:pt x="352009" y="519509"/>
                  </a:lnTo>
                  <a:cubicBezTo>
                    <a:pt x="350919" y="519485"/>
                    <a:pt x="349906" y="518886"/>
                    <a:pt x="349362" y="517944"/>
                  </a:cubicBezTo>
                  <a:lnTo>
                    <a:pt x="344194" y="508992"/>
                  </a:lnTo>
                  <a:cubicBezTo>
                    <a:pt x="343650" y="508051"/>
                    <a:pt x="343638" y="506874"/>
                    <a:pt x="344162" y="505922"/>
                  </a:cubicBezTo>
                  <a:lnTo>
                    <a:pt x="349268" y="496637"/>
                  </a:lnTo>
                  <a:cubicBezTo>
                    <a:pt x="350949" y="493574"/>
                    <a:pt x="351838" y="490110"/>
                    <a:pt x="351838" y="486619"/>
                  </a:cubicBezTo>
                  <a:lnTo>
                    <a:pt x="351838" y="458445"/>
                  </a:lnTo>
                  <a:cubicBezTo>
                    <a:pt x="351838" y="454953"/>
                    <a:pt x="350949" y="451489"/>
                    <a:pt x="349265" y="448422"/>
                  </a:cubicBezTo>
                  <a:lnTo>
                    <a:pt x="344162" y="439141"/>
                  </a:lnTo>
                  <a:cubicBezTo>
                    <a:pt x="343639" y="438188"/>
                    <a:pt x="343651" y="437011"/>
                    <a:pt x="344194" y="436070"/>
                  </a:cubicBezTo>
                  <a:lnTo>
                    <a:pt x="349362" y="427120"/>
                  </a:lnTo>
                  <a:cubicBezTo>
                    <a:pt x="349906" y="426177"/>
                    <a:pt x="350919" y="425578"/>
                    <a:pt x="352007" y="425555"/>
                  </a:cubicBezTo>
                  <a:lnTo>
                    <a:pt x="362596" y="425334"/>
                  </a:lnTo>
                  <a:cubicBezTo>
                    <a:pt x="366091" y="425261"/>
                    <a:pt x="369538" y="424298"/>
                    <a:pt x="372561" y="422552"/>
                  </a:cubicBezTo>
                  <a:lnTo>
                    <a:pt x="396962" y="408465"/>
                  </a:lnTo>
                  <a:cubicBezTo>
                    <a:pt x="399987" y="406718"/>
                    <a:pt x="402543" y="404214"/>
                    <a:pt x="404352" y="401225"/>
                  </a:cubicBezTo>
                  <a:lnTo>
                    <a:pt x="409838" y="392167"/>
                  </a:lnTo>
                  <a:cubicBezTo>
                    <a:pt x="410402" y="391236"/>
                    <a:pt x="411428" y="390657"/>
                    <a:pt x="412515" y="390657"/>
                  </a:cubicBezTo>
                  <a:lnTo>
                    <a:pt x="422849" y="390657"/>
                  </a:lnTo>
                  <a:cubicBezTo>
                    <a:pt x="423936" y="390657"/>
                    <a:pt x="424963" y="391236"/>
                    <a:pt x="425526" y="392166"/>
                  </a:cubicBezTo>
                  <a:lnTo>
                    <a:pt x="431010" y="401224"/>
                  </a:lnTo>
                  <a:cubicBezTo>
                    <a:pt x="432820" y="404212"/>
                    <a:pt x="435377" y="406715"/>
                    <a:pt x="438404" y="408464"/>
                  </a:cubicBezTo>
                  <a:lnTo>
                    <a:pt x="462802" y="422551"/>
                  </a:lnTo>
                  <a:cubicBezTo>
                    <a:pt x="465827" y="424297"/>
                    <a:pt x="469273" y="425259"/>
                    <a:pt x="472769" y="425332"/>
                  </a:cubicBezTo>
                  <a:lnTo>
                    <a:pt x="483358" y="425554"/>
                  </a:lnTo>
                  <a:cubicBezTo>
                    <a:pt x="484444" y="425578"/>
                    <a:pt x="485457" y="426176"/>
                    <a:pt x="486002" y="427119"/>
                  </a:cubicBezTo>
                  <a:lnTo>
                    <a:pt x="491169" y="436068"/>
                  </a:lnTo>
                  <a:cubicBezTo>
                    <a:pt x="491714" y="437011"/>
                    <a:pt x="491727" y="438188"/>
                    <a:pt x="491201" y="439140"/>
                  </a:cubicBezTo>
                  <a:lnTo>
                    <a:pt x="486099" y="448421"/>
                  </a:lnTo>
                  <a:cubicBezTo>
                    <a:pt x="484414" y="451484"/>
                    <a:pt x="483525" y="454949"/>
                    <a:pt x="483525" y="458444"/>
                  </a:cubicBezTo>
                  <a:lnTo>
                    <a:pt x="483525" y="486618"/>
                  </a:lnTo>
                  <a:cubicBezTo>
                    <a:pt x="483525" y="490111"/>
                    <a:pt x="484416" y="493576"/>
                    <a:pt x="486099" y="4966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6502910" y="1658977"/>
              <a:ext cx="66623" cy="66620"/>
            </a:xfrm>
            <a:custGeom>
              <a:rect b="b" l="l" r="r" t="t"/>
              <a:pathLst>
                <a:path extrusionOk="0" h="88827" w="88831">
                  <a:moveTo>
                    <a:pt x="41546" y="86"/>
                  </a:moveTo>
                  <a:cubicBezTo>
                    <a:pt x="19318" y="1492"/>
                    <a:pt x="1496" y="19314"/>
                    <a:pt x="89" y="41544"/>
                  </a:cubicBezTo>
                  <a:cubicBezTo>
                    <a:pt x="-718" y="54310"/>
                    <a:pt x="3991" y="66803"/>
                    <a:pt x="13008" y="75820"/>
                  </a:cubicBezTo>
                  <a:cubicBezTo>
                    <a:pt x="21751" y="84563"/>
                    <a:pt x="34111" y="89562"/>
                    <a:pt x="47284" y="88739"/>
                  </a:cubicBezTo>
                  <a:lnTo>
                    <a:pt x="47285" y="88739"/>
                  </a:lnTo>
                  <a:cubicBezTo>
                    <a:pt x="69515" y="87334"/>
                    <a:pt x="87338" y="69511"/>
                    <a:pt x="88742" y="47280"/>
                  </a:cubicBezTo>
                  <a:cubicBezTo>
                    <a:pt x="89549" y="34515"/>
                    <a:pt x="84840" y="22021"/>
                    <a:pt x="75823" y="13006"/>
                  </a:cubicBezTo>
                  <a:cubicBezTo>
                    <a:pt x="66806" y="3990"/>
                    <a:pt x="54318" y="-707"/>
                    <a:pt x="41546" y="86"/>
                  </a:cubicBezTo>
                  <a:close/>
                  <a:moveTo>
                    <a:pt x="71103" y="46165"/>
                  </a:moveTo>
                  <a:cubicBezTo>
                    <a:pt x="70258" y="59535"/>
                    <a:pt x="59540" y="70254"/>
                    <a:pt x="46170" y="71099"/>
                  </a:cubicBezTo>
                  <a:cubicBezTo>
                    <a:pt x="38458" y="71600"/>
                    <a:pt x="30934" y="68751"/>
                    <a:pt x="25506" y="63322"/>
                  </a:cubicBezTo>
                  <a:cubicBezTo>
                    <a:pt x="20076" y="57892"/>
                    <a:pt x="17242" y="50360"/>
                    <a:pt x="17728" y="42658"/>
                  </a:cubicBezTo>
                  <a:cubicBezTo>
                    <a:pt x="18573" y="29287"/>
                    <a:pt x="29291" y="18569"/>
                    <a:pt x="42661" y="17724"/>
                  </a:cubicBezTo>
                  <a:cubicBezTo>
                    <a:pt x="50297" y="17231"/>
                    <a:pt x="57867" y="20042"/>
                    <a:pt x="63325" y="25502"/>
                  </a:cubicBezTo>
                  <a:cubicBezTo>
                    <a:pt x="68756" y="30931"/>
                    <a:pt x="71589" y="38462"/>
                    <a:pt x="71103" y="46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6272956" y="1680105"/>
              <a:ext cx="26464" cy="13255"/>
            </a:xfrm>
            <a:custGeom>
              <a:rect b="b" l="l" r="r" t="t"/>
              <a:pathLst>
                <a:path extrusionOk="0" h="17673" w="35285">
                  <a:moveTo>
                    <a:pt x="264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449" y="17673"/>
                  </a:lnTo>
                  <a:cubicBezTo>
                    <a:pt x="31330" y="17673"/>
                    <a:pt x="35285" y="13718"/>
                    <a:pt x="35285" y="8837"/>
                  </a:cubicBezTo>
                  <a:cubicBezTo>
                    <a:pt x="35285" y="3955"/>
                    <a:pt x="31330" y="0"/>
                    <a:pt x="2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6307006" y="1680105"/>
              <a:ext cx="107143" cy="13255"/>
            </a:xfrm>
            <a:custGeom>
              <a:rect b="b" l="l" r="r" t="t"/>
              <a:pathLst>
                <a:path extrusionOk="0" h="17673" w="142858">
                  <a:moveTo>
                    <a:pt x="13402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022" y="17673"/>
                  </a:lnTo>
                  <a:cubicBezTo>
                    <a:pt x="138903" y="17673"/>
                    <a:pt x="142858" y="13718"/>
                    <a:pt x="142858" y="8837"/>
                  </a:cubicBezTo>
                  <a:cubicBezTo>
                    <a:pt x="142858" y="3955"/>
                    <a:pt x="138903" y="0"/>
                    <a:pt x="13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6272956" y="1700843"/>
              <a:ext cx="26464" cy="13255"/>
            </a:xfrm>
            <a:custGeom>
              <a:rect b="b" l="l" r="r" t="t"/>
              <a:pathLst>
                <a:path extrusionOk="0" h="17673" w="35285">
                  <a:moveTo>
                    <a:pt x="264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449" y="17673"/>
                  </a:lnTo>
                  <a:cubicBezTo>
                    <a:pt x="31330" y="17673"/>
                    <a:pt x="35285" y="13718"/>
                    <a:pt x="35285" y="8837"/>
                  </a:cubicBezTo>
                  <a:cubicBezTo>
                    <a:pt x="35285" y="3955"/>
                    <a:pt x="31330" y="0"/>
                    <a:pt x="2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6307006" y="1700843"/>
              <a:ext cx="107143" cy="13255"/>
            </a:xfrm>
            <a:custGeom>
              <a:rect b="b" l="l" r="r" t="t"/>
              <a:pathLst>
                <a:path extrusionOk="0" h="17673" w="142858">
                  <a:moveTo>
                    <a:pt x="13402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022" y="17673"/>
                  </a:lnTo>
                  <a:cubicBezTo>
                    <a:pt x="138903" y="17673"/>
                    <a:pt x="142858" y="13718"/>
                    <a:pt x="142858" y="8837"/>
                  </a:cubicBezTo>
                  <a:cubicBezTo>
                    <a:pt x="142858" y="3955"/>
                    <a:pt x="138903" y="0"/>
                    <a:pt x="13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6272956" y="1721582"/>
              <a:ext cx="26464" cy="13255"/>
            </a:xfrm>
            <a:custGeom>
              <a:rect b="b" l="l" r="r" t="t"/>
              <a:pathLst>
                <a:path extrusionOk="0" h="17673" w="35285">
                  <a:moveTo>
                    <a:pt x="264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449" y="17673"/>
                  </a:lnTo>
                  <a:cubicBezTo>
                    <a:pt x="31330" y="17673"/>
                    <a:pt x="35285" y="13718"/>
                    <a:pt x="35285" y="8837"/>
                  </a:cubicBezTo>
                  <a:cubicBezTo>
                    <a:pt x="35285" y="3955"/>
                    <a:pt x="31330" y="0"/>
                    <a:pt x="2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6307006" y="1721582"/>
              <a:ext cx="107143" cy="13255"/>
            </a:xfrm>
            <a:custGeom>
              <a:rect b="b" l="l" r="r" t="t"/>
              <a:pathLst>
                <a:path extrusionOk="0" h="17673" w="142858">
                  <a:moveTo>
                    <a:pt x="13402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022" y="17673"/>
                  </a:lnTo>
                  <a:cubicBezTo>
                    <a:pt x="138903" y="17673"/>
                    <a:pt x="142858" y="13718"/>
                    <a:pt x="142858" y="8837"/>
                  </a:cubicBezTo>
                  <a:cubicBezTo>
                    <a:pt x="142858" y="3955"/>
                    <a:pt x="138903" y="0"/>
                    <a:pt x="13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7" name="Google Shape;1447;p33"/>
          <p:cNvSpPr txBox="1"/>
          <p:nvPr/>
        </p:nvSpPr>
        <p:spPr>
          <a:xfrm>
            <a:off x="1448138" y="2598488"/>
            <a:ext cx="59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8" name="Google Shape;1448;p33"/>
          <p:cNvSpPr txBox="1"/>
          <p:nvPr/>
        </p:nvSpPr>
        <p:spPr>
          <a:xfrm>
            <a:off x="3229250" y="2598488"/>
            <a:ext cx="59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9" name="Google Shape;1449;p33"/>
          <p:cNvSpPr txBox="1"/>
          <p:nvPr/>
        </p:nvSpPr>
        <p:spPr>
          <a:xfrm>
            <a:off x="5010375" y="2598488"/>
            <a:ext cx="59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50" name="Google Shape;1450;p33"/>
          <p:cNvSpPr txBox="1"/>
          <p:nvPr/>
        </p:nvSpPr>
        <p:spPr>
          <a:xfrm>
            <a:off x="6791500" y="2598488"/>
            <a:ext cx="596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2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3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1456" name="Google Shape;1456;p3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7" name="Google Shape;1457;p34"/>
          <p:cNvSpPr/>
          <p:nvPr/>
        </p:nvSpPr>
        <p:spPr>
          <a:xfrm>
            <a:off x="6424662" y="3220163"/>
            <a:ext cx="1962392" cy="1396159"/>
          </a:xfrm>
          <a:custGeom>
            <a:rect b="b" l="l" r="r" t="t"/>
            <a:pathLst>
              <a:path extrusionOk="0" h="576330" w="810069">
                <a:moveTo>
                  <a:pt x="786498" y="661"/>
                </a:moveTo>
                <a:lnTo>
                  <a:pt x="308394" y="128504"/>
                </a:lnTo>
                <a:cubicBezTo>
                  <a:pt x="294189" y="132243"/>
                  <a:pt x="289704" y="149812"/>
                  <a:pt x="299797" y="160278"/>
                </a:cubicBezTo>
                <a:lnTo>
                  <a:pt x="344654" y="205136"/>
                </a:lnTo>
                <a:cubicBezTo>
                  <a:pt x="352130" y="212612"/>
                  <a:pt x="352130" y="224574"/>
                  <a:pt x="344654" y="231676"/>
                </a:cubicBezTo>
                <a:lnTo>
                  <a:pt x="0" y="576330"/>
                </a:lnTo>
                <a:lnTo>
                  <a:pt x="245968" y="576330"/>
                </a:lnTo>
                <a:lnTo>
                  <a:pt x="467638" y="576330"/>
                </a:lnTo>
                <a:lnTo>
                  <a:pt x="578660" y="465308"/>
                </a:lnTo>
                <a:cubicBezTo>
                  <a:pt x="586136" y="457832"/>
                  <a:pt x="598098" y="457832"/>
                  <a:pt x="605200" y="465308"/>
                </a:cubicBezTo>
                <a:lnTo>
                  <a:pt x="650057" y="510165"/>
                </a:lnTo>
                <a:cubicBezTo>
                  <a:pt x="660524" y="520632"/>
                  <a:pt x="677720" y="515773"/>
                  <a:pt x="681831" y="501568"/>
                </a:cubicBezTo>
                <a:lnTo>
                  <a:pt x="809301" y="23837"/>
                </a:lnTo>
                <a:cubicBezTo>
                  <a:pt x="813413" y="9632"/>
                  <a:pt x="800329" y="-3077"/>
                  <a:pt x="786498" y="66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34"/>
          <p:cNvSpPr/>
          <p:nvPr/>
        </p:nvSpPr>
        <p:spPr>
          <a:xfrm>
            <a:off x="5018372" y="3220163"/>
            <a:ext cx="1963037" cy="1396159"/>
          </a:xfrm>
          <a:custGeom>
            <a:rect b="b" l="l" r="r" t="t"/>
            <a:pathLst>
              <a:path extrusionOk="0" h="576330" w="810335">
                <a:moveTo>
                  <a:pt x="786498" y="661"/>
                </a:moveTo>
                <a:lnTo>
                  <a:pt x="308394" y="128504"/>
                </a:lnTo>
                <a:cubicBezTo>
                  <a:pt x="294189" y="132243"/>
                  <a:pt x="289704" y="149812"/>
                  <a:pt x="299796" y="160278"/>
                </a:cubicBezTo>
                <a:lnTo>
                  <a:pt x="344654" y="205136"/>
                </a:lnTo>
                <a:cubicBezTo>
                  <a:pt x="352130" y="212612"/>
                  <a:pt x="352130" y="224574"/>
                  <a:pt x="344654" y="231676"/>
                </a:cubicBezTo>
                <a:lnTo>
                  <a:pt x="0" y="576330"/>
                </a:lnTo>
                <a:lnTo>
                  <a:pt x="255313" y="576330"/>
                </a:lnTo>
                <a:lnTo>
                  <a:pt x="467264" y="576330"/>
                </a:lnTo>
                <a:lnTo>
                  <a:pt x="578286" y="465308"/>
                </a:lnTo>
                <a:cubicBezTo>
                  <a:pt x="585762" y="457832"/>
                  <a:pt x="597724" y="457832"/>
                  <a:pt x="604826" y="465308"/>
                </a:cubicBezTo>
                <a:lnTo>
                  <a:pt x="649684" y="510165"/>
                </a:lnTo>
                <a:cubicBezTo>
                  <a:pt x="660150" y="520632"/>
                  <a:pt x="677346" y="515773"/>
                  <a:pt x="681458" y="501568"/>
                </a:cubicBezTo>
                <a:lnTo>
                  <a:pt x="809675" y="23837"/>
                </a:lnTo>
                <a:cubicBezTo>
                  <a:pt x="813413" y="9632"/>
                  <a:pt x="800703" y="-3077"/>
                  <a:pt x="786498" y="6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34"/>
          <p:cNvSpPr/>
          <p:nvPr/>
        </p:nvSpPr>
        <p:spPr>
          <a:xfrm>
            <a:off x="3600312" y="3220163"/>
            <a:ext cx="1963037" cy="1396159"/>
          </a:xfrm>
          <a:custGeom>
            <a:rect b="b" l="l" r="r" t="t"/>
            <a:pathLst>
              <a:path extrusionOk="0" h="576330" w="810335">
                <a:moveTo>
                  <a:pt x="786499" y="661"/>
                </a:moveTo>
                <a:lnTo>
                  <a:pt x="308394" y="128504"/>
                </a:lnTo>
                <a:cubicBezTo>
                  <a:pt x="294189" y="132243"/>
                  <a:pt x="289704" y="149812"/>
                  <a:pt x="299797" y="160278"/>
                </a:cubicBezTo>
                <a:lnTo>
                  <a:pt x="344654" y="205136"/>
                </a:lnTo>
                <a:cubicBezTo>
                  <a:pt x="352130" y="212612"/>
                  <a:pt x="352130" y="224574"/>
                  <a:pt x="344654" y="231676"/>
                </a:cubicBezTo>
                <a:lnTo>
                  <a:pt x="0" y="576330"/>
                </a:lnTo>
                <a:lnTo>
                  <a:pt x="245968" y="576330"/>
                </a:lnTo>
                <a:lnTo>
                  <a:pt x="467638" y="576330"/>
                </a:lnTo>
                <a:lnTo>
                  <a:pt x="578660" y="465308"/>
                </a:lnTo>
                <a:cubicBezTo>
                  <a:pt x="586136" y="457832"/>
                  <a:pt x="598098" y="457832"/>
                  <a:pt x="605200" y="465308"/>
                </a:cubicBezTo>
                <a:lnTo>
                  <a:pt x="650058" y="510165"/>
                </a:lnTo>
                <a:cubicBezTo>
                  <a:pt x="660524" y="520632"/>
                  <a:pt x="677720" y="515773"/>
                  <a:pt x="681831" y="501568"/>
                </a:cubicBezTo>
                <a:lnTo>
                  <a:pt x="809675" y="23837"/>
                </a:lnTo>
                <a:cubicBezTo>
                  <a:pt x="813413" y="9632"/>
                  <a:pt x="800703" y="-3077"/>
                  <a:pt x="786499" y="66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34"/>
          <p:cNvSpPr/>
          <p:nvPr/>
        </p:nvSpPr>
        <p:spPr>
          <a:xfrm>
            <a:off x="2182252" y="3220163"/>
            <a:ext cx="1963037" cy="1396159"/>
          </a:xfrm>
          <a:custGeom>
            <a:rect b="b" l="l" r="r" t="t"/>
            <a:pathLst>
              <a:path extrusionOk="0" h="576330" w="810335">
                <a:moveTo>
                  <a:pt x="786499" y="661"/>
                </a:moveTo>
                <a:lnTo>
                  <a:pt x="308394" y="128504"/>
                </a:lnTo>
                <a:cubicBezTo>
                  <a:pt x="294189" y="132243"/>
                  <a:pt x="289704" y="149812"/>
                  <a:pt x="299797" y="160278"/>
                </a:cubicBezTo>
                <a:lnTo>
                  <a:pt x="344654" y="205136"/>
                </a:lnTo>
                <a:cubicBezTo>
                  <a:pt x="352130" y="212612"/>
                  <a:pt x="352130" y="224574"/>
                  <a:pt x="344654" y="231676"/>
                </a:cubicBezTo>
                <a:lnTo>
                  <a:pt x="0" y="576330"/>
                </a:lnTo>
                <a:lnTo>
                  <a:pt x="234753" y="576330"/>
                </a:lnTo>
                <a:lnTo>
                  <a:pt x="467264" y="576330"/>
                </a:lnTo>
                <a:lnTo>
                  <a:pt x="578286" y="465308"/>
                </a:lnTo>
                <a:cubicBezTo>
                  <a:pt x="585762" y="457832"/>
                  <a:pt x="597724" y="457832"/>
                  <a:pt x="604826" y="465308"/>
                </a:cubicBezTo>
                <a:lnTo>
                  <a:pt x="649684" y="510165"/>
                </a:lnTo>
                <a:cubicBezTo>
                  <a:pt x="660150" y="520632"/>
                  <a:pt x="677346" y="515773"/>
                  <a:pt x="681458" y="501568"/>
                </a:cubicBezTo>
                <a:lnTo>
                  <a:pt x="809675" y="23837"/>
                </a:lnTo>
                <a:cubicBezTo>
                  <a:pt x="813413" y="9632"/>
                  <a:pt x="800703" y="-3077"/>
                  <a:pt x="786499" y="66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34"/>
          <p:cNvSpPr/>
          <p:nvPr/>
        </p:nvSpPr>
        <p:spPr>
          <a:xfrm>
            <a:off x="756950" y="3220163"/>
            <a:ext cx="1963037" cy="1397063"/>
          </a:xfrm>
          <a:custGeom>
            <a:rect b="b" l="l" r="r" t="t"/>
            <a:pathLst>
              <a:path extrusionOk="0" h="576703" w="810335">
                <a:moveTo>
                  <a:pt x="786499" y="661"/>
                </a:moveTo>
                <a:lnTo>
                  <a:pt x="308394" y="128504"/>
                </a:lnTo>
                <a:cubicBezTo>
                  <a:pt x="294189" y="132243"/>
                  <a:pt x="289704" y="149812"/>
                  <a:pt x="299797" y="160278"/>
                </a:cubicBezTo>
                <a:lnTo>
                  <a:pt x="344654" y="205136"/>
                </a:lnTo>
                <a:cubicBezTo>
                  <a:pt x="352130" y="212612"/>
                  <a:pt x="352130" y="224574"/>
                  <a:pt x="344654" y="231676"/>
                </a:cubicBezTo>
                <a:lnTo>
                  <a:pt x="0" y="576704"/>
                </a:lnTo>
                <a:lnTo>
                  <a:pt x="231389" y="576704"/>
                </a:lnTo>
                <a:lnTo>
                  <a:pt x="467638" y="576704"/>
                </a:lnTo>
                <a:lnTo>
                  <a:pt x="578660" y="465682"/>
                </a:lnTo>
                <a:cubicBezTo>
                  <a:pt x="586136" y="458206"/>
                  <a:pt x="598098" y="458206"/>
                  <a:pt x="605200" y="465682"/>
                </a:cubicBezTo>
                <a:lnTo>
                  <a:pt x="650058" y="510539"/>
                </a:lnTo>
                <a:cubicBezTo>
                  <a:pt x="660524" y="521006"/>
                  <a:pt x="677720" y="516146"/>
                  <a:pt x="681831" y="501942"/>
                </a:cubicBezTo>
                <a:lnTo>
                  <a:pt x="809675" y="23837"/>
                </a:lnTo>
                <a:cubicBezTo>
                  <a:pt x="813413" y="9632"/>
                  <a:pt x="800703" y="-3077"/>
                  <a:pt x="786499" y="6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2" name="Google Shape;1462;p34"/>
          <p:cNvSpPr txBox="1"/>
          <p:nvPr/>
        </p:nvSpPr>
        <p:spPr>
          <a:xfrm>
            <a:off x="1461528" y="1807119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3" name="Google Shape;1463;p34"/>
          <p:cNvSpPr txBox="1"/>
          <p:nvPr/>
        </p:nvSpPr>
        <p:spPr>
          <a:xfrm>
            <a:off x="1461541" y="2055154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4" name="Google Shape;1464;p34"/>
          <p:cNvSpPr txBox="1"/>
          <p:nvPr/>
        </p:nvSpPr>
        <p:spPr>
          <a:xfrm>
            <a:off x="4297708" y="2055117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5" name="Google Shape;1465;p34"/>
          <p:cNvSpPr txBox="1"/>
          <p:nvPr/>
        </p:nvSpPr>
        <p:spPr>
          <a:xfrm>
            <a:off x="4297695" y="1807081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6" name="Google Shape;1466;p34"/>
          <p:cNvSpPr txBox="1"/>
          <p:nvPr/>
        </p:nvSpPr>
        <p:spPr>
          <a:xfrm>
            <a:off x="7133812" y="2055154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7" name="Google Shape;1467;p34"/>
          <p:cNvSpPr txBox="1"/>
          <p:nvPr/>
        </p:nvSpPr>
        <p:spPr>
          <a:xfrm>
            <a:off x="7133800" y="1807119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68" name="Google Shape;1468;p34"/>
          <p:cNvSpPr txBox="1"/>
          <p:nvPr/>
        </p:nvSpPr>
        <p:spPr>
          <a:xfrm>
            <a:off x="2879643" y="1445517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9" name="Google Shape;1469;p34"/>
          <p:cNvSpPr txBox="1"/>
          <p:nvPr/>
        </p:nvSpPr>
        <p:spPr>
          <a:xfrm>
            <a:off x="2879630" y="1197481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0" name="Google Shape;1470;p34"/>
          <p:cNvSpPr txBox="1"/>
          <p:nvPr/>
        </p:nvSpPr>
        <p:spPr>
          <a:xfrm>
            <a:off x="5715760" y="1445517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1" name="Google Shape;1471;p34"/>
          <p:cNvSpPr txBox="1"/>
          <p:nvPr/>
        </p:nvSpPr>
        <p:spPr>
          <a:xfrm>
            <a:off x="5715747" y="1197481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2" name="Google Shape;1472;p34"/>
          <p:cNvSpPr/>
          <p:nvPr/>
        </p:nvSpPr>
        <p:spPr>
          <a:xfrm>
            <a:off x="1461550" y="3481600"/>
            <a:ext cx="253500" cy="253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3" name="Google Shape;1473;p34"/>
          <p:cNvSpPr/>
          <p:nvPr/>
        </p:nvSpPr>
        <p:spPr>
          <a:xfrm>
            <a:off x="2879650" y="3481600"/>
            <a:ext cx="253500" cy="253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4" name="Google Shape;1474;p34"/>
          <p:cNvSpPr/>
          <p:nvPr/>
        </p:nvSpPr>
        <p:spPr>
          <a:xfrm>
            <a:off x="4297750" y="3481600"/>
            <a:ext cx="253500" cy="253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5" name="Google Shape;1475;p34"/>
          <p:cNvSpPr/>
          <p:nvPr/>
        </p:nvSpPr>
        <p:spPr>
          <a:xfrm>
            <a:off x="5715850" y="3481600"/>
            <a:ext cx="253500" cy="253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6" name="Google Shape;1476;p34"/>
          <p:cNvSpPr/>
          <p:nvPr/>
        </p:nvSpPr>
        <p:spPr>
          <a:xfrm>
            <a:off x="7133950" y="3481600"/>
            <a:ext cx="253500" cy="253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7" name="Google Shape;1477;p34"/>
          <p:cNvSpPr/>
          <p:nvPr/>
        </p:nvSpPr>
        <p:spPr>
          <a:xfrm>
            <a:off x="1395050" y="4092309"/>
            <a:ext cx="442800" cy="44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8" name="Google Shape;1478;p34"/>
          <p:cNvSpPr/>
          <p:nvPr/>
        </p:nvSpPr>
        <p:spPr>
          <a:xfrm>
            <a:off x="2813138" y="4092309"/>
            <a:ext cx="442800" cy="44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9" name="Google Shape;1479;p34"/>
          <p:cNvSpPr/>
          <p:nvPr/>
        </p:nvSpPr>
        <p:spPr>
          <a:xfrm>
            <a:off x="4231238" y="4092309"/>
            <a:ext cx="442800" cy="44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0" name="Google Shape;1480;p34"/>
          <p:cNvSpPr/>
          <p:nvPr/>
        </p:nvSpPr>
        <p:spPr>
          <a:xfrm>
            <a:off x="5649338" y="4092309"/>
            <a:ext cx="442800" cy="44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1" name="Google Shape;1481;p34"/>
          <p:cNvSpPr/>
          <p:nvPr/>
        </p:nvSpPr>
        <p:spPr>
          <a:xfrm>
            <a:off x="7067438" y="4092309"/>
            <a:ext cx="442800" cy="44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82" name="Google Shape;1482;p34"/>
          <p:cNvGrpSpPr/>
          <p:nvPr/>
        </p:nvGrpSpPr>
        <p:grpSpPr>
          <a:xfrm>
            <a:off x="7150758" y="4176960"/>
            <a:ext cx="276168" cy="276123"/>
            <a:chOff x="7654438" y="4020129"/>
            <a:chExt cx="452438" cy="452438"/>
          </a:xfrm>
        </p:grpSpPr>
        <p:sp>
          <p:nvSpPr>
            <p:cNvPr id="1483" name="Google Shape;1483;p34"/>
            <p:cNvSpPr/>
            <p:nvPr/>
          </p:nvSpPr>
          <p:spPr>
            <a:xfrm>
              <a:off x="7654438" y="4020129"/>
              <a:ext cx="452438" cy="452438"/>
            </a:xfrm>
            <a:custGeom>
              <a:rect b="b" l="l" r="r" t="t"/>
              <a:pathLst>
                <a:path extrusionOk="0" h="603250" w="603250">
                  <a:moveTo>
                    <a:pt x="594413" y="318438"/>
                  </a:moveTo>
                  <a:cubicBezTo>
                    <a:pt x="599295" y="318438"/>
                    <a:pt x="603250" y="314483"/>
                    <a:pt x="603250" y="309602"/>
                  </a:cubicBezTo>
                  <a:lnTo>
                    <a:pt x="603250" y="253914"/>
                  </a:lnTo>
                  <a:cubicBezTo>
                    <a:pt x="603250" y="241476"/>
                    <a:pt x="593130" y="231356"/>
                    <a:pt x="580692" y="231356"/>
                  </a:cubicBezTo>
                  <a:lnTo>
                    <a:pt x="466465" y="231356"/>
                  </a:lnTo>
                  <a:cubicBezTo>
                    <a:pt x="431028" y="168681"/>
                    <a:pt x="370888" y="125131"/>
                    <a:pt x="302092" y="110252"/>
                  </a:cubicBezTo>
                  <a:lnTo>
                    <a:pt x="302092" y="77311"/>
                  </a:lnTo>
                  <a:lnTo>
                    <a:pt x="324287" y="77311"/>
                  </a:lnTo>
                  <a:cubicBezTo>
                    <a:pt x="332276" y="77311"/>
                    <a:pt x="339485" y="72884"/>
                    <a:pt x="343098" y="65754"/>
                  </a:cubicBezTo>
                  <a:lnTo>
                    <a:pt x="360899" y="30618"/>
                  </a:lnTo>
                  <a:cubicBezTo>
                    <a:pt x="364237" y="24031"/>
                    <a:pt x="363921" y="16342"/>
                    <a:pt x="360057" y="10049"/>
                  </a:cubicBezTo>
                  <a:cubicBezTo>
                    <a:pt x="356191" y="3756"/>
                    <a:pt x="349474" y="0"/>
                    <a:pt x="342090" y="0"/>
                  </a:cubicBezTo>
                  <a:lnTo>
                    <a:pt x="278350" y="0"/>
                  </a:lnTo>
                  <a:cubicBezTo>
                    <a:pt x="273469" y="0"/>
                    <a:pt x="269514" y="3955"/>
                    <a:pt x="269514" y="8837"/>
                  </a:cubicBezTo>
                  <a:cubicBezTo>
                    <a:pt x="269514" y="13718"/>
                    <a:pt x="273469" y="17673"/>
                    <a:pt x="278350" y="17673"/>
                  </a:cubicBezTo>
                  <a:lnTo>
                    <a:pt x="342090" y="17673"/>
                  </a:lnTo>
                  <a:cubicBezTo>
                    <a:pt x="345051" y="18100"/>
                    <a:pt x="346094" y="19795"/>
                    <a:pt x="345134" y="22630"/>
                  </a:cubicBezTo>
                  <a:lnTo>
                    <a:pt x="327334" y="57766"/>
                  </a:lnTo>
                  <a:cubicBezTo>
                    <a:pt x="326748" y="58921"/>
                    <a:pt x="325581" y="59638"/>
                    <a:pt x="324287" y="59638"/>
                  </a:cubicBezTo>
                  <a:lnTo>
                    <a:pt x="174345" y="59638"/>
                  </a:lnTo>
                  <a:cubicBezTo>
                    <a:pt x="173051" y="59638"/>
                    <a:pt x="171884" y="58922"/>
                    <a:pt x="171299" y="57767"/>
                  </a:cubicBezTo>
                  <a:lnTo>
                    <a:pt x="153498" y="22630"/>
                  </a:lnTo>
                  <a:cubicBezTo>
                    <a:pt x="152540" y="19796"/>
                    <a:pt x="153581" y="18100"/>
                    <a:pt x="156543" y="17673"/>
                  </a:cubicBezTo>
                  <a:lnTo>
                    <a:pt x="243020" y="17673"/>
                  </a:lnTo>
                  <a:cubicBezTo>
                    <a:pt x="247902" y="17673"/>
                    <a:pt x="251857" y="13718"/>
                    <a:pt x="251857" y="8837"/>
                  </a:cubicBezTo>
                  <a:cubicBezTo>
                    <a:pt x="251857" y="3955"/>
                    <a:pt x="247902" y="0"/>
                    <a:pt x="243020" y="0"/>
                  </a:cubicBezTo>
                  <a:lnTo>
                    <a:pt x="156543" y="0"/>
                  </a:lnTo>
                  <a:cubicBezTo>
                    <a:pt x="149158" y="0"/>
                    <a:pt x="142441" y="3756"/>
                    <a:pt x="138575" y="10048"/>
                  </a:cubicBezTo>
                  <a:cubicBezTo>
                    <a:pt x="134711" y="16341"/>
                    <a:pt x="134394" y="24030"/>
                    <a:pt x="137732" y="30617"/>
                  </a:cubicBezTo>
                  <a:lnTo>
                    <a:pt x="155535" y="65755"/>
                  </a:lnTo>
                  <a:cubicBezTo>
                    <a:pt x="159146" y="72884"/>
                    <a:pt x="166356" y="77311"/>
                    <a:pt x="174345" y="77311"/>
                  </a:cubicBezTo>
                  <a:lnTo>
                    <a:pt x="196541" y="77311"/>
                  </a:lnTo>
                  <a:lnTo>
                    <a:pt x="196541" y="110240"/>
                  </a:lnTo>
                  <a:cubicBezTo>
                    <a:pt x="84328" y="134518"/>
                    <a:pt x="0" y="234564"/>
                    <a:pt x="0" y="353933"/>
                  </a:cubicBezTo>
                  <a:cubicBezTo>
                    <a:pt x="0" y="413292"/>
                    <a:pt x="21226" y="470804"/>
                    <a:pt x="59767" y="515873"/>
                  </a:cubicBezTo>
                  <a:cubicBezTo>
                    <a:pt x="61514" y="517917"/>
                    <a:pt x="63993" y="518967"/>
                    <a:pt x="66487" y="518967"/>
                  </a:cubicBezTo>
                  <a:cubicBezTo>
                    <a:pt x="68518" y="518967"/>
                    <a:pt x="70560" y="518270"/>
                    <a:pt x="72225" y="516846"/>
                  </a:cubicBezTo>
                  <a:cubicBezTo>
                    <a:pt x="75934" y="513674"/>
                    <a:pt x="76370" y="508096"/>
                    <a:pt x="73198" y="504388"/>
                  </a:cubicBezTo>
                  <a:cubicBezTo>
                    <a:pt x="37392" y="462517"/>
                    <a:pt x="17673" y="409084"/>
                    <a:pt x="17673" y="353933"/>
                  </a:cubicBezTo>
                  <a:cubicBezTo>
                    <a:pt x="17673" y="226206"/>
                    <a:pt x="121588" y="122291"/>
                    <a:pt x="249317" y="122291"/>
                  </a:cubicBezTo>
                  <a:cubicBezTo>
                    <a:pt x="329622" y="122291"/>
                    <a:pt x="403710" y="163739"/>
                    <a:pt x="445910" y="231355"/>
                  </a:cubicBezTo>
                  <a:lnTo>
                    <a:pt x="418321" y="231355"/>
                  </a:lnTo>
                  <a:cubicBezTo>
                    <a:pt x="379075" y="177337"/>
                    <a:pt x="316096" y="145169"/>
                    <a:pt x="249317" y="145169"/>
                  </a:cubicBezTo>
                  <a:cubicBezTo>
                    <a:pt x="134204" y="145169"/>
                    <a:pt x="40552" y="238820"/>
                    <a:pt x="40552" y="353933"/>
                  </a:cubicBezTo>
                  <a:cubicBezTo>
                    <a:pt x="40552" y="469047"/>
                    <a:pt x="134203" y="562698"/>
                    <a:pt x="249317" y="562698"/>
                  </a:cubicBezTo>
                  <a:cubicBezTo>
                    <a:pt x="299562" y="562698"/>
                    <a:pt x="348113" y="544591"/>
                    <a:pt x="386026" y="511714"/>
                  </a:cubicBezTo>
                  <a:cubicBezTo>
                    <a:pt x="421959" y="480552"/>
                    <a:pt x="446175" y="438127"/>
                    <a:pt x="454673" y="391688"/>
                  </a:cubicBezTo>
                  <a:lnTo>
                    <a:pt x="477899" y="391688"/>
                  </a:lnTo>
                  <a:cubicBezTo>
                    <a:pt x="459701" y="502823"/>
                    <a:pt x="362942" y="585577"/>
                    <a:pt x="249317" y="585577"/>
                  </a:cubicBezTo>
                  <a:cubicBezTo>
                    <a:pt x="193338" y="585577"/>
                    <a:pt x="139297" y="565334"/>
                    <a:pt x="97149" y="528579"/>
                  </a:cubicBezTo>
                  <a:cubicBezTo>
                    <a:pt x="93470" y="525371"/>
                    <a:pt x="87890" y="525752"/>
                    <a:pt x="84681" y="529431"/>
                  </a:cubicBezTo>
                  <a:cubicBezTo>
                    <a:pt x="81473" y="533109"/>
                    <a:pt x="81856" y="538692"/>
                    <a:pt x="85533" y="541899"/>
                  </a:cubicBezTo>
                  <a:cubicBezTo>
                    <a:pt x="130901" y="581462"/>
                    <a:pt x="189066" y="603250"/>
                    <a:pt x="249317" y="603250"/>
                  </a:cubicBezTo>
                  <a:cubicBezTo>
                    <a:pt x="366704" y="603250"/>
                    <a:pt x="467370" y="521176"/>
                    <a:pt x="492578" y="408789"/>
                  </a:cubicBezTo>
                  <a:lnTo>
                    <a:pt x="504391" y="429249"/>
                  </a:lnTo>
                  <a:cubicBezTo>
                    <a:pt x="505970" y="431982"/>
                    <a:pt x="508886" y="433667"/>
                    <a:pt x="512044" y="433667"/>
                  </a:cubicBezTo>
                  <a:cubicBezTo>
                    <a:pt x="515201" y="433667"/>
                    <a:pt x="518118" y="431982"/>
                    <a:pt x="519696" y="429249"/>
                  </a:cubicBezTo>
                  <a:lnTo>
                    <a:pt x="541383" y="391687"/>
                  </a:lnTo>
                  <a:lnTo>
                    <a:pt x="580692" y="391687"/>
                  </a:lnTo>
                  <a:cubicBezTo>
                    <a:pt x="593130" y="391687"/>
                    <a:pt x="603250" y="381567"/>
                    <a:pt x="603250" y="369129"/>
                  </a:cubicBezTo>
                  <a:lnTo>
                    <a:pt x="603250" y="342085"/>
                  </a:lnTo>
                  <a:cubicBezTo>
                    <a:pt x="603250" y="337204"/>
                    <a:pt x="599295" y="333249"/>
                    <a:pt x="594413" y="333249"/>
                  </a:cubicBezTo>
                  <a:cubicBezTo>
                    <a:pt x="589532" y="333249"/>
                    <a:pt x="585577" y="337204"/>
                    <a:pt x="585577" y="342085"/>
                  </a:cubicBezTo>
                  <a:lnTo>
                    <a:pt x="585577" y="369130"/>
                  </a:lnTo>
                  <a:cubicBezTo>
                    <a:pt x="585577" y="371824"/>
                    <a:pt x="583386" y="374015"/>
                    <a:pt x="580692" y="374015"/>
                  </a:cubicBezTo>
                  <a:lnTo>
                    <a:pt x="536281" y="374015"/>
                  </a:lnTo>
                  <a:cubicBezTo>
                    <a:pt x="533123" y="374015"/>
                    <a:pt x="530207" y="375700"/>
                    <a:pt x="528628" y="378433"/>
                  </a:cubicBezTo>
                  <a:lnTo>
                    <a:pt x="512044" y="407158"/>
                  </a:lnTo>
                  <a:lnTo>
                    <a:pt x="495459" y="378433"/>
                  </a:lnTo>
                  <a:cubicBezTo>
                    <a:pt x="493880" y="375700"/>
                    <a:pt x="490964" y="374015"/>
                    <a:pt x="487807" y="374015"/>
                  </a:cubicBezTo>
                  <a:lnTo>
                    <a:pt x="411040" y="374015"/>
                  </a:lnTo>
                  <a:cubicBezTo>
                    <a:pt x="408346" y="374015"/>
                    <a:pt x="406155" y="371825"/>
                    <a:pt x="406155" y="369130"/>
                  </a:cubicBezTo>
                  <a:lnTo>
                    <a:pt x="406155" y="253914"/>
                  </a:lnTo>
                  <a:cubicBezTo>
                    <a:pt x="406155" y="251221"/>
                    <a:pt x="408345" y="249029"/>
                    <a:pt x="411040" y="249029"/>
                  </a:cubicBezTo>
                  <a:lnTo>
                    <a:pt x="580693" y="249029"/>
                  </a:lnTo>
                  <a:cubicBezTo>
                    <a:pt x="583386" y="249029"/>
                    <a:pt x="585578" y="251219"/>
                    <a:pt x="585578" y="253914"/>
                  </a:cubicBezTo>
                  <a:lnTo>
                    <a:pt x="585578" y="309602"/>
                  </a:lnTo>
                  <a:cubicBezTo>
                    <a:pt x="585577" y="314482"/>
                    <a:pt x="589532" y="318438"/>
                    <a:pt x="594413" y="318438"/>
                  </a:cubicBezTo>
                  <a:close/>
                  <a:moveTo>
                    <a:pt x="214214" y="107083"/>
                  </a:moveTo>
                  <a:lnTo>
                    <a:pt x="214214" y="77311"/>
                  </a:lnTo>
                  <a:lnTo>
                    <a:pt x="284419" y="77311"/>
                  </a:lnTo>
                  <a:lnTo>
                    <a:pt x="284419" y="107092"/>
                  </a:lnTo>
                  <a:cubicBezTo>
                    <a:pt x="272892" y="105458"/>
                    <a:pt x="261167" y="104619"/>
                    <a:pt x="249317" y="104619"/>
                  </a:cubicBezTo>
                  <a:cubicBezTo>
                    <a:pt x="237404" y="104619"/>
                    <a:pt x="225685" y="105459"/>
                    <a:pt x="214214" y="107083"/>
                  </a:cubicBezTo>
                  <a:close/>
                  <a:moveTo>
                    <a:pt x="411038" y="391687"/>
                  </a:moveTo>
                  <a:lnTo>
                    <a:pt x="436676" y="391687"/>
                  </a:lnTo>
                  <a:cubicBezTo>
                    <a:pt x="428396" y="432937"/>
                    <a:pt x="406521" y="470546"/>
                    <a:pt x="374446" y="498360"/>
                  </a:cubicBezTo>
                  <a:cubicBezTo>
                    <a:pt x="339746" y="528452"/>
                    <a:pt x="295307" y="545023"/>
                    <a:pt x="249315" y="545023"/>
                  </a:cubicBezTo>
                  <a:cubicBezTo>
                    <a:pt x="143947" y="545023"/>
                    <a:pt x="58224" y="459301"/>
                    <a:pt x="58224" y="353932"/>
                  </a:cubicBezTo>
                  <a:cubicBezTo>
                    <a:pt x="58224" y="248564"/>
                    <a:pt x="143947" y="162841"/>
                    <a:pt x="249315" y="162841"/>
                  </a:cubicBezTo>
                  <a:cubicBezTo>
                    <a:pt x="307587" y="162841"/>
                    <a:pt x="362698" y="189603"/>
                    <a:pt x="398845" y="234941"/>
                  </a:cubicBezTo>
                  <a:cubicBezTo>
                    <a:pt x="392614" y="238960"/>
                    <a:pt x="388480" y="245962"/>
                    <a:pt x="388480" y="253912"/>
                  </a:cubicBezTo>
                  <a:lnTo>
                    <a:pt x="388480" y="369128"/>
                  </a:lnTo>
                  <a:cubicBezTo>
                    <a:pt x="388481" y="381569"/>
                    <a:pt x="398601" y="391687"/>
                    <a:pt x="411038" y="39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8019709" y="4220580"/>
              <a:ext cx="13255" cy="39549"/>
            </a:xfrm>
            <a:custGeom>
              <a:rect b="b" l="l" r="r" t="t"/>
              <a:pathLst>
                <a:path extrusionOk="0" h="52732" w="17673">
                  <a:moveTo>
                    <a:pt x="17673" y="8837"/>
                  </a:move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43896"/>
                  </a:lnTo>
                  <a:cubicBezTo>
                    <a:pt x="0" y="48777"/>
                    <a:pt x="3955" y="52733"/>
                    <a:pt x="8837" y="52733"/>
                  </a:cubicBezTo>
                  <a:cubicBezTo>
                    <a:pt x="13718" y="52733"/>
                    <a:pt x="17673" y="48777"/>
                    <a:pt x="17673" y="43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8019709" y="4264391"/>
              <a:ext cx="13255" cy="22568"/>
            </a:xfrm>
            <a:custGeom>
              <a:rect b="b" l="l" r="r" t="t"/>
              <a:pathLst>
                <a:path extrusionOk="0" h="30091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1255"/>
                  </a:lnTo>
                  <a:cubicBezTo>
                    <a:pt x="0" y="26136"/>
                    <a:pt x="3955" y="30092"/>
                    <a:pt x="8837" y="30092"/>
                  </a:cubicBezTo>
                  <a:cubicBezTo>
                    <a:pt x="13718" y="30092"/>
                    <a:pt x="17673" y="26136"/>
                    <a:pt x="17673" y="21255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7834797" y="4147062"/>
              <a:ext cx="13255" cy="23509"/>
            </a:xfrm>
            <a:custGeom>
              <a:rect b="b" l="l" r="r" t="t"/>
              <a:pathLst>
                <a:path extrusionOk="0" h="31345" w="17673">
                  <a:moveTo>
                    <a:pt x="8837" y="31345"/>
                  </a:moveTo>
                  <a:cubicBezTo>
                    <a:pt x="13718" y="31345"/>
                    <a:pt x="17673" y="27390"/>
                    <a:pt x="17673" y="22509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2509"/>
                  </a:lnTo>
                  <a:cubicBezTo>
                    <a:pt x="0" y="27390"/>
                    <a:pt x="3955" y="31345"/>
                    <a:pt x="8837" y="31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7920805" y="4185693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2256" y="2587"/>
                  </a:moveTo>
                  <a:lnTo>
                    <a:pt x="2588" y="12255"/>
                  </a:lnTo>
                  <a:cubicBezTo>
                    <a:pt x="-863" y="15707"/>
                    <a:pt x="-863" y="21301"/>
                    <a:pt x="2588" y="24752"/>
                  </a:cubicBezTo>
                  <a:cubicBezTo>
                    <a:pt x="4314" y="26477"/>
                    <a:pt x="6577" y="27339"/>
                    <a:pt x="8838" y="27339"/>
                  </a:cubicBezTo>
                  <a:cubicBezTo>
                    <a:pt x="11099" y="27339"/>
                    <a:pt x="13361" y="26477"/>
                    <a:pt x="15087" y="24752"/>
                  </a:cubicBezTo>
                  <a:lnTo>
                    <a:pt x="24754" y="15085"/>
                  </a:lnTo>
                  <a:cubicBezTo>
                    <a:pt x="28205" y="11633"/>
                    <a:pt x="28205" y="6038"/>
                    <a:pt x="24754" y="2587"/>
                  </a:cubicBezTo>
                  <a:cubicBezTo>
                    <a:pt x="21302" y="-862"/>
                    <a:pt x="15708" y="-862"/>
                    <a:pt x="12256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7920805" y="4364961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5086" y="2587"/>
                  </a:move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12256" y="24752"/>
                  </a:lnTo>
                  <a:cubicBezTo>
                    <a:pt x="13982" y="26477"/>
                    <a:pt x="16244" y="27339"/>
                    <a:pt x="18505" y="27339"/>
                  </a:cubicBezTo>
                  <a:cubicBezTo>
                    <a:pt x="20766" y="27339"/>
                    <a:pt x="23028" y="26477"/>
                    <a:pt x="24754" y="24752"/>
                  </a:cubicBezTo>
                  <a:cubicBezTo>
                    <a:pt x="28205" y="21300"/>
                    <a:pt x="28205" y="15706"/>
                    <a:pt x="24754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7834797" y="4400586"/>
              <a:ext cx="13255" cy="23509"/>
            </a:xfrm>
            <a:custGeom>
              <a:rect b="b" l="l" r="r" t="t"/>
              <a:pathLst>
                <a:path extrusionOk="0" h="31345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2509"/>
                  </a:lnTo>
                  <a:cubicBezTo>
                    <a:pt x="0" y="27390"/>
                    <a:pt x="3955" y="31345"/>
                    <a:pt x="8837" y="31345"/>
                  </a:cubicBezTo>
                  <a:cubicBezTo>
                    <a:pt x="13718" y="31345"/>
                    <a:pt x="17673" y="27390"/>
                    <a:pt x="17673" y="22509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7741537" y="4364961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2256" y="2587"/>
                  </a:moveTo>
                  <a:lnTo>
                    <a:pt x="2588" y="12255"/>
                  </a:lnTo>
                  <a:cubicBezTo>
                    <a:pt x="-863" y="15707"/>
                    <a:pt x="-863" y="21301"/>
                    <a:pt x="2588" y="24752"/>
                  </a:cubicBezTo>
                  <a:cubicBezTo>
                    <a:pt x="4314" y="26477"/>
                    <a:pt x="6577" y="27339"/>
                    <a:pt x="8838" y="27339"/>
                  </a:cubicBezTo>
                  <a:cubicBezTo>
                    <a:pt x="11099" y="27339"/>
                    <a:pt x="13361" y="26477"/>
                    <a:pt x="15087" y="24752"/>
                  </a:cubicBezTo>
                  <a:lnTo>
                    <a:pt x="24754" y="15085"/>
                  </a:lnTo>
                  <a:cubicBezTo>
                    <a:pt x="28205" y="11633"/>
                    <a:pt x="28205" y="6038"/>
                    <a:pt x="24754" y="2587"/>
                  </a:cubicBezTo>
                  <a:cubicBezTo>
                    <a:pt x="21302" y="-862"/>
                    <a:pt x="15707" y="-862"/>
                    <a:pt x="12256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7702908" y="4278951"/>
              <a:ext cx="23509" cy="13255"/>
            </a:xfrm>
            <a:custGeom>
              <a:rect b="b" l="l" r="r" t="t"/>
              <a:pathLst>
                <a:path extrusionOk="0" h="17673" w="31345">
                  <a:moveTo>
                    <a:pt x="2250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2509" y="17673"/>
                  </a:lnTo>
                  <a:cubicBezTo>
                    <a:pt x="27390" y="17673"/>
                    <a:pt x="31345" y="13718"/>
                    <a:pt x="31345" y="8837"/>
                  </a:cubicBezTo>
                  <a:cubicBezTo>
                    <a:pt x="31345" y="3955"/>
                    <a:pt x="27389" y="0"/>
                    <a:pt x="22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7741537" y="4185693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5086" y="2587"/>
                  </a:move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12256" y="24752"/>
                  </a:lnTo>
                  <a:cubicBezTo>
                    <a:pt x="13982" y="26477"/>
                    <a:pt x="16244" y="27339"/>
                    <a:pt x="18505" y="27339"/>
                  </a:cubicBezTo>
                  <a:cubicBezTo>
                    <a:pt x="20766" y="27339"/>
                    <a:pt x="23028" y="26477"/>
                    <a:pt x="24754" y="24752"/>
                  </a:cubicBezTo>
                  <a:cubicBezTo>
                    <a:pt x="28205" y="21300"/>
                    <a:pt x="28205" y="15706"/>
                    <a:pt x="24754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7826270" y="4042493"/>
              <a:ext cx="30308" cy="13255"/>
            </a:xfrm>
            <a:custGeom>
              <a:rect b="b" l="l" r="r" t="t"/>
              <a:pathLst>
                <a:path extrusionOk="0" h="17673" w="40411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31575" y="17673"/>
                  </a:lnTo>
                  <a:cubicBezTo>
                    <a:pt x="36457" y="17673"/>
                    <a:pt x="40412" y="13718"/>
                    <a:pt x="40412" y="8837"/>
                  </a:cubicBezTo>
                  <a:cubicBezTo>
                    <a:pt x="40412" y="3955"/>
                    <a:pt x="36457" y="0"/>
                    <a:pt x="31575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7819197" y="4186476"/>
              <a:ext cx="44453" cy="100111"/>
            </a:xfrm>
            <a:custGeom>
              <a:rect b="b" l="l" r="r" t="t"/>
              <a:pathLst>
                <a:path extrusionOk="0" h="133482" w="59271">
                  <a:moveTo>
                    <a:pt x="51256" y="9863"/>
                  </a:moveTo>
                  <a:lnTo>
                    <a:pt x="37405" y="2032"/>
                  </a:lnTo>
                  <a:cubicBezTo>
                    <a:pt x="32614" y="-677"/>
                    <a:pt x="26660" y="-678"/>
                    <a:pt x="21867" y="2033"/>
                  </a:cubicBezTo>
                  <a:lnTo>
                    <a:pt x="8014" y="9865"/>
                  </a:lnTo>
                  <a:cubicBezTo>
                    <a:pt x="2748" y="12844"/>
                    <a:pt x="-383" y="18670"/>
                    <a:pt x="38" y="24707"/>
                  </a:cubicBezTo>
                  <a:lnTo>
                    <a:pt x="6615" y="118796"/>
                  </a:lnTo>
                  <a:cubicBezTo>
                    <a:pt x="7188" y="127031"/>
                    <a:pt x="14106" y="133483"/>
                    <a:pt x="22361" y="133483"/>
                  </a:cubicBezTo>
                  <a:lnTo>
                    <a:pt x="36909" y="133483"/>
                  </a:lnTo>
                  <a:cubicBezTo>
                    <a:pt x="45165" y="133483"/>
                    <a:pt x="52083" y="127031"/>
                    <a:pt x="52657" y="118796"/>
                  </a:cubicBezTo>
                  <a:lnTo>
                    <a:pt x="59233" y="24709"/>
                  </a:lnTo>
                  <a:cubicBezTo>
                    <a:pt x="59657" y="18672"/>
                    <a:pt x="56528" y="12846"/>
                    <a:pt x="51256" y="9863"/>
                  </a:cubicBezTo>
                  <a:close/>
                  <a:moveTo>
                    <a:pt x="35150" y="115809"/>
                  </a:moveTo>
                  <a:lnTo>
                    <a:pt x="24123" y="115809"/>
                  </a:lnTo>
                  <a:lnTo>
                    <a:pt x="17752" y="24662"/>
                  </a:lnTo>
                  <a:lnTo>
                    <a:pt x="29637" y="17943"/>
                  </a:lnTo>
                  <a:lnTo>
                    <a:pt x="41522" y="246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34"/>
          <p:cNvGrpSpPr/>
          <p:nvPr/>
        </p:nvGrpSpPr>
        <p:grpSpPr>
          <a:xfrm>
            <a:off x="2923810" y="4176960"/>
            <a:ext cx="221471" cy="276123"/>
            <a:chOff x="5495528" y="4020129"/>
            <a:chExt cx="362829" cy="452438"/>
          </a:xfrm>
        </p:grpSpPr>
        <p:sp>
          <p:nvSpPr>
            <p:cNvPr id="1496" name="Google Shape;1496;p34"/>
            <p:cNvSpPr/>
            <p:nvPr/>
          </p:nvSpPr>
          <p:spPr>
            <a:xfrm>
              <a:off x="5531953" y="4054818"/>
              <a:ext cx="138338" cy="159439"/>
            </a:xfrm>
            <a:custGeom>
              <a:rect b="b" l="l" r="r" t="t"/>
              <a:pathLst>
                <a:path extrusionOk="0" h="212586" w="184450">
                  <a:moveTo>
                    <a:pt x="0" y="174740"/>
                  </a:moveTo>
                  <a:cubicBezTo>
                    <a:pt x="-14" y="177083"/>
                    <a:pt x="904" y="179336"/>
                    <a:pt x="2551" y="181003"/>
                  </a:cubicBezTo>
                  <a:cubicBezTo>
                    <a:pt x="22384" y="201074"/>
                    <a:pt x="49943" y="212587"/>
                    <a:pt x="78159" y="212587"/>
                  </a:cubicBezTo>
                  <a:cubicBezTo>
                    <a:pt x="95241" y="212587"/>
                    <a:pt x="112294" y="208338"/>
                    <a:pt x="127472" y="200298"/>
                  </a:cubicBezTo>
                  <a:cubicBezTo>
                    <a:pt x="131786" y="198014"/>
                    <a:pt x="133430" y="192665"/>
                    <a:pt x="131146" y="188353"/>
                  </a:cubicBezTo>
                  <a:cubicBezTo>
                    <a:pt x="128862" y="184042"/>
                    <a:pt x="123512" y="182395"/>
                    <a:pt x="119201" y="184679"/>
                  </a:cubicBezTo>
                  <a:cubicBezTo>
                    <a:pt x="106560" y="191375"/>
                    <a:pt x="92368" y="194913"/>
                    <a:pt x="78158" y="194913"/>
                  </a:cubicBezTo>
                  <a:cubicBezTo>
                    <a:pt x="57590" y="194913"/>
                    <a:pt x="37443" y="187578"/>
                    <a:pt x="21652" y="174551"/>
                  </a:cubicBezTo>
                  <a:lnTo>
                    <a:pt x="84368" y="112579"/>
                  </a:lnTo>
                  <a:cubicBezTo>
                    <a:pt x="86048" y="110919"/>
                    <a:pt x="86994" y="108656"/>
                    <a:pt x="86994" y="106293"/>
                  </a:cubicBezTo>
                  <a:lnTo>
                    <a:pt x="86994" y="18115"/>
                  </a:lnTo>
                  <a:cubicBezTo>
                    <a:pt x="107181" y="20137"/>
                    <a:pt x="125986" y="29067"/>
                    <a:pt x="140686" y="43766"/>
                  </a:cubicBezTo>
                  <a:cubicBezTo>
                    <a:pt x="157511" y="60591"/>
                    <a:pt x="166778" y="82798"/>
                    <a:pt x="166778" y="106295"/>
                  </a:cubicBezTo>
                  <a:cubicBezTo>
                    <a:pt x="166778" y="127649"/>
                    <a:pt x="158906" y="148355"/>
                    <a:pt x="144614" y="164599"/>
                  </a:cubicBezTo>
                  <a:cubicBezTo>
                    <a:pt x="141390" y="168262"/>
                    <a:pt x="141746" y="173847"/>
                    <a:pt x="145412" y="177070"/>
                  </a:cubicBezTo>
                  <a:cubicBezTo>
                    <a:pt x="149075" y="180295"/>
                    <a:pt x="154660" y="179936"/>
                    <a:pt x="157883" y="176273"/>
                  </a:cubicBezTo>
                  <a:cubicBezTo>
                    <a:pt x="175016" y="156800"/>
                    <a:pt x="184451" y="131948"/>
                    <a:pt x="184451" y="106293"/>
                  </a:cubicBezTo>
                  <a:cubicBezTo>
                    <a:pt x="184451" y="78076"/>
                    <a:pt x="173346" y="51432"/>
                    <a:pt x="153183" y="31268"/>
                  </a:cubicBezTo>
                  <a:cubicBezTo>
                    <a:pt x="133020" y="11104"/>
                    <a:pt x="106375" y="0"/>
                    <a:pt x="78158" y="0"/>
                  </a:cubicBezTo>
                  <a:cubicBezTo>
                    <a:pt x="73276" y="0"/>
                    <a:pt x="69321" y="3955"/>
                    <a:pt x="69321" y="8837"/>
                  </a:cubicBezTo>
                  <a:lnTo>
                    <a:pt x="69321" y="41108"/>
                  </a:lnTo>
                  <a:cubicBezTo>
                    <a:pt x="37216" y="45438"/>
                    <a:pt x="12382" y="73020"/>
                    <a:pt x="12382" y="106293"/>
                  </a:cubicBezTo>
                  <a:cubicBezTo>
                    <a:pt x="12382" y="120730"/>
                    <a:pt x="17017" y="134481"/>
                    <a:pt x="25581" y="145824"/>
                  </a:cubicBezTo>
                  <a:lnTo>
                    <a:pt x="2625" y="168507"/>
                  </a:lnTo>
                  <a:cubicBezTo>
                    <a:pt x="958" y="170155"/>
                    <a:pt x="14" y="172396"/>
                    <a:pt x="0" y="174740"/>
                  </a:cubicBezTo>
                  <a:close/>
                  <a:moveTo>
                    <a:pt x="38309" y="133248"/>
                  </a:moveTo>
                  <a:cubicBezTo>
                    <a:pt x="32941" y="125350"/>
                    <a:pt x="30055" y="116036"/>
                    <a:pt x="30055" y="106295"/>
                  </a:cubicBezTo>
                  <a:cubicBezTo>
                    <a:pt x="30055" y="82788"/>
                    <a:pt x="47003" y="63166"/>
                    <a:pt x="69321" y="59004"/>
                  </a:cubicBezTo>
                  <a:lnTo>
                    <a:pt x="69321" y="1026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5684632" y="4079276"/>
              <a:ext cx="137298" cy="47789"/>
            </a:xfrm>
            <a:custGeom>
              <a:rect b="b" l="l" r="r" t="t"/>
              <a:pathLst>
                <a:path extrusionOk="0" h="63718" w="183064">
                  <a:moveTo>
                    <a:pt x="183064" y="8837"/>
                  </a:moveTo>
                  <a:cubicBezTo>
                    <a:pt x="183064" y="3955"/>
                    <a:pt x="179109" y="0"/>
                    <a:pt x="174227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54882"/>
                  </a:lnTo>
                  <a:cubicBezTo>
                    <a:pt x="0" y="59763"/>
                    <a:pt x="3955" y="63718"/>
                    <a:pt x="8837" y="63718"/>
                  </a:cubicBezTo>
                  <a:lnTo>
                    <a:pt x="174227" y="63718"/>
                  </a:lnTo>
                  <a:cubicBezTo>
                    <a:pt x="179109" y="63718"/>
                    <a:pt x="183064" y="59763"/>
                    <a:pt x="183064" y="54882"/>
                  </a:cubicBezTo>
                  <a:close/>
                  <a:moveTo>
                    <a:pt x="165391" y="46045"/>
                  </a:moveTo>
                  <a:lnTo>
                    <a:pt x="17673" y="46045"/>
                  </a:lnTo>
                  <a:lnTo>
                    <a:pt x="17673" y="17673"/>
                  </a:lnTo>
                  <a:lnTo>
                    <a:pt x="165391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5684632" y="4150529"/>
              <a:ext cx="38774" cy="13255"/>
            </a:xfrm>
            <a:custGeom>
              <a:rect b="b" l="l" r="r" t="t"/>
              <a:pathLst>
                <a:path extrusionOk="0" h="17673" w="51699">
                  <a:moveTo>
                    <a:pt x="8837" y="17673"/>
                  </a:moveTo>
                  <a:lnTo>
                    <a:pt x="42863" y="17673"/>
                  </a:lnTo>
                  <a:cubicBezTo>
                    <a:pt x="47744" y="17673"/>
                    <a:pt x="51699" y="13718"/>
                    <a:pt x="51699" y="8837"/>
                  </a:cubicBezTo>
                  <a:cubicBezTo>
                    <a:pt x="51699" y="3955"/>
                    <a:pt x="47744" y="0"/>
                    <a:pt x="4286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5733894" y="4150529"/>
              <a:ext cx="88036" cy="13255"/>
            </a:xfrm>
            <a:custGeom>
              <a:rect b="b" l="l" r="r" t="t"/>
              <a:pathLst>
                <a:path extrusionOk="0" h="17673" w="117381">
                  <a:moveTo>
                    <a:pt x="10854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08545" y="17673"/>
                  </a:lnTo>
                  <a:cubicBezTo>
                    <a:pt x="113426" y="17673"/>
                    <a:pt x="117382" y="13718"/>
                    <a:pt x="117382" y="8837"/>
                  </a:cubicBezTo>
                  <a:cubicBezTo>
                    <a:pt x="117382" y="3955"/>
                    <a:pt x="113426" y="0"/>
                    <a:pt x="108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5684632" y="4179452"/>
              <a:ext cx="38774" cy="13255"/>
            </a:xfrm>
            <a:custGeom>
              <a:rect b="b" l="l" r="r" t="t"/>
              <a:pathLst>
                <a:path extrusionOk="0" h="17673" w="51699">
                  <a:moveTo>
                    <a:pt x="8837" y="17673"/>
                  </a:moveTo>
                  <a:lnTo>
                    <a:pt x="42863" y="17673"/>
                  </a:lnTo>
                  <a:cubicBezTo>
                    <a:pt x="47744" y="17673"/>
                    <a:pt x="51699" y="13718"/>
                    <a:pt x="51699" y="8837"/>
                  </a:cubicBezTo>
                  <a:cubicBezTo>
                    <a:pt x="51699" y="3955"/>
                    <a:pt x="47744" y="0"/>
                    <a:pt x="4286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5733894" y="4179452"/>
              <a:ext cx="88036" cy="13255"/>
            </a:xfrm>
            <a:custGeom>
              <a:rect b="b" l="l" r="r" t="t"/>
              <a:pathLst>
                <a:path extrusionOk="0" h="17673" w="117381">
                  <a:moveTo>
                    <a:pt x="10854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08545" y="17673"/>
                  </a:lnTo>
                  <a:cubicBezTo>
                    <a:pt x="113426" y="17673"/>
                    <a:pt x="117382" y="13718"/>
                    <a:pt x="117382" y="8837"/>
                  </a:cubicBezTo>
                  <a:cubicBezTo>
                    <a:pt x="117382" y="3955"/>
                    <a:pt x="113426" y="0"/>
                    <a:pt x="108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5531953" y="4282489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5582938" y="4282489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5531953" y="4312545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5582938" y="4312545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5531953" y="4342600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5582938" y="4342600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5531953" y="4372656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5582938" y="4372656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5495528" y="4020129"/>
              <a:ext cx="362829" cy="452438"/>
            </a:xfrm>
            <a:custGeom>
              <a:rect b="b" l="l" r="r" t="t"/>
              <a:pathLst>
                <a:path extrusionOk="0" h="603250" w="483772">
                  <a:moveTo>
                    <a:pt x="474934" y="511653"/>
                  </a:moveTo>
                  <a:cubicBezTo>
                    <a:pt x="479816" y="511653"/>
                    <a:pt x="483771" y="507697"/>
                    <a:pt x="483771" y="502816"/>
                  </a:cubicBezTo>
                  <a:lnTo>
                    <a:pt x="483771" y="22305"/>
                  </a:lnTo>
                  <a:cubicBezTo>
                    <a:pt x="483771" y="10005"/>
                    <a:pt x="473765" y="0"/>
                    <a:pt x="461465" y="0"/>
                  </a:cubicBezTo>
                  <a:lnTo>
                    <a:pt x="22304" y="0"/>
                  </a:lnTo>
                  <a:cubicBezTo>
                    <a:pt x="10005" y="0"/>
                    <a:pt x="0" y="10005"/>
                    <a:pt x="0" y="22305"/>
                  </a:cubicBezTo>
                  <a:lnTo>
                    <a:pt x="0" y="520481"/>
                  </a:lnTo>
                  <a:cubicBezTo>
                    <a:pt x="0" y="522616"/>
                    <a:pt x="772" y="524678"/>
                    <a:pt x="2175" y="526287"/>
                  </a:cubicBezTo>
                  <a:lnTo>
                    <a:pt x="66607" y="600220"/>
                  </a:lnTo>
                  <a:cubicBezTo>
                    <a:pt x="68286" y="602145"/>
                    <a:pt x="70715" y="603250"/>
                    <a:pt x="73269" y="603250"/>
                  </a:cubicBezTo>
                  <a:lnTo>
                    <a:pt x="461466" y="603250"/>
                  </a:lnTo>
                  <a:cubicBezTo>
                    <a:pt x="473765" y="603250"/>
                    <a:pt x="483772" y="593245"/>
                    <a:pt x="483772" y="580944"/>
                  </a:cubicBezTo>
                  <a:lnTo>
                    <a:pt x="483772" y="538147"/>
                  </a:lnTo>
                  <a:cubicBezTo>
                    <a:pt x="483772" y="533266"/>
                    <a:pt x="479817" y="529311"/>
                    <a:pt x="474936" y="529311"/>
                  </a:cubicBezTo>
                  <a:cubicBezTo>
                    <a:pt x="470054" y="529311"/>
                    <a:pt x="466099" y="533266"/>
                    <a:pt x="466099" y="538147"/>
                  </a:cubicBezTo>
                  <a:lnTo>
                    <a:pt x="466099" y="580944"/>
                  </a:lnTo>
                  <a:cubicBezTo>
                    <a:pt x="466099" y="583498"/>
                    <a:pt x="464021" y="585577"/>
                    <a:pt x="461466" y="585577"/>
                  </a:cubicBezTo>
                  <a:lnTo>
                    <a:pt x="82106" y="585577"/>
                  </a:lnTo>
                  <a:lnTo>
                    <a:pt x="82106" y="530310"/>
                  </a:lnTo>
                  <a:cubicBezTo>
                    <a:pt x="82106" y="520018"/>
                    <a:pt x="73733" y="511644"/>
                    <a:pt x="63441" y="511644"/>
                  </a:cubicBezTo>
                  <a:lnTo>
                    <a:pt x="17673" y="511644"/>
                  </a:lnTo>
                  <a:lnTo>
                    <a:pt x="17673" y="22305"/>
                  </a:lnTo>
                  <a:cubicBezTo>
                    <a:pt x="17673" y="19752"/>
                    <a:pt x="19751" y="17673"/>
                    <a:pt x="22304" y="17673"/>
                  </a:cubicBezTo>
                  <a:lnTo>
                    <a:pt x="461465" y="17673"/>
                  </a:lnTo>
                  <a:cubicBezTo>
                    <a:pt x="464019" y="17673"/>
                    <a:pt x="466098" y="19752"/>
                    <a:pt x="466098" y="22305"/>
                  </a:cubicBezTo>
                  <a:lnTo>
                    <a:pt x="466098" y="502816"/>
                  </a:lnTo>
                  <a:cubicBezTo>
                    <a:pt x="466098" y="507696"/>
                    <a:pt x="470053" y="511653"/>
                    <a:pt x="474934" y="511653"/>
                  </a:cubicBezTo>
                  <a:close/>
                  <a:moveTo>
                    <a:pt x="64432" y="530310"/>
                  </a:moveTo>
                  <a:lnTo>
                    <a:pt x="64432" y="570824"/>
                  </a:lnTo>
                  <a:lnTo>
                    <a:pt x="28260" y="529318"/>
                  </a:lnTo>
                  <a:lnTo>
                    <a:pt x="63441" y="529318"/>
                  </a:lnTo>
                  <a:cubicBezTo>
                    <a:pt x="63988" y="529318"/>
                    <a:pt x="64432" y="529763"/>
                    <a:pt x="64432" y="530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5531953" y="4223883"/>
              <a:ext cx="289975" cy="41806"/>
            </a:xfrm>
            <a:custGeom>
              <a:rect b="b" l="l" r="r" t="t"/>
              <a:pathLst>
                <a:path extrusionOk="0" h="55741" w="386634">
                  <a:moveTo>
                    <a:pt x="386635" y="8837"/>
                  </a:moveTo>
                  <a:cubicBezTo>
                    <a:pt x="386635" y="3955"/>
                    <a:pt x="382680" y="0"/>
                    <a:pt x="37779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6905"/>
                  </a:lnTo>
                  <a:cubicBezTo>
                    <a:pt x="0" y="51786"/>
                    <a:pt x="3955" y="55742"/>
                    <a:pt x="8837" y="55742"/>
                  </a:cubicBezTo>
                  <a:lnTo>
                    <a:pt x="228768" y="55742"/>
                  </a:lnTo>
                  <a:cubicBezTo>
                    <a:pt x="233650" y="55742"/>
                    <a:pt x="237605" y="51786"/>
                    <a:pt x="237605" y="46905"/>
                  </a:cubicBezTo>
                  <a:cubicBezTo>
                    <a:pt x="237605" y="42024"/>
                    <a:pt x="233650" y="38068"/>
                    <a:pt x="228768" y="38068"/>
                  </a:cubicBezTo>
                  <a:lnTo>
                    <a:pt x="17673" y="38068"/>
                  </a:lnTo>
                  <a:lnTo>
                    <a:pt x="17673" y="17673"/>
                  </a:lnTo>
                  <a:lnTo>
                    <a:pt x="368962" y="17673"/>
                  </a:lnTo>
                  <a:lnTo>
                    <a:pt x="368962" y="38068"/>
                  </a:lnTo>
                  <a:lnTo>
                    <a:pt x="264100" y="38068"/>
                  </a:lnTo>
                  <a:cubicBezTo>
                    <a:pt x="259218" y="38068"/>
                    <a:pt x="255263" y="42024"/>
                    <a:pt x="255263" y="46905"/>
                  </a:cubicBezTo>
                  <a:cubicBezTo>
                    <a:pt x="255263" y="51786"/>
                    <a:pt x="259218" y="55742"/>
                    <a:pt x="264100" y="55742"/>
                  </a:cubicBezTo>
                  <a:lnTo>
                    <a:pt x="377798" y="55742"/>
                  </a:lnTo>
                  <a:cubicBezTo>
                    <a:pt x="382680" y="55742"/>
                    <a:pt x="386635" y="51786"/>
                    <a:pt x="386635" y="46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34"/>
          <p:cNvGrpSpPr/>
          <p:nvPr/>
        </p:nvGrpSpPr>
        <p:grpSpPr>
          <a:xfrm>
            <a:off x="5732663" y="4198471"/>
            <a:ext cx="276167" cy="232950"/>
            <a:chOff x="6921074" y="4055498"/>
            <a:chExt cx="452437" cy="381697"/>
          </a:xfrm>
        </p:grpSpPr>
        <p:sp>
          <p:nvSpPr>
            <p:cNvPr id="1513" name="Google Shape;1513;p34"/>
            <p:cNvSpPr/>
            <p:nvPr/>
          </p:nvSpPr>
          <p:spPr>
            <a:xfrm>
              <a:off x="6921074" y="405549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7134595" y="4114646"/>
              <a:ext cx="67696" cy="13255"/>
            </a:xfrm>
            <a:custGeom>
              <a:rect b="b" l="l" r="r" t="t"/>
              <a:pathLst>
                <a:path extrusionOk="0" h="17673" w="90262">
                  <a:moveTo>
                    <a:pt x="81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426" y="17673"/>
                  </a:lnTo>
                  <a:cubicBezTo>
                    <a:pt x="86307" y="17673"/>
                    <a:pt x="90262" y="13718"/>
                    <a:pt x="90262" y="8837"/>
                  </a:cubicBezTo>
                  <a:cubicBezTo>
                    <a:pt x="90262" y="3955"/>
                    <a:pt x="86307" y="0"/>
                    <a:pt x="81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7092294" y="4114646"/>
              <a:ext cx="30365" cy="13255"/>
            </a:xfrm>
            <a:custGeom>
              <a:rect b="b" l="l" r="r" t="t"/>
              <a:pathLst>
                <a:path extrusionOk="0" h="17673" w="40486">
                  <a:moveTo>
                    <a:pt x="316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1649" y="17673"/>
                  </a:lnTo>
                  <a:cubicBezTo>
                    <a:pt x="36531" y="17673"/>
                    <a:pt x="40486" y="13718"/>
                    <a:pt x="40486" y="8837"/>
                  </a:cubicBezTo>
                  <a:cubicBezTo>
                    <a:pt x="40486" y="3955"/>
                    <a:pt x="36531" y="0"/>
                    <a:pt x="3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6986194" y="432048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97652" y="37071"/>
                  </a:moveTo>
                  <a:lnTo>
                    <a:pt x="119640" y="15085"/>
                  </a:lnTo>
                  <a:cubicBezTo>
                    <a:pt x="123092" y="11634"/>
                    <a:pt x="123092" y="6038"/>
                    <a:pt x="119641" y="2588"/>
                  </a:cubicBezTo>
                  <a:cubicBezTo>
                    <a:pt x="116190" y="-861"/>
                    <a:pt x="110595" y="-864"/>
                    <a:pt x="107145" y="2587"/>
                  </a:cubicBezTo>
                  <a:lnTo>
                    <a:pt x="87745" y="21987"/>
                  </a:lnTo>
                  <a:lnTo>
                    <a:pt x="8837" y="21987"/>
                  </a:lnTo>
                  <a:cubicBezTo>
                    <a:pt x="3955" y="21987"/>
                    <a:pt x="0" y="25942"/>
                    <a:pt x="0" y="30823"/>
                  </a:cubicBezTo>
                  <a:cubicBezTo>
                    <a:pt x="0" y="35705"/>
                    <a:pt x="3955" y="39660"/>
                    <a:pt x="8837" y="39660"/>
                  </a:cubicBezTo>
                  <a:lnTo>
                    <a:pt x="91404" y="39660"/>
                  </a:lnTo>
                  <a:cubicBezTo>
                    <a:pt x="93749" y="39659"/>
                    <a:pt x="95996" y="38728"/>
                    <a:pt x="97652" y="37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6986194" y="4381360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28267" y="8837"/>
                  </a:move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0" y="17673"/>
                    <a:pt x="28267" y="13717"/>
                    <a:pt x="28267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7013190" y="4381360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6986194" y="4359924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7013190" y="4359924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7216720" y="4320481"/>
              <a:ext cx="91671" cy="29743"/>
            </a:xfrm>
            <a:custGeom>
              <a:rect b="b" l="l" r="r" t="t"/>
              <a:pathLst>
                <a:path extrusionOk="0" h="39658" w="122228">
                  <a:moveTo>
                    <a:pt x="113392" y="21987"/>
                  </a:moveTo>
                  <a:lnTo>
                    <a:pt x="34484" y="21987"/>
                  </a:ln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5" y="37072"/>
                  </a:lnTo>
                  <a:cubicBezTo>
                    <a:pt x="26233" y="38728"/>
                    <a:pt x="28480" y="39659"/>
                    <a:pt x="30824" y="39659"/>
                  </a:cubicBezTo>
                  <a:lnTo>
                    <a:pt x="113392" y="39659"/>
                  </a:lnTo>
                  <a:cubicBezTo>
                    <a:pt x="118273" y="39659"/>
                    <a:pt x="122229" y="35704"/>
                    <a:pt x="122229" y="30822"/>
                  </a:cubicBezTo>
                  <a:cubicBezTo>
                    <a:pt x="122229" y="25941"/>
                    <a:pt x="118272" y="21987"/>
                    <a:pt x="113392" y="21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7287191" y="4381360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7243963" y="4381360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4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7287191" y="4359924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7243963" y="4359924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4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6983377" y="4158585"/>
              <a:ext cx="129053" cy="149089"/>
            </a:xfrm>
            <a:custGeom>
              <a:rect b="b" l="l" r="r" t="t"/>
              <a:pathLst>
                <a:path extrusionOk="0" h="198785" w="172071">
                  <a:moveTo>
                    <a:pt x="65777" y="0"/>
                  </a:moveTo>
                  <a:cubicBezTo>
                    <a:pt x="60895" y="0"/>
                    <a:pt x="56940" y="3955"/>
                    <a:pt x="56940" y="8837"/>
                  </a:cubicBezTo>
                  <a:lnTo>
                    <a:pt x="56940" y="41109"/>
                  </a:lnTo>
                  <a:cubicBezTo>
                    <a:pt x="24833" y="45439"/>
                    <a:pt x="0" y="73022"/>
                    <a:pt x="0" y="106293"/>
                  </a:cubicBezTo>
                  <a:cubicBezTo>
                    <a:pt x="0" y="142563"/>
                    <a:pt x="29507" y="172070"/>
                    <a:pt x="65777" y="172070"/>
                  </a:cubicBezTo>
                  <a:cubicBezTo>
                    <a:pt x="74702" y="172070"/>
                    <a:pt x="83497" y="170258"/>
                    <a:pt x="91632" y="166780"/>
                  </a:cubicBezTo>
                  <a:lnTo>
                    <a:pt x="108188" y="194482"/>
                  </a:lnTo>
                  <a:cubicBezTo>
                    <a:pt x="109390" y="196493"/>
                    <a:pt x="111342" y="197945"/>
                    <a:pt x="113614" y="198518"/>
                  </a:cubicBezTo>
                  <a:cubicBezTo>
                    <a:pt x="115857" y="199083"/>
                    <a:pt x="118266" y="198753"/>
                    <a:pt x="120306" y="197534"/>
                  </a:cubicBezTo>
                  <a:cubicBezTo>
                    <a:pt x="152236" y="178452"/>
                    <a:pt x="172071" y="143490"/>
                    <a:pt x="172071" y="106293"/>
                  </a:cubicBezTo>
                  <a:cubicBezTo>
                    <a:pt x="172071" y="78076"/>
                    <a:pt x="160966" y="51432"/>
                    <a:pt x="140804" y="31268"/>
                  </a:cubicBezTo>
                  <a:cubicBezTo>
                    <a:pt x="120641" y="11104"/>
                    <a:pt x="93994" y="0"/>
                    <a:pt x="65777" y="0"/>
                  </a:cubicBezTo>
                  <a:close/>
                  <a:moveTo>
                    <a:pt x="65777" y="154397"/>
                  </a:moveTo>
                  <a:cubicBezTo>
                    <a:pt x="39252" y="154397"/>
                    <a:pt x="17673" y="132818"/>
                    <a:pt x="17673" y="106293"/>
                  </a:cubicBezTo>
                  <a:cubicBezTo>
                    <a:pt x="17673" y="82788"/>
                    <a:pt x="34622" y="63166"/>
                    <a:pt x="56940" y="59004"/>
                  </a:cubicBezTo>
                  <a:lnTo>
                    <a:pt x="56940" y="106293"/>
                  </a:lnTo>
                  <a:cubicBezTo>
                    <a:pt x="56940" y="107889"/>
                    <a:pt x="57372" y="109457"/>
                    <a:pt x="58191" y="110827"/>
                  </a:cubicBezTo>
                  <a:lnTo>
                    <a:pt x="82451" y="151419"/>
                  </a:lnTo>
                  <a:cubicBezTo>
                    <a:pt x="77141" y="153380"/>
                    <a:pt x="71497" y="154397"/>
                    <a:pt x="65777" y="154397"/>
                  </a:cubicBezTo>
                  <a:close/>
                  <a:moveTo>
                    <a:pt x="118594" y="177446"/>
                  </a:moveTo>
                  <a:lnTo>
                    <a:pt x="74613" y="103854"/>
                  </a:lnTo>
                  <a:lnTo>
                    <a:pt x="74613" y="18114"/>
                  </a:lnTo>
                  <a:cubicBezTo>
                    <a:pt x="94800" y="20136"/>
                    <a:pt x="113605" y="29066"/>
                    <a:pt x="128305" y="43765"/>
                  </a:cubicBezTo>
                  <a:cubicBezTo>
                    <a:pt x="145130" y="60590"/>
                    <a:pt x="154397" y="82797"/>
                    <a:pt x="154397" y="106293"/>
                  </a:cubicBezTo>
                  <a:cubicBezTo>
                    <a:pt x="154397" y="134340"/>
                    <a:pt x="140871" y="160862"/>
                    <a:pt x="118594" y="177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7118407" y="4148233"/>
              <a:ext cx="57770" cy="13255"/>
            </a:xfrm>
            <a:custGeom>
              <a:rect b="b" l="l" r="r" t="t"/>
              <a:pathLst>
                <a:path extrusionOk="0" h="17673" w="77027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68191" y="17673"/>
                  </a:lnTo>
                  <a:cubicBezTo>
                    <a:pt x="73072" y="17673"/>
                    <a:pt x="77027" y="13718"/>
                    <a:pt x="77027" y="8837"/>
                  </a:cubicBezTo>
                  <a:cubicBezTo>
                    <a:pt x="77027" y="3955"/>
                    <a:pt x="73072" y="0"/>
                    <a:pt x="68191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7172870" y="4148233"/>
              <a:ext cx="138338" cy="159439"/>
            </a:xfrm>
            <a:custGeom>
              <a:rect b="b" l="l" r="r" t="t"/>
              <a:pathLst>
                <a:path extrusionOk="0" h="212586" w="184451">
                  <a:moveTo>
                    <a:pt x="153184" y="31268"/>
                  </a:moveTo>
                  <a:cubicBezTo>
                    <a:pt x="133021" y="11105"/>
                    <a:pt x="106375" y="0"/>
                    <a:pt x="78158" y="0"/>
                  </a:cubicBezTo>
                  <a:cubicBezTo>
                    <a:pt x="73276" y="0"/>
                    <a:pt x="69321" y="3955"/>
                    <a:pt x="69321" y="8837"/>
                  </a:cubicBezTo>
                  <a:lnTo>
                    <a:pt x="69321" y="41109"/>
                  </a:lnTo>
                  <a:cubicBezTo>
                    <a:pt x="37216" y="45439"/>
                    <a:pt x="12382" y="73022"/>
                    <a:pt x="12382" y="106293"/>
                  </a:cubicBezTo>
                  <a:cubicBezTo>
                    <a:pt x="12382" y="120730"/>
                    <a:pt x="17018" y="134481"/>
                    <a:pt x="25581" y="145824"/>
                  </a:cubicBezTo>
                  <a:lnTo>
                    <a:pt x="2626" y="168508"/>
                  </a:lnTo>
                  <a:cubicBezTo>
                    <a:pt x="-846" y="171938"/>
                    <a:pt x="-880" y="177533"/>
                    <a:pt x="2551" y="181004"/>
                  </a:cubicBezTo>
                  <a:cubicBezTo>
                    <a:pt x="22384" y="201075"/>
                    <a:pt x="49942" y="212587"/>
                    <a:pt x="78159" y="212587"/>
                  </a:cubicBezTo>
                  <a:cubicBezTo>
                    <a:pt x="95243" y="212587"/>
                    <a:pt x="112296" y="208338"/>
                    <a:pt x="127472" y="200299"/>
                  </a:cubicBezTo>
                  <a:cubicBezTo>
                    <a:pt x="131786" y="198016"/>
                    <a:pt x="133431" y="192667"/>
                    <a:pt x="131146" y="188354"/>
                  </a:cubicBezTo>
                  <a:cubicBezTo>
                    <a:pt x="128863" y="184042"/>
                    <a:pt x="123512" y="182396"/>
                    <a:pt x="119201" y="184681"/>
                  </a:cubicBezTo>
                  <a:cubicBezTo>
                    <a:pt x="106561" y="191375"/>
                    <a:pt x="92370" y="194913"/>
                    <a:pt x="78158" y="194913"/>
                  </a:cubicBezTo>
                  <a:cubicBezTo>
                    <a:pt x="57591" y="194913"/>
                    <a:pt x="37443" y="187578"/>
                    <a:pt x="21653" y="174553"/>
                  </a:cubicBezTo>
                  <a:lnTo>
                    <a:pt x="43866" y="152602"/>
                  </a:lnTo>
                  <a:cubicBezTo>
                    <a:pt x="43868" y="152600"/>
                    <a:pt x="43870" y="152599"/>
                    <a:pt x="43872" y="152596"/>
                  </a:cubicBezTo>
                  <a:lnTo>
                    <a:pt x="84368" y="112579"/>
                  </a:lnTo>
                  <a:cubicBezTo>
                    <a:pt x="86048" y="110919"/>
                    <a:pt x="86995" y="108656"/>
                    <a:pt x="86995" y="106293"/>
                  </a:cubicBezTo>
                  <a:lnTo>
                    <a:pt x="86995" y="18114"/>
                  </a:lnTo>
                  <a:cubicBezTo>
                    <a:pt x="107181" y="20136"/>
                    <a:pt x="125987" y="29066"/>
                    <a:pt x="140686" y="43765"/>
                  </a:cubicBezTo>
                  <a:cubicBezTo>
                    <a:pt x="157511" y="60590"/>
                    <a:pt x="166778" y="82797"/>
                    <a:pt x="166778" y="106293"/>
                  </a:cubicBezTo>
                  <a:cubicBezTo>
                    <a:pt x="166778" y="127649"/>
                    <a:pt x="158906" y="148355"/>
                    <a:pt x="144614" y="164598"/>
                  </a:cubicBezTo>
                  <a:cubicBezTo>
                    <a:pt x="141391" y="168261"/>
                    <a:pt x="141747" y="173846"/>
                    <a:pt x="145412" y="177069"/>
                  </a:cubicBezTo>
                  <a:cubicBezTo>
                    <a:pt x="149073" y="180292"/>
                    <a:pt x="154659" y="179936"/>
                    <a:pt x="157884" y="176272"/>
                  </a:cubicBezTo>
                  <a:cubicBezTo>
                    <a:pt x="175016" y="156800"/>
                    <a:pt x="184451" y="131948"/>
                    <a:pt x="184451" y="106292"/>
                  </a:cubicBezTo>
                  <a:cubicBezTo>
                    <a:pt x="184451" y="78076"/>
                    <a:pt x="173346" y="51432"/>
                    <a:pt x="153184" y="31268"/>
                  </a:cubicBezTo>
                  <a:close/>
                  <a:moveTo>
                    <a:pt x="30056" y="106293"/>
                  </a:moveTo>
                  <a:cubicBezTo>
                    <a:pt x="30056" y="82788"/>
                    <a:pt x="47003" y="63166"/>
                    <a:pt x="69321" y="59004"/>
                  </a:cubicBezTo>
                  <a:lnTo>
                    <a:pt x="69321" y="102602"/>
                  </a:lnTo>
                  <a:lnTo>
                    <a:pt x="38308" y="133248"/>
                  </a:lnTo>
                  <a:cubicBezTo>
                    <a:pt x="32942" y="125349"/>
                    <a:pt x="30056" y="116035"/>
                    <a:pt x="30056" y="106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9" name="Google Shape;1529;p34"/>
          <p:cNvGrpSpPr/>
          <p:nvPr/>
        </p:nvGrpSpPr>
        <p:grpSpPr>
          <a:xfrm>
            <a:off x="1478354" y="4176939"/>
            <a:ext cx="276169" cy="276123"/>
            <a:chOff x="6187708" y="4024395"/>
            <a:chExt cx="452440" cy="452438"/>
          </a:xfrm>
        </p:grpSpPr>
        <p:sp>
          <p:nvSpPr>
            <p:cNvPr id="1530" name="Google Shape;1530;p34"/>
            <p:cNvSpPr/>
            <p:nvPr/>
          </p:nvSpPr>
          <p:spPr>
            <a:xfrm>
              <a:off x="6342603" y="4095032"/>
              <a:ext cx="140344" cy="140347"/>
            </a:xfrm>
            <a:custGeom>
              <a:rect b="b" l="l" r="r" t="t"/>
              <a:pathLst>
                <a:path extrusionOk="0" h="187129" w="187126">
                  <a:moveTo>
                    <a:pt x="87502" y="190"/>
                  </a:moveTo>
                  <a:cubicBezTo>
                    <a:pt x="40682" y="3150"/>
                    <a:pt x="3144" y="40686"/>
                    <a:pt x="187" y="87505"/>
                  </a:cubicBezTo>
                  <a:cubicBezTo>
                    <a:pt x="-1512" y="114410"/>
                    <a:pt x="8407" y="140733"/>
                    <a:pt x="27402" y="159728"/>
                  </a:cubicBezTo>
                  <a:cubicBezTo>
                    <a:pt x="46470" y="178796"/>
                    <a:pt x="72827" y="188636"/>
                    <a:pt x="99625" y="186942"/>
                  </a:cubicBezTo>
                  <a:cubicBezTo>
                    <a:pt x="146444" y="183982"/>
                    <a:pt x="183981" y="146447"/>
                    <a:pt x="186939" y="99628"/>
                  </a:cubicBezTo>
                  <a:cubicBezTo>
                    <a:pt x="188638" y="72724"/>
                    <a:pt x="178719" y="46399"/>
                    <a:pt x="159725" y="27405"/>
                  </a:cubicBezTo>
                  <a:cubicBezTo>
                    <a:pt x="140730" y="8411"/>
                    <a:pt x="114400" y="-1524"/>
                    <a:pt x="87502" y="190"/>
                  </a:cubicBezTo>
                  <a:close/>
                  <a:moveTo>
                    <a:pt x="169300" y="98513"/>
                  </a:moveTo>
                  <a:cubicBezTo>
                    <a:pt x="166902" y="136472"/>
                    <a:pt x="136469" y="166905"/>
                    <a:pt x="98510" y="169303"/>
                  </a:cubicBezTo>
                  <a:cubicBezTo>
                    <a:pt x="76679" y="170697"/>
                    <a:pt x="55306" y="162640"/>
                    <a:pt x="39898" y="147231"/>
                  </a:cubicBezTo>
                  <a:cubicBezTo>
                    <a:pt x="24491" y="131825"/>
                    <a:pt x="16446" y="110461"/>
                    <a:pt x="17827" y="88619"/>
                  </a:cubicBezTo>
                  <a:cubicBezTo>
                    <a:pt x="20224" y="50661"/>
                    <a:pt x="50657" y="20227"/>
                    <a:pt x="88617" y="17829"/>
                  </a:cubicBezTo>
                  <a:cubicBezTo>
                    <a:pt x="110147" y="16463"/>
                    <a:pt x="131613" y="24286"/>
                    <a:pt x="147228" y="39901"/>
                  </a:cubicBezTo>
                  <a:cubicBezTo>
                    <a:pt x="162636" y="55309"/>
                    <a:pt x="170681" y="76671"/>
                    <a:pt x="169300" y="98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6373959" y="4127696"/>
              <a:ext cx="77630" cy="75020"/>
            </a:xfrm>
            <a:custGeom>
              <a:rect b="b" l="l" r="r" t="t"/>
              <a:pathLst>
                <a:path extrusionOk="0" h="100027" w="103507">
                  <a:moveTo>
                    <a:pt x="89570" y="25946"/>
                  </a:moveTo>
                  <a:lnTo>
                    <a:pt x="73518" y="23613"/>
                  </a:lnTo>
                  <a:lnTo>
                    <a:pt x="66339" y="9066"/>
                  </a:lnTo>
                  <a:cubicBezTo>
                    <a:pt x="63578" y="3473"/>
                    <a:pt x="57989" y="0"/>
                    <a:pt x="51753" y="0"/>
                  </a:cubicBezTo>
                  <a:cubicBezTo>
                    <a:pt x="45516" y="1"/>
                    <a:pt x="39928" y="3476"/>
                    <a:pt x="37170" y="9066"/>
                  </a:cubicBezTo>
                  <a:lnTo>
                    <a:pt x="29990" y="23613"/>
                  </a:lnTo>
                  <a:lnTo>
                    <a:pt x="13939" y="25946"/>
                  </a:lnTo>
                  <a:cubicBezTo>
                    <a:pt x="7767" y="26842"/>
                    <a:pt x="2736" y="31083"/>
                    <a:pt x="809" y="37015"/>
                  </a:cubicBezTo>
                  <a:cubicBezTo>
                    <a:pt x="-1119" y="42947"/>
                    <a:pt x="457" y="49335"/>
                    <a:pt x="4923" y="53686"/>
                  </a:cubicBezTo>
                  <a:lnTo>
                    <a:pt x="16539" y="65010"/>
                  </a:lnTo>
                  <a:lnTo>
                    <a:pt x="13797" y="80995"/>
                  </a:lnTo>
                  <a:cubicBezTo>
                    <a:pt x="12742" y="87141"/>
                    <a:pt x="15221" y="93237"/>
                    <a:pt x="20266" y="96903"/>
                  </a:cubicBezTo>
                  <a:cubicBezTo>
                    <a:pt x="25311" y="100568"/>
                    <a:pt x="31876" y="101044"/>
                    <a:pt x="37395" y="98141"/>
                  </a:cubicBezTo>
                  <a:lnTo>
                    <a:pt x="51753" y="90592"/>
                  </a:lnTo>
                  <a:lnTo>
                    <a:pt x="66110" y="98141"/>
                  </a:lnTo>
                  <a:cubicBezTo>
                    <a:pt x="68512" y="99403"/>
                    <a:pt x="71110" y="100028"/>
                    <a:pt x="73695" y="100028"/>
                  </a:cubicBezTo>
                  <a:cubicBezTo>
                    <a:pt x="77054" y="100028"/>
                    <a:pt x="80389" y="98974"/>
                    <a:pt x="83241" y="96904"/>
                  </a:cubicBezTo>
                  <a:cubicBezTo>
                    <a:pt x="88286" y="93239"/>
                    <a:pt x="90765" y="87143"/>
                    <a:pt x="89710" y="80997"/>
                  </a:cubicBezTo>
                  <a:lnTo>
                    <a:pt x="86968" y="65010"/>
                  </a:lnTo>
                  <a:lnTo>
                    <a:pt x="98582" y="53688"/>
                  </a:lnTo>
                  <a:cubicBezTo>
                    <a:pt x="103049" y="49337"/>
                    <a:pt x="104626" y="42949"/>
                    <a:pt x="102699" y="37017"/>
                  </a:cubicBezTo>
                  <a:cubicBezTo>
                    <a:pt x="100773" y="31084"/>
                    <a:pt x="95743" y="26842"/>
                    <a:pt x="89570" y="25946"/>
                  </a:cubicBezTo>
                  <a:close/>
                  <a:moveTo>
                    <a:pt x="74102" y="52872"/>
                  </a:moveTo>
                  <a:cubicBezTo>
                    <a:pt x="70267" y="56611"/>
                    <a:pt x="68520" y="61993"/>
                    <a:pt x="69425" y="67267"/>
                  </a:cubicBezTo>
                  <a:lnTo>
                    <a:pt x="71808" y="81170"/>
                  </a:lnTo>
                  <a:lnTo>
                    <a:pt x="59321" y="74606"/>
                  </a:lnTo>
                  <a:cubicBezTo>
                    <a:pt x="56952" y="73361"/>
                    <a:pt x="54354" y="72739"/>
                    <a:pt x="51755" y="72739"/>
                  </a:cubicBezTo>
                  <a:cubicBezTo>
                    <a:pt x="49156" y="72739"/>
                    <a:pt x="46557" y="73361"/>
                    <a:pt x="44185" y="74606"/>
                  </a:cubicBezTo>
                  <a:lnTo>
                    <a:pt x="31699" y="81170"/>
                  </a:lnTo>
                  <a:lnTo>
                    <a:pt x="34084" y="67267"/>
                  </a:lnTo>
                  <a:cubicBezTo>
                    <a:pt x="34989" y="61990"/>
                    <a:pt x="33239" y="56607"/>
                    <a:pt x="29405" y="52872"/>
                  </a:cubicBezTo>
                  <a:lnTo>
                    <a:pt x="19304" y="43025"/>
                  </a:lnTo>
                  <a:lnTo>
                    <a:pt x="33266" y="40996"/>
                  </a:lnTo>
                  <a:cubicBezTo>
                    <a:pt x="38565" y="40226"/>
                    <a:pt x="43142" y="36898"/>
                    <a:pt x="45510" y="32100"/>
                  </a:cubicBezTo>
                  <a:lnTo>
                    <a:pt x="51754" y="19450"/>
                  </a:lnTo>
                  <a:lnTo>
                    <a:pt x="57997" y="32098"/>
                  </a:lnTo>
                  <a:cubicBezTo>
                    <a:pt x="60365" y="36898"/>
                    <a:pt x="64943" y="40225"/>
                    <a:pt x="70244" y="40996"/>
                  </a:cubicBezTo>
                  <a:lnTo>
                    <a:pt x="84203" y="43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6187708" y="4024395"/>
              <a:ext cx="452440" cy="452438"/>
            </a:xfrm>
            <a:custGeom>
              <a:rect b="b" l="l" r="r" t="t"/>
              <a:pathLst>
                <a:path extrusionOk="0" h="603250" w="603253">
                  <a:moveTo>
                    <a:pt x="603247" y="346422"/>
                  </a:moveTo>
                  <a:cubicBezTo>
                    <a:pt x="603049" y="341546"/>
                    <a:pt x="598966" y="337749"/>
                    <a:pt x="594059" y="337951"/>
                  </a:cubicBezTo>
                  <a:cubicBezTo>
                    <a:pt x="593813" y="337961"/>
                    <a:pt x="593570" y="337966"/>
                    <a:pt x="593326" y="337966"/>
                  </a:cubicBezTo>
                  <a:cubicBezTo>
                    <a:pt x="582749" y="337966"/>
                    <a:pt x="575126" y="328542"/>
                    <a:pt x="563717" y="313346"/>
                  </a:cubicBezTo>
                  <a:cubicBezTo>
                    <a:pt x="551873" y="297571"/>
                    <a:pt x="538449" y="279690"/>
                    <a:pt x="515533" y="273757"/>
                  </a:cubicBezTo>
                  <a:cubicBezTo>
                    <a:pt x="495699" y="268622"/>
                    <a:pt x="479437" y="270110"/>
                    <a:pt x="466752" y="274579"/>
                  </a:cubicBezTo>
                  <a:lnTo>
                    <a:pt x="467779" y="272800"/>
                  </a:lnTo>
                  <a:cubicBezTo>
                    <a:pt x="473417" y="263035"/>
                    <a:pt x="473546" y="250831"/>
                    <a:pt x="468113" y="240952"/>
                  </a:cubicBezTo>
                  <a:lnTo>
                    <a:pt x="458051" y="222649"/>
                  </a:lnTo>
                  <a:cubicBezTo>
                    <a:pt x="456855" y="220475"/>
                    <a:pt x="456223" y="218015"/>
                    <a:pt x="456223" y="215536"/>
                  </a:cubicBezTo>
                  <a:lnTo>
                    <a:pt x="456223" y="159967"/>
                  </a:lnTo>
                  <a:cubicBezTo>
                    <a:pt x="456223" y="157488"/>
                    <a:pt x="456855" y="155028"/>
                    <a:pt x="458051" y="152854"/>
                  </a:cubicBezTo>
                  <a:lnTo>
                    <a:pt x="468113" y="134549"/>
                  </a:lnTo>
                  <a:cubicBezTo>
                    <a:pt x="473544" y="124670"/>
                    <a:pt x="473417" y="112467"/>
                    <a:pt x="467779" y="102703"/>
                  </a:cubicBezTo>
                  <a:lnTo>
                    <a:pt x="457589" y="85052"/>
                  </a:lnTo>
                  <a:cubicBezTo>
                    <a:pt x="451951" y="75288"/>
                    <a:pt x="441447" y="69076"/>
                    <a:pt x="430175" y="68840"/>
                  </a:cubicBezTo>
                  <a:lnTo>
                    <a:pt x="409291" y="68403"/>
                  </a:lnTo>
                  <a:cubicBezTo>
                    <a:pt x="407089" y="68356"/>
                    <a:pt x="404879" y="67798"/>
                    <a:pt x="402899" y="66790"/>
                  </a:cubicBezTo>
                  <a:cubicBezTo>
                    <a:pt x="398554" y="64578"/>
                    <a:pt x="393231" y="66303"/>
                    <a:pt x="391013" y="70651"/>
                  </a:cubicBezTo>
                  <a:cubicBezTo>
                    <a:pt x="388797" y="74999"/>
                    <a:pt x="390527" y="80321"/>
                    <a:pt x="394875" y="82537"/>
                  </a:cubicBezTo>
                  <a:cubicBezTo>
                    <a:pt x="399213" y="84747"/>
                    <a:pt x="404071" y="85970"/>
                    <a:pt x="408920" y="86072"/>
                  </a:cubicBezTo>
                  <a:lnTo>
                    <a:pt x="429804" y="86509"/>
                  </a:lnTo>
                  <a:cubicBezTo>
                    <a:pt x="434934" y="86617"/>
                    <a:pt x="439716" y="89444"/>
                    <a:pt x="442283" y="93889"/>
                  </a:cubicBezTo>
                  <a:lnTo>
                    <a:pt x="452473" y="111540"/>
                  </a:lnTo>
                  <a:cubicBezTo>
                    <a:pt x="455039" y="115984"/>
                    <a:pt x="455098" y="121538"/>
                    <a:pt x="452625" y="126036"/>
                  </a:cubicBezTo>
                  <a:lnTo>
                    <a:pt x="442563" y="144341"/>
                  </a:lnTo>
                  <a:cubicBezTo>
                    <a:pt x="439937" y="149116"/>
                    <a:pt x="438550" y="154519"/>
                    <a:pt x="438550" y="159968"/>
                  </a:cubicBezTo>
                  <a:lnTo>
                    <a:pt x="438550" y="215537"/>
                  </a:lnTo>
                  <a:cubicBezTo>
                    <a:pt x="438550" y="220986"/>
                    <a:pt x="439938" y="226390"/>
                    <a:pt x="442563" y="231165"/>
                  </a:cubicBezTo>
                  <a:lnTo>
                    <a:pt x="452625" y="249469"/>
                  </a:lnTo>
                  <a:cubicBezTo>
                    <a:pt x="455098" y="253965"/>
                    <a:pt x="455039" y="259520"/>
                    <a:pt x="452473" y="263965"/>
                  </a:cubicBezTo>
                  <a:lnTo>
                    <a:pt x="442283" y="281616"/>
                  </a:lnTo>
                  <a:cubicBezTo>
                    <a:pt x="439716" y="286060"/>
                    <a:pt x="434935" y="288887"/>
                    <a:pt x="429804" y="288996"/>
                  </a:cubicBezTo>
                  <a:lnTo>
                    <a:pt x="421955" y="289161"/>
                  </a:lnTo>
                  <a:cubicBezTo>
                    <a:pt x="421840" y="289161"/>
                    <a:pt x="421726" y="289163"/>
                    <a:pt x="421612" y="289168"/>
                  </a:cubicBezTo>
                  <a:lnTo>
                    <a:pt x="408921" y="289434"/>
                  </a:lnTo>
                  <a:cubicBezTo>
                    <a:pt x="403473" y="289547"/>
                    <a:pt x="398099" y="291048"/>
                    <a:pt x="393382" y="293773"/>
                  </a:cubicBezTo>
                  <a:lnTo>
                    <a:pt x="345256" y="321557"/>
                  </a:lnTo>
                  <a:cubicBezTo>
                    <a:pt x="340537" y="324282"/>
                    <a:pt x="336551" y="328186"/>
                    <a:pt x="333729" y="332846"/>
                  </a:cubicBezTo>
                  <a:lnTo>
                    <a:pt x="322909" y="350712"/>
                  </a:lnTo>
                  <a:cubicBezTo>
                    <a:pt x="320249" y="355102"/>
                    <a:pt x="315412" y="357829"/>
                    <a:pt x="310279" y="357829"/>
                  </a:cubicBezTo>
                  <a:lnTo>
                    <a:pt x="289896" y="357829"/>
                  </a:lnTo>
                  <a:cubicBezTo>
                    <a:pt x="284765" y="357829"/>
                    <a:pt x="279925" y="355102"/>
                    <a:pt x="277266" y="350713"/>
                  </a:cubicBezTo>
                  <a:lnTo>
                    <a:pt x="266445" y="332844"/>
                  </a:lnTo>
                  <a:cubicBezTo>
                    <a:pt x="263622" y="328186"/>
                    <a:pt x="259637" y="324281"/>
                    <a:pt x="254918" y="321557"/>
                  </a:cubicBezTo>
                  <a:lnTo>
                    <a:pt x="206795" y="293773"/>
                  </a:lnTo>
                  <a:cubicBezTo>
                    <a:pt x="202075" y="291049"/>
                    <a:pt x="196701" y="289547"/>
                    <a:pt x="191254" y="289434"/>
                  </a:cubicBezTo>
                  <a:lnTo>
                    <a:pt x="170370" y="288996"/>
                  </a:lnTo>
                  <a:cubicBezTo>
                    <a:pt x="165240" y="288887"/>
                    <a:pt x="160459" y="286061"/>
                    <a:pt x="157893" y="281616"/>
                  </a:cubicBezTo>
                  <a:lnTo>
                    <a:pt x="147701" y="263965"/>
                  </a:lnTo>
                  <a:cubicBezTo>
                    <a:pt x="145135" y="259522"/>
                    <a:pt x="145077" y="253967"/>
                    <a:pt x="147549" y="249469"/>
                  </a:cubicBezTo>
                  <a:lnTo>
                    <a:pt x="157613" y="231164"/>
                  </a:lnTo>
                  <a:cubicBezTo>
                    <a:pt x="160237" y="226387"/>
                    <a:pt x="161624" y="220984"/>
                    <a:pt x="161624" y="215537"/>
                  </a:cubicBezTo>
                  <a:lnTo>
                    <a:pt x="161624" y="159968"/>
                  </a:lnTo>
                  <a:cubicBezTo>
                    <a:pt x="161624" y="154522"/>
                    <a:pt x="160236" y="149118"/>
                    <a:pt x="157612" y="144341"/>
                  </a:cubicBezTo>
                  <a:lnTo>
                    <a:pt x="147549" y="126036"/>
                  </a:lnTo>
                  <a:cubicBezTo>
                    <a:pt x="145076" y="121540"/>
                    <a:pt x="145135" y="115984"/>
                    <a:pt x="147701" y="111540"/>
                  </a:cubicBezTo>
                  <a:lnTo>
                    <a:pt x="157893" y="93888"/>
                  </a:lnTo>
                  <a:cubicBezTo>
                    <a:pt x="160459" y="89445"/>
                    <a:pt x="165239" y="86617"/>
                    <a:pt x="170370" y="86509"/>
                  </a:cubicBezTo>
                  <a:lnTo>
                    <a:pt x="191255" y="86072"/>
                  </a:lnTo>
                  <a:cubicBezTo>
                    <a:pt x="196706" y="85956"/>
                    <a:pt x="202080" y="84456"/>
                    <a:pt x="206794" y="81732"/>
                  </a:cubicBezTo>
                  <a:lnTo>
                    <a:pt x="254919" y="53948"/>
                  </a:lnTo>
                  <a:cubicBezTo>
                    <a:pt x="259638" y="51223"/>
                    <a:pt x="263624" y="47319"/>
                    <a:pt x="266445" y="42659"/>
                  </a:cubicBezTo>
                  <a:lnTo>
                    <a:pt x="277266" y="24793"/>
                  </a:lnTo>
                  <a:cubicBezTo>
                    <a:pt x="279925" y="20403"/>
                    <a:pt x="284764" y="17677"/>
                    <a:pt x="289896" y="17677"/>
                  </a:cubicBezTo>
                  <a:lnTo>
                    <a:pt x="310279" y="17677"/>
                  </a:lnTo>
                  <a:cubicBezTo>
                    <a:pt x="315410" y="17677"/>
                    <a:pt x="320249" y="20403"/>
                    <a:pt x="322909" y="24792"/>
                  </a:cubicBezTo>
                  <a:lnTo>
                    <a:pt x="333729" y="42659"/>
                  </a:lnTo>
                  <a:cubicBezTo>
                    <a:pt x="336551" y="47319"/>
                    <a:pt x="340536" y="51223"/>
                    <a:pt x="345257" y="53948"/>
                  </a:cubicBezTo>
                  <a:lnTo>
                    <a:pt x="363947" y="64740"/>
                  </a:lnTo>
                  <a:cubicBezTo>
                    <a:pt x="368171" y="67175"/>
                    <a:pt x="373577" y="65733"/>
                    <a:pt x="376018" y="61506"/>
                  </a:cubicBezTo>
                  <a:cubicBezTo>
                    <a:pt x="378458" y="57279"/>
                    <a:pt x="377010" y="51875"/>
                    <a:pt x="372784" y="49435"/>
                  </a:cubicBezTo>
                  <a:lnTo>
                    <a:pt x="354095" y="38643"/>
                  </a:lnTo>
                  <a:cubicBezTo>
                    <a:pt x="351946" y="37403"/>
                    <a:pt x="350132" y="35625"/>
                    <a:pt x="348846" y="33505"/>
                  </a:cubicBezTo>
                  <a:lnTo>
                    <a:pt x="338025" y="15637"/>
                  </a:lnTo>
                  <a:cubicBezTo>
                    <a:pt x="332186" y="5990"/>
                    <a:pt x="321554" y="0"/>
                    <a:pt x="310280" y="0"/>
                  </a:cubicBezTo>
                  <a:lnTo>
                    <a:pt x="289897" y="0"/>
                  </a:lnTo>
                  <a:cubicBezTo>
                    <a:pt x="278623" y="0"/>
                    <a:pt x="267991" y="5990"/>
                    <a:pt x="262150" y="15635"/>
                  </a:cubicBezTo>
                  <a:lnTo>
                    <a:pt x="251329" y="33502"/>
                  </a:lnTo>
                  <a:cubicBezTo>
                    <a:pt x="250044" y="35624"/>
                    <a:pt x="248229" y="37400"/>
                    <a:pt x="246083" y="38640"/>
                  </a:cubicBezTo>
                  <a:lnTo>
                    <a:pt x="197957" y="66423"/>
                  </a:lnTo>
                  <a:cubicBezTo>
                    <a:pt x="195811" y="67664"/>
                    <a:pt x="193365" y="68346"/>
                    <a:pt x="190884" y="68399"/>
                  </a:cubicBezTo>
                  <a:lnTo>
                    <a:pt x="170000" y="68836"/>
                  </a:lnTo>
                  <a:cubicBezTo>
                    <a:pt x="158729" y="69072"/>
                    <a:pt x="148225" y="75285"/>
                    <a:pt x="142588" y="85049"/>
                  </a:cubicBezTo>
                  <a:lnTo>
                    <a:pt x="132396" y="102700"/>
                  </a:lnTo>
                  <a:cubicBezTo>
                    <a:pt x="126759" y="112463"/>
                    <a:pt x="126630" y="124667"/>
                    <a:pt x="132063" y="134546"/>
                  </a:cubicBezTo>
                  <a:lnTo>
                    <a:pt x="142125" y="152850"/>
                  </a:lnTo>
                  <a:cubicBezTo>
                    <a:pt x="143320" y="155025"/>
                    <a:pt x="143952" y="157485"/>
                    <a:pt x="143952" y="159964"/>
                  </a:cubicBezTo>
                  <a:lnTo>
                    <a:pt x="143952" y="215532"/>
                  </a:lnTo>
                  <a:cubicBezTo>
                    <a:pt x="143952" y="218011"/>
                    <a:pt x="143320" y="220471"/>
                    <a:pt x="142126" y="222645"/>
                  </a:cubicBezTo>
                  <a:lnTo>
                    <a:pt x="132063" y="240950"/>
                  </a:lnTo>
                  <a:cubicBezTo>
                    <a:pt x="126632" y="250831"/>
                    <a:pt x="126759" y="263034"/>
                    <a:pt x="132396" y="272796"/>
                  </a:cubicBezTo>
                  <a:lnTo>
                    <a:pt x="132663" y="273259"/>
                  </a:lnTo>
                  <a:cubicBezTo>
                    <a:pt x="121290" y="269985"/>
                    <a:pt x="106388" y="268919"/>
                    <a:pt x="87722" y="273753"/>
                  </a:cubicBezTo>
                  <a:cubicBezTo>
                    <a:pt x="64808" y="279685"/>
                    <a:pt x="51383" y="297566"/>
                    <a:pt x="39539" y="313342"/>
                  </a:cubicBezTo>
                  <a:cubicBezTo>
                    <a:pt x="28128" y="328539"/>
                    <a:pt x="20506" y="337963"/>
                    <a:pt x="9928" y="337963"/>
                  </a:cubicBezTo>
                  <a:cubicBezTo>
                    <a:pt x="9685" y="337963"/>
                    <a:pt x="9440" y="337958"/>
                    <a:pt x="9195" y="337947"/>
                  </a:cubicBezTo>
                  <a:cubicBezTo>
                    <a:pt x="4315" y="337734"/>
                    <a:pt x="206" y="341542"/>
                    <a:pt x="7" y="346419"/>
                  </a:cubicBezTo>
                  <a:cubicBezTo>
                    <a:pt x="-189" y="351295"/>
                    <a:pt x="3603" y="355409"/>
                    <a:pt x="8479" y="355606"/>
                  </a:cubicBezTo>
                  <a:cubicBezTo>
                    <a:pt x="8991" y="355628"/>
                    <a:pt x="9496" y="355637"/>
                    <a:pt x="9996" y="355637"/>
                  </a:cubicBezTo>
                  <a:cubicBezTo>
                    <a:pt x="29881" y="355636"/>
                    <a:pt x="41972" y="339536"/>
                    <a:pt x="53671" y="323951"/>
                  </a:cubicBezTo>
                  <a:cubicBezTo>
                    <a:pt x="64266" y="309837"/>
                    <a:pt x="75225" y="295243"/>
                    <a:pt x="92150" y="290861"/>
                  </a:cubicBezTo>
                  <a:cubicBezTo>
                    <a:pt x="120193" y="283598"/>
                    <a:pt x="136884" y="292306"/>
                    <a:pt x="145361" y="299683"/>
                  </a:cubicBezTo>
                  <a:cubicBezTo>
                    <a:pt x="131545" y="306225"/>
                    <a:pt x="116399" y="316459"/>
                    <a:pt x="107234" y="332007"/>
                  </a:cubicBezTo>
                  <a:cubicBezTo>
                    <a:pt x="97380" y="348723"/>
                    <a:pt x="96176" y="368285"/>
                    <a:pt x="103659" y="390152"/>
                  </a:cubicBezTo>
                  <a:lnTo>
                    <a:pt x="104644" y="393030"/>
                  </a:lnTo>
                  <a:cubicBezTo>
                    <a:pt x="130995" y="470021"/>
                    <a:pt x="143021" y="505161"/>
                    <a:pt x="107568" y="554595"/>
                  </a:cubicBezTo>
                  <a:cubicBezTo>
                    <a:pt x="104724" y="558561"/>
                    <a:pt x="105633" y="564082"/>
                    <a:pt x="109600" y="566927"/>
                  </a:cubicBezTo>
                  <a:cubicBezTo>
                    <a:pt x="111160" y="568045"/>
                    <a:pt x="112960" y="568583"/>
                    <a:pt x="114743" y="568583"/>
                  </a:cubicBezTo>
                  <a:cubicBezTo>
                    <a:pt x="117494" y="568582"/>
                    <a:pt x="120205" y="567301"/>
                    <a:pt x="121931" y="564895"/>
                  </a:cubicBezTo>
                  <a:cubicBezTo>
                    <a:pt x="162693" y="508058"/>
                    <a:pt x="148013" y="465167"/>
                    <a:pt x="121365" y="387307"/>
                  </a:cubicBezTo>
                  <a:lnTo>
                    <a:pt x="120380" y="384431"/>
                  </a:lnTo>
                  <a:cubicBezTo>
                    <a:pt x="114654" y="367693"/>
                    <a:pt x="115344" y="353092"/>
                    <a:pt x="122428" y="341035"/>
                  </a:cubicBezTo>
                  <a:cubicBezTo>
                    <a:pt x="131926" y="324874"/>
                    <a:pt x="151460" y="314836"/>
                    <a:pt x="169372" y="309359"/>
                  </a:cubicBezTo>
                  <a:lnTo>
                    <a:pt x="169372" y="594413"/>
                  </a:lnTo>
                  <a:cubicBezTo>
                    <a:pt x="169372" y="597625"/>
                    <a:pt x="171115" y="600583"/>
                    <a:pt x="173922" y="602141"/>
                  </a:cubicBezTo>
                  <a:cubicBezTo>
                    <a:pt x="176723" y="603697"/>
                    <a:pt x="180155" y="603613"/>
                    <a:pt x="182886" y="601912"/>
                  </a:cubicBezTo>
                  <a:lnTo>
                    <a:pt x="300085" y="528783"/>
                  </a:lnTo>
                  <a:lnTo>
                    <a:pt x="352461" y="561464"/>
                  </a:lnTo>
                  <a:cubicBezTo>
                    <a:pt x="356602" y="564046"/>
                    <a:pt x="362053" y="562785"/>
                    <a:pt x="364637" y="558645"/>
                  </a:cubicBezTo>
                  <a:cubicBezTo>
                    <a:pt x="367219" y="554503"/>
                    <a:pt x="365957" y="549053"/>
                    <a:pt x="361817" y="546469"/>
                  </a:cubicBezTo>
                  <a:lnTo>
                    <a:pt x="304763" y="510869"/>
                  </a:lnTo>
                  <a:cubicBezTo>
                    <a:pt x="301900" y="509083"/>
                    <a:pt x="298269" y="509083"/>
                    <a:pt x="295407" y="510869"/>
                  </a:cubicBezTo>
                  <a:lnTo>
                    <a:pt x="187044" y="578484"/>
                  </a:lnTo>
                  <a:lnTo>
                    <a:pt x="187044" y="307018"/>
                  </a:lnTo>
                  <a:lnTo>
                    <a:pt x="190883" y="307098"/>
                  </a:lnTo>
                  <a:cubicBezTo>
                    <a:pt x="193362" y="307150"/>
                    <a:pt x="195808" y="307833"/>
                    <a:pt x="197956" y="309074"/>
                  </a:cubicBezTo>
                  <a:lnTo>
                    <a:pt x="216500" y="319780"/>
                  </a:lnTo>
                  <a:lnTo>
                    <a:pt x="216500" y="379502"/>
                  </a:lnTo>
                  <a:cubicBezTo>
                    <a:pt x="216500" y="384383"/>
                    <a:pt x="220455" y="388339"/>
                    <a:pt x="225337" y="388339"/>
                  </a:cubicBezTo>
                  <a:cubicBezTo>
                    <a:pt x="230218" y="388339"/>
                    <a:pt x="234173" y="384383"/>
                    <a:pt x="234173" y="379502"/>
                  </a:cubicBezTo>
                  <a:lnTo>
                    <a:pt x="234173" y="329985"/>
                  </a:lnTo>
                  <a:lnTo>
                    <a:pt x="246078" y="336859"/>
                  </a:lnTo>
                  <a:cubicBezTo>
                    <a:pt x="248226" y="338099"/>
                    <a:pt x="250040" y="339876"/>
                    <a:pt x="251326" y="341996"/>
                  </a:cubicBezTo>
                  <a:lnTo>
                    <a:pt x="262147" y="359865"/>
                  </a:lnTo>
                  <a:cubicBezTo>
                    <a:pt x="267987" y="369508"/>
                    <a:pt x="278618" y="375498"/>
                    <a:pt x="289894" y="375498"/>
                  </a:cubicBezTo>
                  <a:lnTo>
                    <a:pt x="310277" y="375498"/>
                  </a:lnTo>
                  <a:cubicBezTo>
                    <a:pt x="321550" y="375498"/>
                    <a:pt x="332182" y="369508"/>
                    <a:pt x="338023" y="359863"/>
                  </a:cubicBezTo>
                  <a:lnTo>
                    <a:pt x="348844" y="341997"/>
                  </a:lnTo>
                  <a:cubicBezTo>
                    <a:pt x="350128" y="339876"/>
                    <a:pt x="351944" y="338098"/>
                    <a:pt x="354092" y="336859"/>
                  </a:cubicBezTo>
                  <a:lnTo>
                    <a:pt x="365997" y="329985"/>
                  </a:lnTo>
                  <a:lnTo>
                    <a:pt x="365997" y="493529"/>
                  </a:lnTo>
                  <a:lnTo>
                    <a:pt x="304762" y="455321"/>
                  </a:lnTo>
                  <a:cubicBezTo>
                    <a:pt x="301899" y="453534"/>
                    <a:pt x="298267" y="453534"/>
                    <a:pt x="295408" y="455321"/>
                  </a:cubicBezTo>
                  <a:lnTo>
                    <a:pt x="234173" y="493528"/>
                  </a:lnTo>
                  <a:lnTo>
                    <a:pt x="234173" y="414833"/>
                  </a:lnTo>
                  <a:cubicBezTo>
                    <a:pt x="234173" y="409952"/>
                    <a:pt x="230218" y="405997"/>
                    <a:pt x="225337" y="405997"/>
                  </a:cubicBezTo>
                  <a:cubicBezTo>
                    <a:pt x="220455" y="405997"/>
                    <a:pt x="216500" y="409952"/>
                    <a:pt x="216500" y="414833"/>
                  </a:cubicBezTo>
                  <a:lnTo>
                    <a:pt x="216500" y="509458"/>
                  </a:lnTo>
                  <a:cubicBezTo>
                    <a:pt x="216500" y="512669"/>
                    <a:pt x="218242" y="515627"/>
                    <a:pt x="221049" y="517186"/>
                  </a:cubicBezTo>
                  <a:cubicBezTo>
                    <a:pt x="223856" y="518744"/>
                    <a:pt x="227290" y="518654"/>
                    <a:pt x="230013" y="516956"/>
                  </a:cubicBezTo>
                  <a:lnTo>
                    <a:pt x="300084" y="473236"/>
                  </a:lnTo>
                  <a:lnTo>
                    <a:pt x="370157" y="516957"/>
                  </a:lnTo>
                  <a:cubicBezTo>
                    <a:pt x="371585" y="517849"/>
                    <a:pt x="373208" y="518297"/>
                    <a:pt x="374834" y="518297"/>
                  </a:cubicBezTo>
                  <a:cubicBezTo>
                    <a:pt x="376309" y="518297"/>
                    <a:pt x="377786" y="517929"/>
                    <a:pt x="379122" y="517188"/>
                  </a:cubicBezTo>
                  <a:cubicBezTo>
                    <a:pt x="381929" y="515630"/>
                    <a:pt x="383671" y="512672"/>
                    <a:pt x="383671" y="509460"/>
                  </a:cubicBezTo>
                  <a:lnTo>
                    <a:pt x="383671" y="319781"/>
                  </a:lnTo>
                  <a:lnTo>
                    <a:pt x="402216" y="309075"/>
                  </a:lnTo>
                  <a:cubicBezTo>
                    <a:pt x="404363" y="307834"/>
                    <a:pt x="406808" y="307151"/>
                    <a:pt x="409288" y="307099"/>
                  </a:cubicBezTo>
                  <a:lnTo>
                    <a:pt x="413126" y="307019"/>
                  </a:lnTo>
                  <a:lnTo>
                    <a:pt x="413126" y="578485"/>
                  </a:lnTo>
                  <a:lnTo>
                    <a:pt x="392363" y="565528"/>
                  </a:lnTo>
                  <a:cubicBezTo>
                    <a:pt x="388223" y="562947"/>
                    <a:pt x="382772" y="564208"/>
                    <a:pt x="380187" y="568348"/>
                  </a:cubicBezTo>
                  <a:cubicBezTo>
                    <a:pt x="377604" y="572489"/>
                    <a:pt x="378866" y="577939"/>
                    <a:pt x="383006" y="580523"/>
                  </a:cubicBezTo>
                  <a:lnTo>
                    <a:pt x="417285" y="601912"/>
                  </a:lnTo>
                  <a:cubicBezTo>
                    <a:pt x="420007" y="603609"/>
                    <a:pt x="423442" y="603700"/>
                    <a:pt x="426251" y="602141"/>
                  </a:cubicBezTo>
                  <a:cubicBezTo>
                    <a:pt x="429058" y="600584"/>
                    <a:pt x="430800" y="597625"/>
                    <a:pt x="430800" y="594413"/>
                  </a:cubicBezTo>
                  <a:lnTo>
                    <a:pt x="430800" y="309364"/>
                  </a:lnTo>
                  <a:cubicBezTo>
                    <a:pt x="444197" y="313463"/>
                    <a:pt x="467035" y="322818"/>
                    <a:pt x="477742" y="341039"/>
                  </a:cubicBezTo>
                  <a:cubicBezTo>
                    <a:pt x="484828" y="353096"/>
                    <a:pt x="485518" y="367696"/>
                    <a:pt x="479790" y="384434"/>
                  </a:cubicBezTo>
                  <a:lnTo>
                    <a:pt x="478805" y="387310"/>
                  </a:lnTo>
                  <a:cubicBezTo>
                    <a:pt x="452157" y="465171"/>
                    <a:pt x="437478" y="508060"/>
                    <a:pt x="478240" y="564899"/>
                  </a:cubicBezTo>
                  <a:cubicBezTo>
                    <a:pt x="479966" y="567305"/>
                    <a:pt x="482677" y="568587"/>
                    <a:pt x="485428" y="568587"/>
                  </a:cubicBezTo>
                  <a:cubicBezTo>
                    <a:pt x="487212" y="568587"/>
                    <a:pt x="489012" y="568048"/>
                    <a:pt x="490571" y="566930"/>
                  </a:cubicBezTo>
                  <a:cubicBezTo>
                    <a:pt x="494537" y="564086"/>
                    <a:pt x="495446" y="558565"/>
                    <a:pt x="492602" y="554599"/>
                  </a:cubicBezTo>
                  <a:cubicBezTo>
                    <a:pt x="457149" y="505164"/>
                    <a:pt x="469176" y="470025"/>
                    <a:pt x="495527" y="393034"/>
                  </a:cubicBezTo>
                  <a:lnTo>
                    <a:pt x="496512" y="390155"/>
                  </a:lnTo>
                  <a:cubicBezTo>
                    <a:pt x="503994" y="368289"/>
                    <a:pt x="502790" y="348727"/>
                    <a:pt x="492937" y="332010"/>
                  </a:cubicBezTo>
                  <a:cubicBezTo>
                    <a:pt x="484213" y="317213"/>
                    <a:pt x="470073" y="307229"/>
                    <a:pt x="456818" y="300660"/>
                  </a:cubicBezTo>
                  <a:cubicBezTo>
                    <a:pt x="464910" y="293145"/>
                    <a:pt x="481839" y="283288"/>
                    <a:pt x="511100" y="290864"/>
                  </a:cubicBezTo>
                  <a:cubicBezTo>
                    <a:pt x="528027" y="295246"/>
                    <a:pt x="538984" y="309841"/>
                    <a:pt x="549580" y="323955"/>
                  </a:cubicBezTo>
                  <a:cubicBezTo>
                    <a:pt x="561281" y="339540"/>
                    <a:pt x="573366" y="355642"/>
                    <a:pt x="593253" y="355641"/>
                  </a:cubicBezTo>
                  <a:cubicBezTo>
                    <a:pt x="593753" y="355641"/>
                    <a:pt x="594260" y="355630"/>
                    <a:pt x="594771" y="355610"/>
                  </a:cubicBezTo>
                  <a:cubicBezTo>
                    <a:pt x="599651" y="355412"/>
                    <a:pt x="603442" y="351299"/>
                    <a:pt x="603247" y="346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6398815" y="4339421"/>
              <a:ext cx="27918" cy="13255"/>
            </a:xfrm>
            <a:custGeom>
              <a:rect b="b" l="l" r="r" t="t"/>
              <a:pathLst>
                <a:path extrusionOk="0" h="17673" w="37224">
                  <a:moveTo>
                    <a:pt x="28388" y="17673"/>
                  </a:moveTo>
                  <a:cubicBezTo>
                    <a:pt x="33269" y="17673"/>
                    <a:pt x="37225" y="13718"/>
                    <a:pt x="37225" y="8837"/>
                  </a:cubicBezTo>
                  <a:cubicBezTo>
                    <a:pt x="37225" y="3955"/>
                    <a:pt x="33269" y="0"/>
                    <a:pt x="2838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4" name="Google Shape;1534;p34"/>
          <p:cNvGrpSpPr/>
          <p:nvPr/>
        </p:nvGrpSpPr>
        <p:grpSpPr>
          <a:xfrm>
            <a:off x="4314568" y="4198534"/>
            <a:ext cx="276168" cy="232949"/>
            <a:chOff x="4710114" y="4055499"/>
            <a:chExt cx="452438" cy="381696"/>
          </a:xfrm>
        </p:grpSpPr>
        <p:sp>
          <p:nvSpPr>
            <p:cNvPr id="1535" name="Google Shape;1535;p34"/>
            <p:cNvSpPr/>
            <p:nvPr/>
          </p:nvSpPr>
          <p:spPr>
            <a:xfrm>
              <a:off x="4710114" y="4055499"/>
              <a:ext cx="452438" cy="381696"/>
            </a:xfrm>
            <a:custGeom>
              <a:rect b="b" l="l" r="r" t="t"/>
              <a:pathLst>
                <a:path extrusionOk="0" h="508928" w="603250">
                  <a:moveTo>
                    <a:pt x="594413" y="33906"/>
                  </a:moveTo>
                  <a:lnTo>
                    <a:pt x="586450" y="33906"/>
                  </a:lnTo>
                  <a:lnTo>
                    <a:pt x="568648" y="8653"/>
                  </a:lnTo>
                  <a:cubicBezTo>
                    <a:pt x="564828" y="3234"/>
                    <a:pt x="558591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6"/>
                    <a:pt x="456849" y="8837"/>
                  </a:cubicBezTo>
                  <a:cubicBezTo>
                    <a:pt x="456849" y="13717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7"/>
                    <a:pt x="439191" y="8837"/>
                  </a:cubicBezTo>
                  <a:cubicBezTo>
                    <a:pt x="439191" y="3956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4" y="3234"/>
                    <a:pt x="34603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2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5" y="508929"/>
                    <a:pt x="8837" y="508929"/>
                  </a:cubicBezTo>
                  <a:lnTo>
                    <a:pt x="72099" y="508929"/>
                  </a:lnTo>
                  <a:cubicBezTo>
                    <a:pt x="76980" y="508929"/>
                    <a:pt x="80936" y="504973"/>
                    <a:pt x="80936" y="500092"/>
                  </a:cubicBezTo>
                  <a:cubicBezTo>
                    <a:pt x="80936" y="495211"/>
                    <a:pt x="76980" y="491255"/>
                    <a:pt x="72099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107432" y="491255"/>
                  </a:lnTo>
                  <a:cubicBezTo>
                    <a:pt x="102550" y="491255"/>
                    <a:pt x="98595" y="495211"/>
                    <a:pt x="98595" y="500092"/>
                  </a:cubicBezTo>
                  <a:cubicBezTo>
                    <a:pt x="98595" y="504973"/>
                    <a:pt x="102550" y="508929"/>
                    <a:pt x="107432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2"/>
                    <a:pt x="599295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4888464" y="4107064"/>
              <a:ext cx="95735" cy="95735"/>
            </a:xfrm>
            <a:custGeom>
              <a:rect b="b" l="l" r="r" t="t"/>
              <a:pathLst>
                <a:path extrusionOk="0" h="127646" w="127647">
                  <a:moveTo>
                    <a:pt x="63823" y="0"/>
                  </a:moveTo>
                  <a:cubicBezTo>
                    <a:pt x="28631" y="0"/>
                    <a:pt x="0" y="28631"/>
                    <a:pt x="0" y="63823"/>
                  </a:cubicBezTo>
                  <a:cubicBezTo>
                    <a:pt x="0" y="99015"/>
                    <a:pt x="28631" y="127646"/>
                    <a:pt x="63823" y="127646"/>
                  </a:cubicBezTo>
                  <a:cubicBezTo>
                    <a:pt x="99015" y="127646"/>
                    <a:pt x="127647" y="99015"/>
                    <a:pt x="127647" y="63823"/>
                  </a:cubicBezTo>
                  <a:cubicBezTo>
                    <a:pt x="127647" y="28631"/>
                    <a:pt x="99015" y="0"/>
                    <a:pt x="63823" y="0"/>
                  </a:cubicBezTo>
                  <a:close/>
                  <a:moveTo>
                    <a:pt x="63823" y="109974"/>
                  </a:moveTo>
                  <a:cubicBezTo>
                    <a:pt x="38376" y="109974"/>
                    <a:pt x="17673" y="89272"/>
                    <a:pt x="17673" y="63824"/>
                  </a:cubicBezTo>
                  <a:cubicBezTo>
                    <a:pt x="17673" y="38377"/>
                    <a:pt x="38376" y="17675"/>
                    <a:pt x="63823" y="17675"/>
                  </a:cubicBezTo>
                  <a:cubicBezTo>
                    <a:pt x="89272" y="17675"/>
                    <a:pt x="109974" y="38377"/>
                    <a:pt x="109974" y="63824"/>
                  </a:cubicBezTo>
                  <a:cubicBezTo>
                    <a:pt x="109974" y="89272"/>
                    <a:pt x="89272" y="109974"/>
                    <a:pt x="63823" y="109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4992594" y="4211195"/>
              <a:ext cx="95735" cy="95735"/>
            </a:xfrm>
            <a:custGeom>
              <a:rect b="b" l="l" r="r" t="t"/>
              <a:pathLst>
                <a:path extrusionOk="0" h="127647" w="127647">
                  <a:moveTo>
                    <a:pt x="16447" y="21063"/>
                  </a:moveTo>
                  <a:cubicBezTo>
                    <a:pt x="13176" y="24685"/>
                    <a:pt x="13461" y="30273"/>
                    <a:pt x="17083" y="33544"/>
                  </a:cubicBezTo>
                  <a:cubicBezTo>
                    <a:pt x="20705" y="36815"/>
                    <a:pt x="26293" y="36530"/>
                    <a:pt x="29564" y="32908"/>
                  </a:cubicBezTo>
                  <a:cubicBezTo>
                    <a:pt x="38306" y="23225"/>
                    <a:pt x="50794" y="17672"/>
                    <a:pt x="63824" y="17672"/>
                  </a:cubicBezTo>
                  <a:cubicBezTo>
                    <a:pt x="89272" y="17672"/>
                    <a:pt x="109974" y="38376"/>
                    <a:pt x="109974" y="63823"/>
                  </a:cubicBezTo>
                  <a:cubicBezTo>
                    <a:pt x="109974" y="89270"/>
                    <a:pt x="89272" y="109973"/>
                    <a:pt x="63823" y="109973"/>
                  </a:cubicBezTo>
                  <a:cubicBezTo>
                    <a:pt x="38376" y="109973"/>
                    <a:pt x="17673" y="89270"/>
                    <a:pt x="17673" y="63823"/>
                  </a:cubicBezTo>
                  <a:cubicBezTo>
                    <a:pt x="17673" y="62726"/>
                    <a:pt x="17726" y="61526"/>
                    <a:pt x="17835" y="60151"/>
                  </a:cubicBezTo>
                  <a:cubicBezTo>
                    <a:pt x="18219" y="55286"/>
                    <a:pt x="14586" y="51031"/>
                    <a:pt x="9720" y="50647"/>
                  </a:cubicBezTo>
                  <a:cubicBezTo>
                    <a:pt x="4842" y="50259"/>
                    <a:pt x="600" y="53897"/>
                    <a:pt x="217" y="58761"/>
                  </a:cubicBezTo>
                  <a:cubicBezTo>
                    <a:pt x="71" y="60602"/>
                    <a:pt x="0" y="62260"/>
                    <a:pt x="0" y="63824"/>
                  </a:cubicBezTo>
                  <a:cubicBezTo>
                    <a:pt x="0" y="99017"/>
                    <a:pt x="28631" y="127647"/>
                    <a:pt x="63823" y="127647"/>
                  </a:cubicBezTo>
                  <a:cubicBezTo>
                    <a:pt x="99015" y="127647"/>
                    <a:pt x="127647" y="99017"/>
                    <a:pt x="127647" y="63824"/>
                  </a:cubicBezTo>
                  <a:cubicBezTo>
                    <a:pt x="127647" y="28632"/>
                    <a:pt x="99017" y="0"/>
                    <a:pt x="63824" y="0"/>
                  </a:cubicBezTo>
                  <a:cubicBezTo>
                    <a:pt x="45802" y="-1"/>
                    <a:pt x="28534" y="7676"/>
                    <a:pt x="16447" y="210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4888464" y="4315323"/>
              <a:ext cx="95735" cy="95735"/>
            </a:xfrm>
            <a:custGeom>
              <a:rect b="b" l="l" r="r" t="t"/>
              <a:pathLst>
                <a:path extrusionOk="0" h="127647" w="127647">
                  <a:moveTo>
                    <a:pt x="63823" y="127647"/>
                  </a:moveTo>
                  <a:cubicBezTo>
                    <a:pt x="99015" y="127647"/>
                    <a:pt x="127647" y="99017"/>
                    <a:pt x="127647" y="63824"/>
                  </a:cubicBezTo>
                  <a:cubicBezTo>
                    <a:pt x="127647" y="28632"/>
                    <a:pt x="99015" y="0"/>
                    <a:pt x="63823" y="0"/>
                  </a:cubicBezTo>
                  <a:cubicBezTo>
                    <a:pt x="28631" y="0"/>
                    <a:pt x="0" y="28632"/>
                    <a:pt x="0" y="63824"/>
                  </a:cubicBezTo>
                  <a:cubicBezTo>
                    <a:pt x="0" y="99017"/>
                    <a:pt x="28631" y="127647"/>
                    <a:pt x="63823" y="127647"/>
                  </a:cubicBezTo>
                  <a:close/>
                  <a:moveTo>
                    <a:pt x="63823" y="17673"/>
                  </a:moveTo>
                  <a:cubicBezTo>
                    <a:pt x="89272" y="17673"/>
                    <a:pt x="109974" y="38376"/>
                    <a:pt x="109974" y="63824"/>
                  </a:cubicBezTo>
                  <a:cubicBezTo>
                    <a:pt x="109974" y="89272"/>
                    <a:pt x="89272" y="109974"/>
                    <a:pt x="63823" y="109974"/>
                  </a:cubicBezTo>
                  <a:cubicBezTo>
                    <a:pt x="38376" y="109974"/>
                    <a:pt x="17673" y="89272"/>
                    <a:pt x="17673" y="63824"/>
                  </a:cubicBezTo>
                  <a:cubicBezTo>
                    <a:pt x="17673" y="38376"/>
                    <a:pt x="38376" y="17673"/>
                    <a:pt x="63823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4784335" y="4211194"/>
              <a:ext cx="95735" cy="95735"/>
            </a:xfrm>
            <a:custGeom>
              <a:rect b="b" l="l" r="r" t="t"/>
              <a:pathLst>
                <a:path extrusionOk="0" h="127647" w="127647">
                  <a:moveTo>
                    <a:pt x="0" y="63824"/>
                  </a:moveTo>
                  <a:cubicBezTo>
                    <a:pt x="0" y="99017"/>
                    <a:pt x="28631" y="127647"/>
                    <a:pt x="63823" y="127647"/>
                  </a:cubicBezTo>
                  <a:cubicBezTo>
                    <a:pt x="99015" y="127647"/>
                    <a:pt x="127647" y="99017"/>
                    <a:pt x="127647" y="63824"/>
                  </a:cubicBezTo>
                  <a:cubicBezTo>
                    <a:pt x="127647" y="28632"/>
                    <a:pt x="99015" y="0"/>
                    <a:pt x="63823" y="0"/>
                  </a:cubicBezTo>
                  <a:cubicBezTo>
                    <a:pt x="28631" y="0"/>
                    <a:pt x="0" y="28632"/>
                    <a:pt x="0" y="63824"/>
                  </a:cubicBezTo>
                  <a:close/>
                  <a:moveTo>
                    <a:pt x="109974" y="63824"/>
                  </a:moveTo>
                  <a:cubicBezTo>
                    <a:pt x="109974" y="89272"/>
                    <a:pt x="89272" y="109974"/>
                    <a:pt x="63823" y="109974"/>
                  </a:cubicBezTo>
                  <a:cubicBezTo>
                    <a:pt x="38376" y="109974"/>
                    <a:pt x="17673" y="89272"/>
                    <a:pt x="17673" y="63824"/>
                  </a:cubicBezTo>
                  <a:cubicBezTo>
                    <a:pt x="17673" y="38377"/>
                    <a:pt x="38376" y="17673"/>
                    <a:pt x="63823" y="17673"/>
                  </a:cubicBezTo>
                  <a:cubicBezTo>
                    <a:pt x="89272" y="17673"/>
                    <a:pt x="109974" y="38377"/>
                    <a:pt x="109974" y="63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4992268" y="4167737"/>
              <a:ext cx="32988" cy="32987"/>
            </a:xfrm>
            <a:custGeom>
              <a:rect b="b" l="l" r="r" t="t"/>
              <a:pathLst>
                <a:path extrusionOk="0" h="43983" w="43984">
                  <a:moveTo>
                    <a:pt x="35650" y="8431"/>
                  </a:moveTo>
                  <a:cubicBezTo>
                    <a:pt x="31651" y="8199"/>
                    <a:pt x="28093" y="10698"/>
                    <a:pt x="26814" y="14316"/>
                  </a:cubicBezTo>
                  <a:lnTo>
                    <a:pt x="15084" y="2588"/>
                  </a:lnTo>
                  <a:cubicBezTo>
                    <a:pt x="11635" y="-863"/>
                    <a:pt x="6039" y="-862"/>
                    <a:pt x="2588" y="2588"/>
                  </a:cubicBezTo>
                  <a:cubicBezTo>
                    <a:pt x="-863" y="6039"/>
                    <a:pt x="-863" y="11634"/>
                    <a:pt x="2589" y="15085"/>
                  </a:cubicBezTo>
                  <a:lnTo>
                    <a:pt x="14316" y="26811"/>
                  </a:lnTo>
                  <a:cubicBezTo>
                    <a:pt x="10699" y="28083"/>
                    <a:pt x="8202" y="31629"/>
                    <a:pt x="8431" y="35649"/>
                  </a:cubicBezTo>
                  <a:cubicBezTo>
                    <a:pt x="8700" y="40350"/>
                    <a:pt x="12595" y="43983"/>
                    <a:pt x="17245" y="43983"/>
                  </a:cubicBezTo>
                  <a:cubicBezTo>
                    <a:pt x="17647" y="43983"/>
                    <a:pt x="23064" y="43663"/>
                    <a:pt x="34686" y="43006"/>
                  </a:cubicBezTo>
                  <a:cubicBezTo>
                    <a:pt x="39173" y="42750"/>
                    <a:pt x="42753" y="39170"/>
                    <a:pt x="43007" y="34685"/>
                  </a:cubicBezTo>
                  <a:lnTo>
                    <a:pt x="43970" y="17754"/>
                  </a:lnTo>
                  <a:cubicBezTo>
                    <a:pt x="44248" y="12882"/>
                    <a:pt x="40522" y="8708"/>
                    <a:pt x="35650" y="8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4994670" y="4314998"/>
              <a:ext cx="32988" cy="32986"/>
            </a:xfrm>
            <a:custGeom>
              <a:rect b="b" l="l" r="r" t="t"/>
              <a:pathLst>
                <a:path extrusionOk="0" h="43981" w="43984">
                  <a:moveTo>
                    <a:pt x="41396" y="2587"/>
                  </a:moveTo>
                  <a:cubicBezTo>
                    <a:pt x="37944" y="-862"/>
                    <a:pt x="32350" y="-862"/>
                    <a:pt x="28899" y="2587"/>
                  </a:cubicBezTo>
                  <a:lnTo>
                    <a:pt x="17172" y="14314"/>
                  </a:lnTo>
                  <a:cubicBezTo>
                    <a:pt x="15896" y="10704"/>
                    <a:pt x="12345" y="8224"/>
                    <a:pt x="8335" y="8429"/>
                  </a:cubicBezTo>
                  <a:cubicBezTo>
                    <a:pt x="3462" y="8706"/>
                    <a:pt x="-262" y="12880"/>
                    <a:pt x="14" y="17753"/>
                  </a:cubicBezTo>
                  <a:lnTo>
                    <a:pt x="977" y="34685"/>
                  </a:lnTo>
                  <a:cubicBezTo>
                    <a:pt x="1233" y="39170"/>
                    <a:pt x="4813" y="42751"/>
                    <a:pt x="9298" y="43005"/>
                  </a:cubicBezTo>
                  <a:cubicBezTo>
                    <a:pt x="21371" y="43689"/>
                    <a:pt x="26319" y="43982"/>
                    <a:pt x="26738" y="43982"/>
                  </a:cubicBezTo>
                  <a:cubicBezTo>
                    <a:pt x="31388" y="43982"/>
                    <a:pt x="35285" y="40348"/>
                    <a:pt x="35552" y="35647"/>
                  </a:cubicBezTo>
                  <a:cubicBezTo>
                    <a:pt x="35781" y="31627"/>
                    <a:pt x="33285" y="28084"/>
                    <a:pt x="29669" y="26810"/>
                  </a:cubicBezTo>
                  <a:lnTo>
                    <a:pt x="41395" y="15085"/>
                  </a:lnTo>
                  <a:cubicBezTo>
                    <a:pt x="44847" y="11634"/>
                    <a:pt x="44847" y="6040"/>
                    <a:pt x="41396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4847410" y="4317402"/>
              <a:ext cx="32988" cy="32984"/>
            </a:xfrm>
            <a:custGeom>
              <a:rect b="b" l="l" r="r" t="t"/>
              <a:pathLst>
                <a:path extrusionOk="0" h="43979" w="43984">
                  <a:moveTo>
                    <a:pt x="35553" y="8333"/>
                  </a:moveTo>
                  <a:cubicBezTo>
                    <a:pt x="35275" y="3461"/>
                    <a:pt x="31076" y="-238"/>
                    <a:pt x="26229" y="12"/>
                  </a:cubicBezTo>
                  <a:lnTo>
                    <a:pt x="9298" y="975"/>
                  </a:lnTo>
                  <a:cubicBezTo>
                    <a:pt x="4812" y="1230"/>
                    <a:pt x="1231" y="4811"/>
                    <a:pt x="977" y="9295"/>
                  </a:cubicBezTo>
                  <a:lnTo>
                    <a:pt x="14" y="26226"/>
                  </a:lnTo>
                  <a:cubicBezTo>
                    <a:pt x="-261" y="31099"/>
                    <a:pt x="3463" y="35274"/>
                    <a:pt x="8335" y="35551"/>
                  </a:cubicBezTo>
                  <a:cubicBezTo>
                    <a:pt x="12418" y="35771"/>
                    <a:pt x="15914" y="33238"/>
                    <a:pt x="17172" y="29667"/>
                  </a:cubicBezTo>
                  <a:lnTo>
                    <a:pt x="28897" y="41392"/>
                  </a:lnTo>
                  <a:cubicBezTo>
                    <a:pt x="30623" y="43117"/>
                    <a:pt x="32886" y="43980"/>
                    <a:pt x="35147" y="43980"/>
                  </a:cubicBezTo>
                  <a:cubicBezTo>
                    <a:pt x="37408" y="43980"/>
                    <a:pt x="39670" y="43117"/>
                    <a:pt x="41396" y="41392"/>
                  </a:cubicBezTo>
                  <a:cubicBezTo>
                    <a:pt x="44847" y="37940"/>
                    <a:pt x="44847" y="32346"/>
                    <a:pt x="41396" y="28895"/>
                  </a:cubicBezTo>
                  <a:lnTo>
                    <a:pt x="29671" y="17170"/>
                  </a:lnTo>
                  <a:cubicBezTo>
                    <a:pt x="33286" y="15897"/>
                    <a:pt x="35781" y="12353"/>
                    <a:pt x="35553" y="8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4845007" y="4170136"/>
              <a:ext cx="32987" cy="32989"/>
            </a:xfrm>
            <a:custGeom>
              <a:rect b="b" l="l" r="r" t="t"/>
              <a:pathLst>
                <a:path extrusionOk="0" h="43986" w="43983">
                  <a:moveTo>
                    <a:pt x="2589" y="41398"/>
                  </a:moveTo>
                  <a:cubicBezTo>
                    <a:pt x="4314" y="43124"/>
                    <a:pt x="6576" y="43986"/>
                    <a:pt x="8837" y="43986"/>
                  </a:cubicBezTo>
                  <a:cubicBezTo>
                    <a:pt x="11098" y="43986"/>
                    <a:pt x="13360" y="43124"/>
                    <a:pt x="15087" y="41398"/>
                  </a:cubicBezTo>
                  <a:lnTo>
                    <a:pt x="26812" y="29672"/>
                  </a:lnTo>
                  <a:cubicBezTo>
                    <a:pt x="28092" y="33304"/>
                    <a:pt x="31650" y="35785"/>
                    <a:pt x="35649" y="35555"/>
                  </a:cubicBezTo>
                  <a:cubicBezTo>
                    <a:pt x="40522" y="35278"/>
                    <a:pt x="44246" y="31103"/>
                    <a:pt x="43969" y="26230"/>
                  </a:cubicBezTo>
                  <a:lnTo>
                    <a:pt x="43007" y="9299"/>
                  </a:lnTo>
                  <a:cubicBezTo>
                    <a:pt x="42751" y="4814"/>
                    <a:pt x="39172" y="1234"/>
                    <a:pt x="34686" y="979"/>
                  </a:cubicBezTo>
                  <a:lnTo>
                    <a:pt x="17755" y="15"/>
                  </a:lnTo>
                  <a:cubicBezTo>
                    <a:pt x="12913" y="-266"/>
                    <a:pt x="8709" y="3462"/>
                    <a:pt x="8431" y="8335"/>
                  </a:cubicBezTo>
                  <a:cubicBezTo>
                    <a:pt x="8202" y="12356"/>
                    <a:pt x="10698" y="15900"/>
                    <a:pt x="14315" y="17173"/>
                  </a:cubicBezTo>
                  <a:lnTo>
                    <a:pt x="2589" y="28900"/>
                  </a:lnTo>
                  <a:cubicBezTo>
                    <a:pt x="-863" y="32352"/>
                    <a:pt x="-863" y="37947"/>
                    <a:pt x="2589" y="41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4896995" y="4223915"/>
              <a:ext cx="78677" cy="39958"/>
            </a:xfrm>
            <a:custGeom>
              <a:rect b="b" l="l" r="r" t="t"/>
              <a:pathLst>
                <a:path extrusionOk="0" h="53278" w="104903">
                  <a:moveTo>
                    <a:pt x="104903" y="13137"/>
                  </a:moveTo>
                  <a:cubicBezTo>
                    <a:pt x="104903" y="5893"/>
                    <a:pt x="99010" y="0"/>
                    <a:pt x="91766" y="0"/>
                  </a:cubicBez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5"/>
                    <a:pt x="5893" y="53278"/>
                    <a:pt x="13136" y="53278"/>
                  </a:cubicBezTo>
                  <a:lnTo>
                    <a:pt x="91766" y="53278"/>
                  </a:lnTo>
                  <a:cubicBezTo>
                    <a:pt x="99010" y="53278"/>
                    <a:pt x="104903" y="47385"/>
                    <a:pt x="104903" y="40141"/>
                  </a:cubicBezTo>
                  <a:close/>
                  <a:moveTo>
                    <a:pt x="87230" y="35605"/>
                  </a:moveTo>
                  <a:lnTo>
                    <a:pt x="17672" y="35605"/>
                  </a:lnTo>
                  <a:lnTo>
                    <a:pt x="17672" y="17673"/>
                  </a:lnTo>
                  <a:lnTo>
                    <a:pt x="8723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4896993" y="4280952"/>
              <a:ext cx="24467" cy="13255"/>
            </a:xfrm>
            <a:custGeom>
              <a:rect b="b" l="l" r="r" t="t"/>
              <a:pathLst>
                <a:path extrusionOk="0" h="17673" w="32622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3786" y="17673"/>
                  </a:lnTo>
                  <a:cubicBezTo>
                    <a:pt x="28667" y="17673"/>
                    <a:pt x="32623" y="13718"/>
                    <a:pt x="32623" y="8837"/>
                  </a:cubicBezTo>
                  <a:cubicBezTo>
                    <a:pt x="32623" y="3955"/>
                    <a:pt x="28667" y="0"/>
                    <a:pt x="2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4926618" y="4280952"/>
              <a:ext cx="49054" cy="13255"/>
            </a:xfrm>
            <a:custGeom>
              <a:rect b="b" l="l" r="r" t="t"/>
              <a:pathLst>
                <a:path extrusionOk="0" h="17673" w="65405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6569" y="17673"/>
                  </a:lnTo>
                  <a:cubicBezTo>
                    <a:pt x="61450" y="17673"/>
                    <a:pt x="65406" y="13718"/>
                    <a:pt x="65406" y="8837"/>
                  </a:cubicBezTo>
                  <a:cubicBezTo>
                    <a:pt x="65406" y="3955"/>
                    <a:pt x="61450" y="0"/>
                    <a:pt x="5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5052940" y="4121937"/>
              <a:ext cx="78677" cy="39958"/>
            </a:xfrm>
            <a:custGeom>
              <a:rect b="b" l="l" r="r" t="t"/>
              <a:pathLst>
                <a:path extrusionOk="0" h="53278" w="104903">
                  <a:moveTo>
                    <a:pt x="91767" y="53278"/>
                  </a:moveTo>
                  <a:cubicBezTo>
                    <a:pt x="99010" y="53278"/>
                    <a:pt x="104903" y="47385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5"/>
                    <a:pt x="5893" y="53278"/>
                    <a:pt x="13137" y="53278"/>
                  </a:cubicBezTo>
                  <a:close/>
                  <a:moveTo>
                    <a:pt x="17672" y="17675"/>
                  </a:moveTo>
                  <a:lnTo>
                    <a:pt x="87230" y="17675"/>
                  </a:lnTo>
                  <a:lnTo>
                    <a:pt x="87230" y="35606"/>
                  </a:lnTo>
                  <a:lnTo>
                    <a:pt x="17672" y="356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4741048" y="4121937"/>
              <a:ext cx="78676" cy="39958"/>
            </a:xfrm>
            <a:custGeom>
              <a:rect b="b" l="l" r="r" t="t"/>
              <a:pathLst>
                <a:path extrusionOk="0" h="53278" w="104901">
                  <a:moveTo>
                    <a:pt x="91767" y="0"/>
                  </a:move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5"/>
                    <a:pt x="5893" y="53278"/>
                    <a:pt x="13136" y="53278"/>
                  </a:cubicBezTo>
                  <a:lnTo>
                    <a:pt x="91766" y="53278"/>
                  </a:lnTo>
                  <a:cubicBezTo>
                    <a:pt x="99008" y="53278"/>
                    <a:pt x="104902" y="47385"/>
                    <a:pt x="104902" y="40141"/>
                  </a:cubicBezTo>
                  <a:lnTo>
                    <a:pt x="104902" y="13137"/>
                  </a:lnTo>
                  <a:cubicBezTo>
                    <a:pt x="104903" y="5893"/>
                    <a:pt x="99010" y="0"/>
                    <a:pt x="91767" y="0"/>
                  </a:cubicBezTo>
                  <a:close/>
                  <a:moveTo>
                    <a:pt x="87230" y="35604"/>
                  </a:moveTo>
                  <a:lnTo>
                    <a:pt x="17673" y="35604"/>
                  </a:lnTo>
                  <a:lnTo>
                    <a:pt x="17673" y="17672"/>
                  </a:lnTo>
                  <a:lnTo>
                    <a:pt x="87230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891838" y="3214175"/>
            <a:ext cx="1288200" cy="128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Infographics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988995" y="1634017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3988983" y="1309781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512347" y="3517654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5512335" y="3193419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7035699" y="1634054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7035687" y="1309819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942278" y="1309819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942291" y="1634054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465643" y="3520342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465630" y="3196106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960585" y="3282775"/>
            <a:ext cx="1151100" cy="115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3938713" y="3214175"/>
            <a:ext cx="1288200" cy="128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985475" y="3214175"/>
            <a:ext cx="1288200" cy="128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2415375" y="1312538"/>
            <a:ext cx="1288200" cy="128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5462063" y="1312538"/>
            <a:ext cx="1288200" cy="12882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49" name="Google Shape;149;p17"/>
          <p:cNvCxnSpPr>
            <a:stCxn id="145" idx="2"/>
            <a:endCxn id="147" idx="6"/>
          </p:cNvCxnSpPr>
          <p:nvPr/>
        </p:nvCxnSpPr>
        <p:spPr>
          <a:xfrm rot="10800000">
            <a:off x="3703513" y="1956575"/>
            <a:ext cx="235200" cy="19017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7"/>
          <p:cNvCxnSpPr>
            <a:stCxn id="131" idx="6"/>
            <a:endCxn id="147" idx="2"/>
          </p:cNvCxnSpPr>
          <p:nvPr/>
        </p:nvCxnSpPr>
        <p:spPr>
          <a:xfrm flipH="1" rot="10800000">
            <a:off x="2180038" y="1956575"/>
            <a:ext cx="235200" cy="1901700"/>
          </a:xfrm>
          <a:prstGeom prst="bentConnector3">
            <a:avLst>
              <a:gd fmla="val 5002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7"/>
          <p:cNvCxnSpPr>
            <a:stCxn id="145" idx="6"/>
            <a:endCxn id="148" idx="2"/>
          </p:cNvCxnSpPr>
          <p:nvPr/>
        </p:nvCxnSpPr>
        <p:spPr>
          <a:xfrm flipH="1" rot="10800000">
            <a:off x="5226913" y="1956575"/>
            <a:ext cx="235200" cy="19017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7"/>
          <p:cNvCxnSpPr>
            <a:stCxn id="148" idx="6"/>
            <a:endCxn id="146" idx="2"/>
          </p:cNvCxnSpPr>
          <p:nvPr/>
        </p:nvCxnSpPr>
        <p:spPr>
          <a:xfrm>
            <a:off x="6750263" y="1956638"/>
            <a:ext cx="235200" cy="19017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/>
          <p:nvPr/>
        </p:nvSpPr>
        <p:spPr>
          <a:xfrm>
            <a:off x="1103250" y="3425575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007289" y="3282775"/>
            <a:ext cx="1151100" cy="115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150075" y="3425575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053993" y="3282775"/>
            <a:ext cx="1151100" cy="115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7196825" y="3425575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2483937" y="1381100"/>
            <a:ext cx="1151100" cy="115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2626750" y="1523900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530641" y="1381100"/>
            <a:ext cx="1151100" cy="11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5673438" y="1523900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2" name="Google Shape;162;p17"/>
          <p:cNvGrpSpPr/>
          <p:nvPr/>
        </p:nvGrpSpPr>
        <p:grpSpPr>
          <a:xfrm>
            <a:off x="2812647" y="1773592"/>
            <a:ext cx="493473" cy="366115"/>
            <a:chOff x="5450724" y="1396287"/>
            <a:chExt cx="452437" cy="335639"/>
          </a:xfrm>
        </p:grpSpPr>
        <p:sp>
          <p:nvSpPr>
            <p:cNvPr id="163" name="Google Shape;163;p17"/>
            <p:cNvSpPr/>
            <p:nvPr/>
          </p:nvSpPr>
          <p:spPr>
            <a:xfrm>
              <a:off x="5729875" y="1520526"/>
              <a:ext cx="44028" cy="58875"/>
            </a:xfrm>
            <a:custGeom>
              <a:rect b="b" l="l" r="r" t="t"/>
              <a:pathLst>
                <a:path extrusionOk="0" h="78500" w="58704">
                  <a:moveTo>
                    <a:pt x="8838" y="49146"/>
                  </a:moveTo>
                  <a:lnTo>
                    <a:pt x="13659" y="49146"/>
                  </a:lnTo>
                  <a:cubicBezTo>
                    <a:pt x="13673" y="51797"/>
                    <a:pt x="12861" y="53567"/>
                    <a:pt x="9739" y="57763"/>
                  </a:cubicBezTo>
                  <a:lnTo>
                    <a:pt x="4914" y="63827"/>
                  </a:lnTo>
                  <a:cubicBezTo>
                    <a:pt x="2812" y="66471"/>
                    <a:pt x="2400" y="70083"/>
                    <a:pt x="3855" y="73131"/>
                  </a:cubicBezTo>
                  <a:cubicBezTo>
                    <a:pt x="5310" y="76179"/>
                    <a:pt x="8375" y="78134"/>
                    <a:pt x="11753" y="78163"/>
                  </a:cubicBezTo>
                  <a:lnTo>
                    <a:pt x="49789" y="78500"/>
                  </a:lnTo>
                  <a:lnTo>
                    <a:pt x="49868" y="78500"/>
                  </a:lnTo>
                  <a:cubicBezTo>
                    <a:pt x="54712" y="78500"/>
                    <a:pt x="58660" y="74596"/>
                    <a:pt x="58704" y="69741"/>
                  </a:cubicBezTo>
                  <a:cubicBezTo>
                    <a:pt x="58746" y="64861"/>
                    <a:pt x="54825" y="60870"/>
                    <a:pt x="49945" y="60827"/>
                  </a:cubicBezTo>
                  <a:lnTo>
                    <a:pt x="28724" y="60640"/>
                  </a:lnTo>
                  <a:cubicBezTo>
                    <a:pt x="30515" y="56915"/>
                    <a:pt x="31285" y="53373"/>
                    <a:pt x="31288" y="49144"/>
                  </a:cubicBezTo>
                  <a:lnTo>
                    <a:pt x="35549" y="49144"/>
                  </a:lnTo>
                  <a:cubicBezTo>
                    <a:pt x="40431" y="49144"/>
                    <a:pt x="44386" y="45188"/>
                    <a:pt x="44386" y="40307"/>
                  </a:cubicBezTo>
                  <a:cubicBezTo>
                    <a:pt x="44386" y="35426"/>
                    <a:pt x="40431" y="31470"/>
                    <a:pt x="35549" y="31470"/>
                  </a:cubicBezTo>
                  <a:lnTo>
                    <a:pt x="26937" y="31470"/>
                  </a:lnTo>
                  <a:cubicBezTo>
                    <a:pt x="25393" y="28784"/>
                    <a:pt x="23720" y="25076"/>
                    <a:pt x="23733" y="22297"/>
                  </a:cubicBezTo>
                  <a:cubicBezTo>
                    <a:pt x="23733" y="22285"/>
                    <a:pt x="23733" y="22273"/>
                    <a:pt x="23733" y="22261"/>
                  </a:cubicBezTo>
                  <a:cubicBezTo>
                    <a:pt x="23733" y="22249"/>
                    <a:pt x="23733" y="22239"/>
                    <a:pt x="23733" y="22228"/>
                  </a:cubicBezTo>
                  <a:cubicBezTo>
                    <a:pt x="23728" y="20892"/>
                    <a:pt x="24063" y="19874"/>
                    <a:pt x="25745" y="18925"/>
                  </a:cubicBezTo>
                  <a:cubicBezTo>
                    <a:pt x="28916" y="17131"/>
                    <a:pt x="33875" y="17366"/>
                    <a:pt x="36187" y="18771"/>
                  </a:cubicBezTo>
                  <a:cubicBezTo>
                    <a:pt x="38579" y="20225"/>
                    <a:pt x="39988" y="22013"/>
                    <a:pt x="40283" y="23058"/>
                  </a:cubicBezTo>
                  <a:cubicBezTo>
                    <a:pt x="41616" y="27753"/>
                    <a:pt x="46502" y="30475"/>
                    <a:pt x="51197" y="29148"/>
                  </a:cubicBezTo>
                  <a:cubicBezTo>
                    <a:pt x="55891" y="27815"/>
                    <a:pt x="58619" y="22930"/>
                    <a:pt x="57288" y="18234"/>
                  </a:cubicBezTo>
                  <a:cubicBezTo>
                    <a:pt x="55692" y="12614"/>
                    <a:pt x="51349" y="7307"/>
                    <a:pt x="45370" y="3671"/>
                  </a:cubicBezTo>
                  <a:cubicBezTo>
                    <a:pt x="37401" y="-1172"/>
                    <a:pt x="25496" y="-1229"/>
                    <a:pt x="17056" y="3536"/>
                  </a:cubicBezTo>
                  <a:cubicBezTo>
                    <a:pt x="10068" y="7482"/>
                    <a:pt x="6064" y="14280"/>
                    <a:pt x="6061" y="22198"/>
                  </a:cubicBezTo>
                  <a:lnTo>
                    <a:pt x="6061" y="22221"/>
                  </a:lnTo>
                  <a:lnTo>
                    <a:pt x="6061" y="22257"/>
                  </a:lnTo>
                  <a:lnTo>
                    <a:pt x="6061" y="22290"/>
                  </a:lnTo>
                  <a:lnTo>
                    <a:pt x="6061" y="22313"/>
                  </a:lnTo>
                  <a:cubicBezTo>
                    <a:pt x="6060" y="25508"/>
                    <a:pt x="6712" y="28661"/>
                    <a:pt x="7658" y="31549"/>
                  </a:cubicBezTo>
                  <a:cubicBezTo>
                    <a:pt x="3336" y="32125"/>
                    <a:pt x="0" y="35826"/>
                    <a:pt x="0" y="40308"/>
                  </a:cubicBezTo>
                  <a:cubicBezTo>
                    <a:pt x="1" y="45189"/>
                    <a:pt x="3958" y="49146"/>
                    <a:pt x="8838" y="49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5823457" y="1610969"/>
              <a:ext cx="38434" cy="50609"/>
            </a:xfrm>
            <a:custGeom>
              <a:rect b="b" l="l" r="r" t="t"/>
              <a:pathLst>
                <a:path extrusionOk="0" h="67479" w="51245">
                  <a:moveTo>
                    <a:pt x="4370" y="52870"/>
                  </a:moveTo>
                  <a:cubicBezTo>
                    <a:pt x="2268" y="55514"/>
                    <a:pt x="1856" y="59125"/>
                    <a:pt x="3311" y="62173"/>
                  </a:cubicBezTo>
                  <a:cubicBezTo>
                    <a:pt x="4766" y="65221"/>
                    <a:pt x="7830" y="67176"/>
                    <a:pt x="11208" y="67206"/>
                  </a:cubicBezTo>
                  <a:lnTo>
                    <a:pt x="42331" y="67480"/>
                  </a:lnTo>
                  <a:lnTo>
                    <a:pt x="42410" y="67480"/>
                  </a:lnTo>
                  <a:cubicBezTo>
                    <a:pt x="47254" y="67480"/>
                    <a:pt x="51202" y="63575"/>
                    <a:pt x="51246" y="58721"/>
                  </a:cubicBezTo>
                  <a:cubicBezTo>
                    <a:pt x="51288" y="53840"/>
                    <a:pt x="47367" y="49850"/>
                    <a:pt x="42487" y="49807"/>
                  </a:cubicBezTo>
                  <a:lnTo>
                    <a:pt x="27537" y="49676"/>
                  </a:lnTo>
                  <a:cubicBezTo>
                    <a:pt x="28261" y="47674"/>
                    <a:pt x="28656" y="45664"/>
                    <a:pt x="28778" y="43461"/>
                  </a:cubicBezTo>
                  <a:lnTo>
                    <a:pt x="30694" y="43461"/>
                  </a:lnTo>
                  <a:cubicBezTo>
                    <a:pt x="35575" y="43461"/>
                    <a:pt x="39531" y="39505"/>
                    <a:pt x="39531" y="34624"/>
                  </a:cubicBezTo>
                  <a:cubicBezTo>
                    <a:pt x="39531" y="29743"/>
                    <a:pt x="35575" y="25787"/>
                    <a:pt x="30694" y="25787"/>
                  </a:cubicBezTo>
                  <a:lnTo>
                    <a:pt x="24587" y="25787"/>
                  </a:lnTo>
                  <a:cubicBezTo>
                    <a:pt x="23537" y="23813"/>
                    <a:pt x="22624" y="21509"/>
                    <a:pt x="22631" y="19895"/>
                  </a:cubicBezTo>
                  <a:cubicBezTo>
                    <a:pt x="22631" y="19883"/>
                    <a:pt x="22631" y="19872"/>
                    <a:pt x="22631" y="19860"/>
                  </a:cubicBezTo>
                  <a:cubicBezTo>
                    <a:pt x="22631" y="19848"/>
                    <a:pt x="22631" y="19837"/>
                    <a:pt x="22631" y="19827"/>
                  </a:cubicBezTo>
                  <a:cubicBezTo>
                    <a:pt x="22629" y="19275"/>
                    <a:pt x="22628" y="18999"/>
                    <a:pt x="23462" y="18527"/>
                  </a:cubicBezTo>
                  <a:cubicBezTo>
                    <a:pt x="25461" y="17397"/>
                    <a:pt x="28938" y="17497"/>
                    <a:pt x="30382" y="18376"/>
                  </a:cubicBezTo>
                  <a:cubicBezTo>
                    <a:pt x="32005" y="19364"/>
                    <a:pt x="32904" y="20540"/>
                    <a:pt x="33023" y="20951"/>
                  </a:cubicBezTo>
                  <a:cubicBezTo>
                    <a:pt x="34355" y="25644"/>
                    <a:pt x="39237" y="28370"/>
                    <a:pt x="43937" y="27039"/>
                  </a:cubicBezTo>
                  <a:cubicBezTo>
                    <a:pt x="48631" y="25706"/>
                    <a:pt x="51358" y="20820"/>
                    <a:pt x="50025" y="16125"/>
                  </a:cubicBezTo>
                  <a:cubicBezTo>
                    <a:pt x="48611" y="11141"/>
                    <a:pt x="44796" y="6456"/>
                    <a:pt x="39562" y="3275"/>
                  </a:cubicBezTo>
                  <a:cubicBezTo>
                    <a:pt x="32462" y="-1042"/>
                    <a:pt x="22270" y="-1095"/>
                    <a:pt x="14771" y="3138"/>
                  </a:cubicBezTo>
                  <a:cubicBezTo>
                    <a:pt x="8537" y="6659"/>
                    <a:pt x="4965" y="12727"/>
                    <a:pt x="4958" y="19796"/>
                  </a:cubicBezTo>
                  <a:lnTo>
                    <a:pt x="4958" y="19821"/>
                  </a:lnTo>
                  <a:lnTo>
                    <a:pt x="4958" y="19859"/>
                  </a:lnTo>
                  <a:lnTo>
                    <a:pt x="4958" y="19890"/>
                  </a:lnTo>
                  <a:lnTo>
                    <a:pt x="4958" y="19910"/>
                  </a:lnTo>
                  <a:cubicBezTo>
                    <a:pt x="4958" y="22115"/>
                    <a:pt x="5302" y="24276"/>
                    <a:pt x="5842" y="26311"/>
                  </a:cubicBezTo>
                  <a:cubicBezTo>
                    <a:pt x="2435" y="27538"/>
                    <a:pt x="0" y="30797"/>
                    <a:pt x="0" y="34626"/>
                  </a:cubicBezTo>
                  <a:cubicBezTo>
                    <a:pt x="0" y="39508"/>
                    <a:pt x="3955" y="43463"/>
                    <a:pt x="8837" y="43463"/>
                  </a:cubicBezTo>
                  <a:lnTo>
                    <a:pt x="10980" y="43463"/>
                  </a:lnTo>
                  <a:cubicBezTo>
                    <a:pt x="10652" y="44598"/>
                    <a:pt x="9879" y="45805"/>
                    <a:pt x="8301" y="47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5483254" y="1434699"/>
              <a:ext cx="203597" cy="59712"/>
            </a:xfrm>
            <a:custGeom>
              <a:rect b="b" l="l" r="r" t="t"/>
              <a:pathLst>
                <a:path extrusionOk="0" h="79616" w="271463">
                  <a:moveTo>
                    <a:pt x="271464" y="61454"/>
                  </a:moveTo>
                  <a:lnTo>
                    <a:pt x="271464" y="18162"/>
                  </a:lnTo>
                  <a:cubicBezTo>
                    <a:pt x="271464" y="8147"/>
                    <a:pt x="263316" y="0"/>
                    <a:pt x="253303" y="0"/>
                  </a:cubicBezTo>
                  <a:lnTo>
                    <a:pt x="18161" y="0"/>
                  </a:lnTo>
                  <a:cubicBezTo>
                    <a:pt x="8147" y="0"/>
                    <a:pt x="0" y="8147"/>
                    <a:pt x="0" y="18162"/>
                  </a:cubicBezTo>
                  <a:lnTo>
                    <a:pt x="0" y="61454"/>
                  </a:lnTo>
                  <a:cubicBezTo>
                    <a:pt x="0" y="71469"/>
                    <a:pt x="8147" y="79616"/>
                    <a:pt x="18161" y="79616"/>
                  </a:cubicBezTo>
                  <a:lnTo>
                    <a:pt x="253303" y="79616"/>
                  </a:lnTo>
                  <a:cubicBezTo>
                    <a:pt x="263316" y="79616"/>
                    <a:pt x="271464" y="71469"/>
                    <a:pt x="271464" y="61454"/>
                  </a:cubicBezTo>
                  <a:close/>
                  <a:moveTo>
                    <a:pt x="17672" y="61454"/>
                  </a:moveTo>
                  <a:lnTo>
                    <a:pt x="17672" y="18162"/>
                  </a:lnTo>
                  <a:cubicBezTo>
                    <a:pt x="17672" y="17892"/>
                    <a:pt x="17891" y="17673"/>
                    <a:pt x="18160" y="17673"/>
                  </a:cubicBezTo>
                  <a:lnTo>
                    <a:pt x="253303" y="17673"/>
                  </a:lnTo>
                  <a:cubicBezTo>
                    <a:pt x="253572" y="17673"/>
                    <a:pt x="253790" y="17894"/>
                    <a:pt x="253790" y="18162"/>
                  </a:cubicBezTo>
                  <a:lnTo>
                    <a:pt x="253790" y="61454"/>
                  </a:lnTo>
                  <a:cubicBezTo>
                    <a:pt x="253790" y="61724"/>
                    <a:pt x="253571" y="61943"/>
                    <a:pt x="253303" y="61943"/>
                  </a:cubicBezTo>
                  <a:lnTo>
                    <a:pt x="18161" y="61943"/>
                  </a:lnTo>
                  <a:cubicBezTo>
                    <a:pt x="17891" y="61943"/>
                    <a:pt x="17672" y="61722"/>
                    <a:pt x="17672" y="61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5523695" y="1547478"/>
              <a:ext cx="41999" cy="41999"/>
            </a:xfrm>
            <a:custGeom>
              <a:rect b="b" l="l" r="r" t="t"/>
              <a:pathLst>
                <a:path extrusionOk="0" h="55999" w="55999">
                  <a:moveTo>
                    <a:pt x="47163" y="19163"/>
                  </a:moveTo>
                  <a:lnTo>
                    <a:pt x="36837" y="19163"/>
                  </a:lnTo>
                  <a:lnTo>
                    <a:pt x="36837" y="8837"/>
                  </a:lnTo>
                  <a:cubicBezTo>
                    <a:pt x="36837" y="3955"/>
                    <a:pt x="32882" y="0"/>
                    <a:pt x="28000" y="0"/>
                  </a:cubicBezTo>
                  <a:cubicBezTo>
                    <a:pt x="23119" y="0"/>
                    <a:pt x="19164" y="3955"/>
                    <a:pt x="19164" y="8837"/>
                  </a:cubicBezTo>
                  <a:lnTo>
                    <a:pt x="19164" y="19163"/>
                  </a:lnTo>
                  <a:lnTo>
                    <a:pt x="8837" y="19163"/>
                  </a:lnTo>
                  <a:cubicBezTo>
                    <a:pt x="3955" y="19163"/>
                    <a:pt x="0" y="23118"/>
                    <a:pt x="0" y="27999"/>
                  </a:cubicBezTo>
                  <a:cubicBezTo>
                    <a:pt x="0" y="32881"/>
                    <a:pt x="3955" y="36836"/>
                    <a:pt x="8837" y="36836"/>
                  </a:cubicBezTo>
                  <a:lnTo>
                    <a:pt x="19164" y="36836"/>
                  </a:lnTo>
                  <a:lnTo>
                    <a:pt x="19164" y="47163"/>
                  </a:lnTo>
                  <a:cubicBezTo>
                    <a:pt x="19164" y="52044"/>
                    <a:pt x="23119" y="56000"/>
                    <a:pt x="28000" y="56000"/>
                  </a:cubicBezTo>
                  <a:cubicBezTo>
                    <a:pt x="32882" y="56000"/>
                    <a:pt x="36837" y="52044"/>
                    <a:pt x="36837" y="47163"/>
                  </a:cubicBezTo>
                  <a:lnTo>
                    <a:pt x="36837" y="36836"/>
                  </a:lnTo>
                  <a:lnTo>
                    <a:pt x="47163" y="36836"/>
                  </a:lnTo>
                  <a:cubicBezTo>
                    <a:pt x="52044" y="36836"/>
                    <a:pt x="56000" y="32881"/>
                    <a:pt x="56000" y="27999"/>
                  </a:cubicBezTo>
                  <a:cubicBezTo>
                    <a:pt x="56000" y="23118"/>
                    <a:pt x="52044" y="19163"/>
                    <a:pt x="47163" y="19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527905" y="1624279"/>
              <a:ext cx="33582" cy="33579"/>
            </a:xfrm>
            <a:custGeom>
              <a:rect b="b" l="l" r="r" t="t"/>
              <a:pathLst>
                <a:path extrusionOk="0" h="44772" w="44776">
                  <a:moveTo>
                    <a:pt x="2588" y="42185"/>
                  </a:moveTo>
                  <a:cubicBezTo>
                    <a:pt x="4314" y="43910"/>
                    <a:pt x="6576" y="44772"/>
                    <a:pt x="8837" y="44772"/>
                  </a:cubicBezTo>
                  <a:cubicBezTo>
                    <a:pt x="11098" y="44772"/>
                    <a:pt x="13360" y="43910"/>
                    <a:pt x="15087" y="42185"/>
                  </a:cubicBezTo>
                  <a:lnTo>
                    <a:pt x="22388" y="34884"/>
                  </a:lnTo>
                  <a:lnTo>
                    <a:pt x="29689" y="42185"/>
                  </a:lnTo>
                  <a:cubicBezTo>
                    <a:pt x="31416" y="43910"/>
                    <a:pt x="33678" y="44772"/>
                    <a:pt x="35939" y="44772"/>
                  </a:cubicBezTo>
                  <a:cubicBezTo>
                    <a:pt x="38200" y="44772"/>
                    <a:pt x="40462" y="43910"/>
                    <a:pt x="42188" y="42185"/>
                  </a:cubicBezTo>
                  <a:cubicBezTo>
                    <a:pt x="45639" y="38733"/>
                    <a:pt x="45639" y="33139"/>
                    <a:pt x="42188" y="29688"/>
                  </a:cubicBezTo>
                  <a:lnTo>
                    <a:pt x="34887" y="22386"/>
                  </a:lnTo>
                  <a:lnTo>
                    <a:pt x="42188" y="15085"/>
                  </a:lnTo>
                  <a:cubicBezTo>
                    <a:pt x="45639" y="11633"/>
                    <a:pt x="45639" y="6038"/>
                    <a:pt x="42188" y="2587"/>
                  </a:cubicBezTo>
                  <a:cubicBezTo>
                    <a:pt x="38736" y="-862"/>
                    <a:pt x="33142" y="-862"/>
                    <a:pt x="29691" y="2587"/>
                  </a:cubicBezTo>
                  <a:lnTo>
                    <a:pt x="22389" y="9889"/>
                  </a:lnTo>
                  <a:lnTo>
                    <a:pt x="15088" y="2587"/>
                  </a:lnTo>
                  <a:cubicBezTo>
                    <a:pt x="11636" y="-862"/>
                    <a:pt x="6041" y="-862"/>
                    <a:pt x="2590" y="2587"/>
                  </a:cubicBezTo>
                  <a:cubicBezTo>
                    <a:pt x="-861" y="6040"/>
                    <a:pt x="-861" y="11634"/>
                    <a:pt x="2590" y="15085"/>
                  </a:cubicBezTo>
                  <a:lnTo>
                    <a:pt x="9892" y="22386"/>
                  </a:lnTo>
                  <a:lnTo>
                    <a:pt x="2590" y="29688"/>
                  </a:lnTo>
                  <a:cubicBezTo>
                    <a:pt x="-863" y="33140"/>
                    <a:pt x="-863" y="38734"/>
                    <a:pt x="2588" y="42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5604410" y="1561849"/>
              <a:ext cx="41999" cy="13255"/>
            </a:xfrm>
            <a:custGeom>
              <a:rect b="b" l="l" r="r" t="t"/>
              <a:pathLst>
                <a:path extrusionOk="0" h="17673" w="55998">
                  <a:moveTo>
                    <a:pt x="8837" y="17673"/>
                  </a:moveTo>
                  <a:lnTo>
                    <a:pt x="47162" y="17673"/>
                  </a:lnTo>
                  <a:cubicBezTo>
                    <a:pt x="52043" y="17673"/>
                    <a:pt x="55999" y="13718"/>
                    <a:pt x="55999" y="8837"/>
                  </a:cubicBezTo>
                  <a:cubicBezTo>
                    <a:pt x="55999" y="3955"/>
                    <a:pt x="52043" y="0"/>
                    <a:pt x="4716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5604410" y="1634442"/>
              <a:ext cx="41999" cy="13255"/>
            </a:xfrm>
            <a:custGeom>
              <a:rect b="b" l="l" r="r" t="t"/>
              <a:pathLst>
                <a:path extrusionOk="0" h="17673" w="55998">
                  <a:moveTo>
                    <a:pt x="4716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7162" y="17673"/>
                  </a:lnTo>
                  <a:cubicBezTo>
                    <a:pt x="52043" y="17673"/>
                    <a:pt x="55999" y="13718"/>
                    <a:pt x="55999" y="8837"/>
                  </a:cubicBezTo>
                  <a:cubicBezTo>
                    <a:pt x="55999" y="3955"/>
                    <a:pt x="52043" y="0"/>
                    <a:pt x="47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5618782" y="1616429"/>
              <a:ext cx="13255" cy="14600"/>
            </a:xfrm>
            <a:custGeom>
              <a:rect b="b" l="l" r="r" t="t"/>
              <a:pathLst>
                <a:path extrusionOk="0" h="19466" w="17673">
                  <a:moveTo>
                    <a:pt x="8837" y="19467"/>
                  </a:moveTo>
                  <a:cubicBezTo>
                    <a:pt x="13718" y="19467"/>
                    <a:pt x="17673" y="15511"/>
                    <a:pt x="17673" y="10630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10630"/>
                  </a:lnTo>
                  <a:cubicBezTo>
                    <a:pt x="0" y="15511"/>
                    <a:pt x="3955" y="19467"/>
                    <a:pt x="8837" y="19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618782" y="1651110"/>
              <a:ext cx="13255" cy="14599"/>
            </a:xfrm>
            <a:custGeom>
              <a:rect b="b" l="l" r="r" t="t"/>
              <a:pathLst>
                <a:path extrusionOk="0" h="19466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10630"/>
                  </a:lnTo>
                  <a:cubicBezTo>
                    <a:pt x="0" y="15511"/>
                    <a:pt x="3955" y="19467"/>
                    <a:pt x="8837" y="19467"/>
                  </a:cubicBezTo>
                  <a:cubicBezTo>
                    <a:pt x="13718" y="19467"/>
                    <a:pt x="17673" y="15511"/>
                    <a:pt x="17673" y="10630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578425" y="1460832"/>
              <a:ext cx="80008" cy="13255"/>
            </a:xfrm>
            <a:custGeom>
              <a:rect b="b" l="l" r="r" t="t"/>
              <a:pathLst>
                <a:path extrusionOk="0" h="17673" w="106678">
                  <a:moveTo>
                    <a:pt x="9784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97842" y="17673"/>
                  </a:lnTo>
                  <a:cubicBezTo>
                    <a:pt x="102723" y="17673"/>
                    <a:pt x="106679" y="13718"/>
                    <a:pt x="106679" y="8837"/>
                  </a:cubicBezTo>
                  <a:cubicBezTo>
                    <a:pt x="106679" y="3955"/>
                    <a:pt x="102722" y="0"/>
                    <a:pt x="97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5497711" y="1525554"/>
              <a:ext cx="174682" cy="158438"/>
            </a:xfrm>
            <a:custGeom>
              <a:rect b="b" l="l" r="r" t="t"/>
              <a:pathLst>
                <a:path extrusionOk="0" h="211251" w="232909">
                  <a:moveTo>
                    <a:pt x="80312" y="211252"/>
                  </a:moveTo>
                  <a:lnTo>
                    <a:pt x="209614" y="211252"/>
                  </a:lnTo>
                  <a:cubicBezTo>
                    <a:pt x="222459" y="211252"/>
                    <a:pt x="232910" y="200801"/>
                    <a:pt x="232910" y="187955"/>
                  </a:cubicBezTo>
                  <a:lnTo>
                    <a:pt x="232910" y="23297"/>
                  </a:lnTo>
                  <a:cubicBezTo>
                    <a:pt x="232910" y="10451"/>
                    <a:pt x="222459" y="0"/>
                    <a:pt x="209614" y="0"/>
                  </a:cubicBezTo>
                  <a:lnTo>
                    <a:pt x="23297" y="0"/>
                  </a:lnTo>
                  <a:cubicBezTo>
                    <a:pt x="10451" y="0"/>
                    <a:pt x="0" y="10451"/>
                    <a:pt x="0" y="23297"/>
                  </a:cubicBezTo>
                  <a:lnTo>
                    <a:pt x="0" y="187955"/>
                  </a:lnTo>
                  <a:cubicBezTo>
                    <a:pt x="0" y="200801"/>
                    <a:pt x="10451" y="211252"/>
                    <a:pt x="23297" y="211252"/>
                  </a:cubicBezTo>
                  <a:lnTo>
                    <a:pt x="44981" y="211252"/>
                  </a:lnTo>
                  <a:cubicBezTo>
                    <a:pt x="49862" y="211252"/>
                    <a:pt x="53818" y="207297"/>
                    <a:pt x="53818" y="202415"/>
                  </a:cubicBezTo>
                  <a:cubicBezTo>
                    <a:pt x="53818" y="197534"/>
                    <a:pt x="49862" y="193578"/>
                    <a:pt x="44981" y="193578"/>
                  </a:cubicBezTo>
                  <a:lnTo>
                    <a:pt x="23297" y="193578"/>
                  </a:lnTo>
                  <a:cubicBezTo>
                    <a:pt x="20196" y="193578"/>
                    <a:pt x="17673" y="191055"/>
                    <a:pt x="17673" y="187955"/>
                  </a:cubicBezTo>
                  <a:lnTo>
                    <a:pt x="17673" y="114463"/>
                  </a:lnTo>
                  <a:lnTo>
                    <a:pt x="107619" y="114463"/>
                  </a:lnTo>
                  <a:lnTo>
                    <a:pt x="107619" y="193578"/>
                  </a:lnTo>
                  <a:lnTo>
                    <a:pt x="80312" y="193578"/>
                  </a:lnTo>
                  <a:cubicBezTo>
                    <a:pt x="75431" y="193578"/>
                    <a:pt x="71476" y="197534"/>
                    <a:pt x="71476" y="202415"/>
                  </a:cubicBezTo>
                  <a:cubicBezTo>
                    <a:pt x="71476" y="207297"/>
                    <a:pt x="75431" y="211252"/>
                    <a:pt x="80312" y="211252"/>
                  </a:cubicBezTo>
                  <a:close/>
                  <a:moveTo>
                    <a:pt x="215238" y="23297"/>
                  </a:moveTo>
                  <a:lnTo>
                    <a:pt x="215238" y="96790"/>
                  </a:lnTo>
                  <a:lnTo>
                    <a:pt x="125292" y="96790"/>
                  </a:lnTo>
                  <a:lnTo>
                    <a:pt x="125292" y="17673"/>
                  </a:lnTo>
                  <a:lnTo>
                    <a:pt x="209614" y="17673"/>
                  </a:lnTo>
                  <a:cubicBezTo>
                    <a:pt x="212715" y="17672"/>
                    <a:pt x="215238" y="20196"/>
                    <a:pt x="215238" y="23297"/>
                  </a:cubicBezTo>
                  <a:close/>
                  <a:moveTo>
                    <a:pt x="17673" y="96790"/>
                  </a:moveTo>
                  <a:lnTo>
                    <a:pt x="17673" y="23297"/>
                  </a:lnTo>
                  <a:cubicBezTo>
                    <a:pt x="17673" y="20196"/>
                    <a:pt x="20197" y="17673"/>
                    <a:pt x="23297" y="17673"/>
                  </a:cubicBezTo>
                  <a:lnTo>
                    <a:pt x="107618" y="17673"/>
                  </a:lnTo>
                  <a:lnTo>
                    <a:pt x="107618" y="96790"/>
                  </a:lnTo>
                  <a:close/>
                  <a:moveTo>
                    <a:pt x="125292" y="114463"/>
                  </a:moveTo>
                  <a:lnTo>
                    <a:pt x="215238" y="114463"/>
                  </a:lnTo>
                  <a:lnTo>
                    <a:pt x="215238" y="187955"/>
                  </a:lnTo>
                  <a:cubicBezTo>
                    <a:pt x="215238" y="191056"/>
                    <a:pt x="212715" y="193578"/>
                    <a:pt x="209615" y="193578"/>
                  </a:cubicBezTo>
                  <a:lnTo>
                    <a:pt x="125293" y="193578"/>
                  </a:lnTo>
                  <a:lnTo>
                    <a:pt x="125293" y="1144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5450724" y="1396287"/>
              <a:ext cx="452437" cy="335639"/>
            </a:xfrm>
            <a:custGeom>
              <a:rect b="b" l="l" r="r" t="t"/>
              <a:pathLst>
                <a:path extrusionOk="0" h="447519" w="603249">
                  <a:moveTo>
                    <a:pt x="536465" y="240540"/>
                  </a:moveTo>
                  <a:lnTo>
                    <a:pt x="532129" y="232652"/>
                  </a:lnTo>
                  <a:cubicBezTo>
                    <a:pt x="531283" y="231114"/>
                    <a:pt x="530835" y="229372"/>
                    <a:pt x="530835" y="227614"/>
                  </a:cubicBezTo>
                  <a:lnTo>
                    <a:pt x="530835" y="182177"/>
                  </a:lnTo>
                  <a:cubicBezTo>
                    <a:pt x="530835" y="180419"/>
                    <a:pt x="531283" y="178675"/>
                    <a:pt x="532129" y="177138"/>
                  </a:cubicBezTo>
                  <a:lnTo>
                    <a:pt x="540358" y="162169"/>
                  </a:lnTo>
                  <a:cubicBezTo>
                    <a:pt x="545068" y="153603"/>
                    <a:pt x="544956" y="143017"/>
                    <a:pt x="540068" y="134548"/>
                  </a:cubicBezTo>
                  <a:lnTo>
                    <a:pt x="531734" y="120116"/>
                  </a:lnTo>
                  <a:cubicBezTo>
                    <a:pt x="526846" y="111646"/>
                    <a:pt x="517733" y="106257"/>
                    <a:pt x="507958" y="106054"/>
                  </a:cubicBezTo>
                  <a:lnTo>
                    <a:pt x="490881" y="105695"/>
                  </a:lnTo>
                  <a:cubicBezTo>
                    <a:pt x="487969" y="105634"/>
                    <a:pt x="487795" y="105630"/>
                    <a:pt x="469277" y="94803"/>
                  </a:cubicBezTo>
                  <a:cubicBezTo>
                    <a:pt x="463413" y="91376"/>
                    <a:pt x="456117" y="87110"/>
                    <a:pt x="446520" y="81577"/>
                  </a:cubicBezTo>
                  <a:cubicBezTo>
                    <a:pt x="444998" y="80698"/>
                    <a:pt x="443713" y="79440"/>
                    <a:pt x="442803" y="77937"/>
                  </a:cubicBezTo>
                  <a:lnTo>
                    <a:pt x="433955" y="63327"/>
                  </a:lnTo>
                  <a:cubicBezTo>
                    <a:pt x="428890" y="54962"/>
                    <a:pt x="419668" y="49766"/>
                    <a:pt x="409890" y="49766"/>
                  </a:cubicBezTo>
                  <a:lnTo>
                    <a:pt x="393222" y="49766"/>
                  </a:lnTo>
                  <a:cubicBezTo>
                    <a:pt x="383443" y="49766"/>
                    <a:pt x="374221" y="54962"/>
                    <a:pt x="369156" y="63327"/>
                  </a:cubicBezTo>
                  <a:lnTo>
                    <a:pt x="360310" y="77935"/>
                  </a:lnTo>
                  <a:cubicBezTo>
                    <a:pt x="359743" y="78869"/>
                    <a:pt x="359033" y="79709"/>
                    <a:pt x="358210" y="80422"/>
                  </a:cubicBezTo>
                  <a:lnTo>
                    <a:pt x="358210" y="23078"/>
                  </a:lnTo>
                  <a:cubicBezTo>
                    <a:pt x="358210" y="10353"/>
                    <a:pt x="347858" y="1"/>
                    <a:pt x="335134" y="1"/>
                  </a:cubicBezTo>
                  <a:lnTo>
                    <a:pt x="89153" y="1"/>
                  </a:lnTo>
                  <a:cubicBezTo>
                    <a:pt x="84271" y="1"/>
                    <a:pt x="80316" y="3956"/>
                    <a:pt x="80316" y="8838"/>
                  </a:cubicBezTo>
                  <a:cubicBezTo>
                    <a:pt x="80316" y="13719"/>
                    <a:pt x="84271" y="17675"/>
                    <a:pt x="89153" y="17675"/>
                  </a:cubicBezTo>
                  <a:lnTo>
                    <a:pt x="335134" y="17675"/>
                  </a:lnTo>
                  <a:cubicBezTo>
                    <a:pt x="338112" y="17675"/>
                    <a:pt x="340537" y="20099"/>
                    <a:pt x="340537" y="23078"/>
                  </a:cubicBezTo>
                  <a:lnTo>
                    <a:pt x="340537" y="424443"/>
                  </a:lnTo>
                  <a:cubicBezTo>
                    <a:pt x="340537" y="427423"/>
                    <a:pt x="338112" y="429847"/>
                    <a:pt x="335134" y="429847"/>
                  </a:cubicBezTo>
                  <a:lnTo>
                    <a:pt x="23077" y="429847"/>
                  </a:lnTo>
                  <a:cubicBezTo>
                    <a:pt x="20098" y="429847"/>
                    <a:pt x="17673" y="427423"/>
                    <a:pt x="17673" y="424443"/>
                  </a:cubicBezTo>
                  <a:lnTo>
                    <a:pt x="17673" y="23077"/>
                  </a:lnTo>
                  <a:cubicBezTo>
                    <a:pt x="17673" y="20098"/>
                    <a:pt x="20098" y="17673"/>
                    <a:pt x="23077" y="17673"/>
                  </a:cubicBezTo>
                  <a:lnTo>
                    <a:pt x="53821" y="17673"/>
                  </a:lnTo>
                  <a:cubicBezTo>
                    <a:pt x="58703" y="17673"/>
                    <a:pt x="62658" y="13718"/>
                    <a:pt x="62658" y="8837"/>
                  </a:cubicBezTo>
                  <a:cubicBezTo>
                    <a:pt x="62658" y="3955"/>
                    <a:pt x="58703" y="0"/>
                    <a:pt x="53821" y="0"/>
                  </a:cubicBezTo>
                  <a:lnTo>
                    <a:pt x="23077" y="0"/>
                  </a:lnTo>
                  <a:cubicBezTo>
                    <a:pt x="10352" y="0"/>
                    <a:pt x="0" y="10352"/>
                    <a:pt x="0" y="23077"/>
                  </a:cubicBezTo>
                  <a:lnTo>
                    <a:pt x="0" y="424442"/>
                  </a:lnTo>
                  <a:cubicBezTo>
                    <a:pt x="0" y="437167"/>
                    <a:pt x="10352" y="447520"/>
                    <a:pt x="23077" y="447520"/>
                  </a:cubicBezTo>
                  <a:lnTo>
                    <a:pt x="335134" y="447520"/>
                  </a:lnTo>
                  <a:cubicBezTo>
                    <a:pt x="347858" y="447520"/>
                    <a:pt x="358210" y="437167"/>
                    <a:pt x="358210" y="424442"/>
                  </a:cubicBezTo>
                  <a:lnTo>
                    <a:pt x="358210" y="329367"/>
                  </a:lnTo>
                  <a:cubicBezTo>
                    <a:pt x="359033" y="330079"/>
                    <a:pt x="359743" y="330919"/>
                    <a:pt x="360309" y="331852"/>
                  </a:cubicBezTo>
                  <a:lnTo>
                    <a:pt x="369156" y="346462"/>
                  </a:lnTo>
                  <a:cubicBezTo>
                    <a:pt x="374221" y="354828"/>
                    <a:pt x="383443" y="360024"/>
                    <a:pt x="393222" y="360024"/>
                  </a:cubicBezTo>
                  <a:lnTo>
                    <a:pt x="409890" y="360024"/>
                  </a:lnTo>
                  <a:cubicBezTo>
                    <a:pt x="419668" y="360024"/>
                    <a:pt x="428890" y="354828"/>
                    <a:pt x="433955" y="346462"/>
                  </a:cubicBezTo>
                  <a:lnTo>
                    <a:pt x="442803" y="331852"/>
                  </a:lnTo>
                  <a:cubicBezTo>
                    <a:pt x="442808" y="331844"/>
                    <a:pt x="442813" y="331837"/>
                    <a:pt x="442817" y="331829"/>
                  </a:cubicBezTo>
                  <a:cubicBezTo>
                    <a:pt x="448559" y="370710"/>
                    <a:pt x="482150" y="400645"/>
                    <a:pt x="522601" y="400645"/>
                  </a:cubicBezTo>
                  <a:cubicBezTo>
                    <a:pt x="535128" y="400645"/>
                    <a:pt x="547150" y="397836"/>
                    <a:pt x="558336" y="392299"/>
                  </a:cubicBezTo>
                  <a:cubicBezTo>
                    <a:pt x="562710" y="390132"/>
                    <a:pt x="564499" y="384831"/>
                    <a:pt x="562335" y="380458"/>
                  </a:cubicBezTo>
                  <a:cubicBezTo>
                    <a:pt x="560170" y="376086"/>
                    <a:pt x="554871" y="374295"/>
                    <a:pt x="550494" y="376459"/>
                  </a:cubicBezTo>
                  <a:cubicBezTo>
                    <a:pt x="541768" y="380780"/>
                    <a:pt x="532382" y="382971"/>
                    <a:pt x="522601" y="382971"/>
                  </a:cubicBezTo>
                  <a:cubicBezTo>
                    <a:pt x="487875" y="382971"/>
                    <a:pt x="459625" y="354719"/>
                    <a:pt x="459625" y="319995"/>
                  </a:cubicBezTo>
                  <a:cubicBezTo>
                    <a:pt x="459625" y="318821"/>
                    <a:pt x="459658" y="317655"/>
                    <a:pt x="459721" y="316497"/>
                  </a:cubicBezTo>
                  <a:cubicBezTo>
                    <a:pt x="459760" y="316169"/>
                    <a:pt x="459781" y="315839"/>
                    <a:pt x="459783" y="315509"/>
                  </a:cubicBezTo>
                  <a:cubicBezTo>
                    <a:pt x="462091" y="282870"/>
                    <a:pt x="489383" y="257020"/>
                    <a:pt x="522601" y="257020"/>
                  </a:cubicBezTo>
                  <a:cubicBezTo>
                    <a:pt x="557328" y="257020"/>
                    <a:pt x="585577" y="285272"/>
                    <a:pt x="585577" y="319995"/>
                  </a:cubicBezTo>
                  <a:cubicBezTo>
                    <a:pt x="585577" y="333042"/>
                    <a:pt x="581607" y="345569"/>
                    <a:pt x="574096" y="356223"/>
                  </a:cubicBezTo>
                  <a:cubicBezTo>
                    <a:pt x="571284" y="360211"/>
                    <a:pt x="572238" y="365724"/>
                    <a:pt x="576227" y="368536"/>
                  </a:cubicBezTo>
                  <a:cubicBezTo>
                    <a:pt x="580217" y="371349"/>
                    <a:pt x="585729" y="370394"/>
                    <a:pt x="588541" y="366405"/>
                  </a:cubicBezTo>
                  <a:cubicBezTo>
                    <a:pt x="598164" y="352758"/>
                    <a:pt x="603250" y="336709"/>
                    <a:pt x="603250" y="319996"/>
                  </a:cubicBezTo>
                  <a:cubicBezTo>
                    <a:pt x="603250" y="280252"/>
                    <a:pt x="574352" y="247131"/>
                    <a:pt x="536465" y="240540"/>
                  </a:cubicBezTo>
                  <a:close/>
                  <a:moveTo>
                    <a:pt x="358210" y="162900"/>
                  </a:moveTo>
                  <a:cubicBezTo>
                    <a:pt x="368747" y="151998"/>
                    <a:pt x="382620" y="145521"/>
                    <a:pt x="397611" y="144574"/>
                  </a:cubicBezTo>
                  <a:cubicBezTo>
                    <a:pt x="415010" y="143466"/>
                    <a:pt x="432025" y="149882"/>
                    <a:pt x="444296" y="162153"/>
                  </a:cubicBezTo>
                  <a:cubicBezTo>
                    <a:pt x="456567" y="174424"/>
                    <a:pt x="462976" y="191439"/>
                    <a:pt x="461875" y="208838"/>
                  </a:cubicBezTo>
                  <a:cubicBezTo>
                    <a:pt x="459965" y="239067"/>
                    <a:pt x="435728" y="263306"/>
                    <a:pt x="405498" y="265216"/>
                  </a:cubicBezTo>
                  <a:cubicBezTo>
                    <a:pt x="387614" y="266363"/>
                    <a:pt x="370559" y="259738"/>
                    <a:pt x="358209" y="246999"/>
                  </a:cubicBezTo>
                  <a:lnTo>
                    <a:pt x="358209" y="162900"/>
                  </a:lnTo>
                  <a:close/>
                  <a:moveTo>
                    <a:pt x="442556" y="310094"/>
                  </a:moveTo>
                  <a:lnTo>
                    <a:pt x="437684" y="312908"/>
                  </a:lnTo>
                  <a:cubicBezTo>
                    <a:pt x="433591" y="315270"/>
                    <a:pt x="430134" y="318656"/>
                    <a:pt x="427687" y="322699"/>
                  </a:cubicBezTo>
                  <a:lnTo>
                    <a:pt x="418838" y="337309"/>
                  </a:lnTo>
                  <a:cubicBezTo>
                    <a:pt x="416954" y="340419"/>
                    <a:pt x="413526" y="342350"/>
                    <a:pt x="409890" y="342350"/>
                  </a:cubicBezTo>
                  <a:lnTo>
                    <a:pt x="393222" y="342350"/>
                  </a:lnTo>
                  <a:cubicBezTo>
                    <a:pt x="389586" y="342350"/>
                    <a:pt x="386157" y="340418"/>
                    <a:pt x="384273" y="337309"/>
                  </a:cubicBezTo>
                  <a:lnTo>
                    <a:pt x="375424" y="322696"/>
                  </a:lnTo>
                  <a:cubicBezTo>
                    <a:pt x="372975" y="318653"/>
                    <a:pt x="369517" y="315268"/>
                    <a:pt x="365427" y="312908"/>
                  </a:cubicBezTo>
                  <a:lnTo>
                    <a:pt x="358210" y="308740"/>
                  </a:lnTo>
                  <a:lnTo>
                    <a:pt x="358210" y="269906"/>
                  </a:lnTo>
                  <a:cubicBezTo>
                    <a:pt x="372237" y="279304"/>
                    <a:pt x="389077" y="283959"/>
                    <a:pt x="406613" y="282854"/>
                  </a:cubicBezTo>
                  <a:cubicBezTo>
                    <a:pt x="445703" y="280383"/>
                    <a:pt x="477044" y="249042"/>
                    <a:pt x="479514" y="209951"/>
                  </a:cubicBezTo>
                  <a:cubicBezTo>
                    <a:pt x="480933" y="187492"/>
                    <a:pt x="472652" y="165513"/>
                    <a:pt x="456793" y="149655"/>
                  </a:cubicBezTo>
                  <a:cubicBezTo>
                    <a:pt x="440936" y="133797"/>
                    <a:pt x="418965" y="125507"/>
                    <a:pt x="396498" y="126935"/>
                  </a:cubicBezTo>
                  <a:cubicBezTo>
                    <a:pt x="382635" y="127811"/>
                    <a:pt x="369525" y="132320"/>
                    <a:pt x="358210" y="139945"/>
                  </a:cubicBezTo>
                  <a:lnTo>
                    <a:pt x="358210" y="101048"/>
                  </a:lnTo>
                  <a:lnTo>
                    <a:pt x="365425" y="96883"/>
                  </a:lnTo>
                  <a:cubicBezTo>
                    <a:pt x="369518" y="94522"/>
                    <a:pt x="372975" y="91137"/>
                    <a:pt x="375425" y="87091"/>
                  </a:cubicBezTo>
                  <a:lnTo>
                    <a:pt x="384273" y="72481"/>
                  </a:lnTo>
                  <a:cubicBezTo>
                    <a:pt x="386157" y="69370"/>
                    <a:pt x="389586" y="67439"/>
                    <a:pt x="393222" y="67439"/>
                  </a:cubicBezTo>
                  <a:lnTo>
                    <a:pt x="409890" y="67439"/>
                  </a:lnTo>
                  <a:cubicBezTo>
                    <a:pt x="413526" y="67439"/>
                    <a:pt x="416954" y="69371"/>
                    <a:pt x="418838" y="72481"/>
                  </a:cubicBezTo>
                  <a:lnTo>
                    <a:pt x="427687" y="87091"/>
                  </a:lnTo>
                  <a:cubicBezTo>
                    <a:pt x="430134" y="91133"/>
                    <a:pt x="433592" y="94519"/>
                    <a:pt x="437689" y="96884"/>
                  </a:cubicBezTo>
                  <a:cubicBezTo>
                    <a:pt x="447244" y="102392"/>
                    <a:pt x="454515" y="106642"/>
                    <a:pt x="460356" y="110059"/>
                  </a:cubicBezTo>
                  <a:cubicBezTo>
                    <a:pt x="480710" y="121959"/>
                    <a:pt x="482838" y="123203"/>
                    <a:pt x="490512" y="123362"/>
                  </a:cubicBezTo>
                  <a:lnTo>
                    <a:pt x="507589" y="123722"/>
                  </a:lnTo>
                  <a:cubicBezTo>
                    <a:pt x="511224" y="123797"/>
                    <a:pt x="514611" y="125801"/>
                    <a:pt x="516429" y="128951"/>
                  </a:cubicBezTo>
                  <a:lnTo>
                    <a:pt x="524763" y="143383"/>
                  </a:lnTo>
                  <a:cubicBezTo>
                    <a:pt x="526581" y="146533"/>
                    <a:pt x="526622" y="150470"/>
                    <a:pt x="524871" y="153654"/>
                  </a:cubicBezTo>
                  <a:lnTo>
                    <a:pt x="516642" y="168621"/>
                  </a:lnTo>
                  <a:cubicBezTo>
                    <a:pt x="514366" y="172762"/>
                    <a:pt x="513163" y="177449"/>
                    <a:pt x="513163" y="182177"/>
                  </a:cubicBezTo>
                  <a:lnTo>
                    <a:pt x="513163" y="227614"/>
                  </a:lnTo>
                  <a:cubicBezTo>
                    <a:pt x="513163" y="231763"/>
                    <a:pt x="514090" y="235884"/>
                    <a:pt x="515857" y="239627"/>
                  </a:cubicBezTo>
                  <a:cubicBezTo>
                    <a:pt x="477812" y="242790"/>
                    <a:pt x="447181" y="272477"/>
                    <a:pt x="442556" y="3100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17"/>
          <p:cNvGrpSpPr/>
          <p:nvPr/>
        </p:nvGrpSpPr>
        <p:grpSpPr>
          <a:xfrm>
            <a:off x="4336110" y="3665853"/>
            <a:ext cx="493473" cy="384942"/>
            <a:chOff x="6924697" y="1387657"/>
            <a:chExt cx="452437" cy="352899"/>
          </a:xfrm>
        </p:grpSpPr>
        <p:sp>
          <p:nvSpPr>
            <p:cNvPr id="176" name="Google Shape;176;p17"/>
            <p:cNvSpPr/>
            <p:nvPr/>
          </p:nvSpPr>
          <p:spPr>
            <a:xfrm>
              <a:off x="6924697" y="1387657"/>
              <a:ext cx="195515" cy="259714"/>
            </a:xfrm>
            <a:custGeom>
              <a:rect b="b" l="l" r="r" t="t"/>
              <a:pathLst>
                <a:path extrusionOk="0" h="346285" w="260687">
                  <a:moveTo>
                    <a:pt x="260688" y="337449"/>
                  </a:moveTo>
                  <a:lnTo>
                    <a:pt x="260688" y="8837"/>
                  </a:lnTo>
                  <a:cubicBezTo>
                    <a:pt x="260688" y="3955"/>
                    <a:pt x="256732" y="0"/>
                    <a:pt x="251851" y="0"/>
                  </a:cubicBezTo>
                  <a:lnTo>
                    <a:pt x="84066" y="0"/>
                  </a:lnTo>
                  <a:cubicBezTo>
                    <a:pt x="79185" y="0"/>
                    <a:pt x="75230" y="3955"/>
                    <a:pt x="75230" y="8837"/>
                  </a:cubicBezTo>
                  <a:cubicBezTo>
                    <a:pt x="75230" y="13718"/>
                    <a:pt x="79185" y="17673"/>
                    <a:pt x="84066" y="17673"/>
                  </a:cubicBezTo>
                  <a:lnTo>
                    <a:pt x="243014" y="17673"/>
                  </a:lnTo>
                  <a:lnTo>
                    <a:pt x="243014" y="54363"/>
                  </a:lnTo>
                  <a:lnTo>
                    <a:pt x="17673" y="54363"/>
                  </a:lnTo>
                  <a:lnTo>
                    <a:pt x="17673" y="17673"/>
                  </a:lnTo>
                  <a:lnTo>
                    <a:pt x="48734" y="17673"/>
                  </a:lnTo>
                  <a:cubicBezTo>
                    <a:pt x="53615" y="17673"/>
                    <a:pt x="57570" y="13718"/>
                    <a:pt x="57570" y="8837"/>
                  </a:cubicBezTo>
                  <a:cubicBezTo>
                    <a:pt x="57570" y="3955"/>
                    <a:pt x="53615" y="0"/>
                    <a:pt x="4873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337449"/>
                  </a:lnTo>
                  <a:cubicBezTo>
                    <a:pt x="0" y="342330"/>
                    <a:pt x="3955" y="346286"/>
                    <a:pt x="8837" y="346286"/>
                  </a:cubicBezTo>
                  <a:lnTo>
                    <a:pt x="251851" y="346286"/>
                  </a:lnTo>
                  <a:cubicBezTo>
                    <a:pt x="256731" y="346286"/>
                    <a:pt x="260688" y="342330"/>
                    <a:pt x="260688" y="337449"/>
                  </a:cubicBezTo>
                  <a:close/>
                  <a:moveTo>
                    <a:pt x="243014" y="328612"/>
                  </a:moveTo>
                  <a:lnTo>
                    <a:pt x="17673" y="328612"/>
                  </a:lnTo>
                  <a:lnTo>
                    <a:pt x="17673" y="72035"/>
                  </a:lnTo>
                  <a:lnTo>
                    <a:pt x="243014" y="720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6999903" y="1408044"/>
              <a:ext cx="45103" cy="13255"/>
            </a:xfrm>
            <a:custGeom>
              <a:rect b="b" l="l" r="r" t="t"/>
              <a:pathLst>
                <a:path extrusionOk="0" h="17673" w="60137">
                  <a:moveTo>
                    <a:pt x="51301" y="17673"/>
                  </a:moveTo>
                  <a:cubicBezTo>
                    <a:pt x="56182" y="17673"/>
                    <a:pt x="60138" y="13718"/>
                    <a:pt x="60138" y="8837"/>
                  </a:cubicBezTo>
                  <a:cubicBezTo>
                    <a:pt x="60138" y="3955"/>
                    <a:pt x="56182" y="0"/>
                    <a:pt x="51301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952827" y="1458064"/>
              <a:ext cx="30329" cy="30328"/>
            </a:xfrm>
            <a:custGeom>
              <a:rect b="b" l="l" r="r" t="t"/>
              <a:pathLst>
                <a:path extrusionOk="0" h="40438" w="40438">
                  <a:moveTo>
                    <a:pt x="8837" y="29056"/>
                  </a:moveTo>
                  <a:lnTo>
                    <a:pt x="11383" y="29056"/>
                  </a:lnTo>
                  <a:lnTo>
                    <a:pt x="11383" y="31602"/>
                  </a:lnTo>
                  <a:cubicBezTo>
                    <a:pt x="11383" y="36484"/>
                    <a:pt x="15338" y="40439"/>
                    <a:pt x="20219" y="40439"/>
                  </a:cubicBezTo>
                  <a:cubicBezTo>
                    <a:pt x="25101" y="40439"/>
                    <a:pt x="29056" y="36484"/>
                    <a:pt x="29056" y="31602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6995471" y="1466601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6952827" y="1501179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8837" y="29056"/>
                  </a:moveTo>
                  <a:lnTo>
                    <a:pt x="11383" y="29056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995471" y="1509716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952827" y="1544292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8837" y="29057"/>
                  </a:move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995471" y="1552830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6952827" y="1587407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8837" y="29057"/>
                  </a:move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6995471" y="1595945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7181619" y="1387657"/>
              <a:ext cx="195515" cy="259714"/>
            </a:xfrm>
            <a:custGeom>
              <a:rect b="b" l="l" r="r" t="t"/>
              <a:pathLst>
                <a:path extrusionOk="0" h="346285" w="260687">
                  <a:moveTo>
                    <a:pt x="25185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337449"/>
                  </a:lnTo>
                  <a:cubicBezTo>
                    <a:pt x="0" y="342330"/>
                    <a:pt x="3955" y="346286"/>
                    <a:pt x="8837" y="346286"/>
                  </a:cubicBezTo>
                  <a:lnTo>
                    <a:pt x="251851" y="346286"/>
                  </a:lnTo>
                  <a:cubicBezTo>
                    <a:pt x="256732" y="346286"/>
                    <a:pt x="260688" y="342330"/>
                    <a:pt x="260688" y="337449"/>
                  </a:cubicBezTo>
                  <a:lnTo>
                    <a:pt x="260688" y="217989"/>
                  </a:lnTo>
                  <a:cubicBezTo>
                    <a:pt x="260688" y="213107"/>
                    <a:pt x="256732" y="209152"/>
                    <a:pt x="251851" y="209152"/>
                  </a:cubicBezTo>
                  <a:cubicBezTo>
                    <a:pt x="246970" y="209152"/>
                    <a:pt x="243014" y="213107"/>
                    <a:pt x="243014" y="217989"/>
                  </a:cubicBezTo>
                  <a:lnTo>
                    <a:pt x="243014" y="328612"/>
                  </a:lnTo>
                  <a:lnTo>
                    <a:pt x="17673" y="328612"/>
                  </a:lnTo>
                  <a:lnTo>
                    <a:pt x="17673" y="72035"/>
                  </a:lnTo>
                  <a:lnTo>
                    <a:pt x="243014" y="72035"/>
                  </a:lnTo>
                  <a:lnTo>
                    <a:pt x="243014" y="182658"/>
                  </a:lnTo>
                  <a:cubicBezTo>
                    <a:pt x="243014" y="187539"/>
                    <a:pt x="246970" y="191494"/>
                    <a:pt x="251851" y="191494"/>
                  </a:cubicBezTo>
                  <a:cubicBezTo>
                    <a:pt x="256732" y="191494"/>
                    <a:pt x="260688" y="187539"/>
                    <a:pt x="260688" y="182658"/>
                  </a:cubicBezTo>
                  <a:lnTo>
                    <a:pt x="260688" y="8837"/>
                  </a:lnTo>
                  <a:cubicBezTo>
                    <a:pt x="260688" y="3955"/>
                    <a:pt x="256732" y="0"/>
                    <a:pt x="251851" y="0"/>
                  </a:cubicBezTo>
                  <a:close/>
                  <a:moveTo>
                    <a:pt x="17673" y="54362"/>
                  </a:moveTo>
                  <a:lnTo>
                    <a:pt x="17673" y="17672"/>
                  </a:lnTo>
                  <a:lnTo>
                    <a:pt x="243014" y="17672"/>
                  </a:lnTo>
                  <a:lnTo>
                    <a:pt x="243014" y="543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7256826" y="1408044"/>
              <a:ext cx="45103" cy="13255"/>
            </a:xfrm>
            <a:custGeom>
              <a:rect b="b" l="l" r="r" t="t"/>
              <a:pathLst>
                <a:path extrusionOk="0" h="17673" w="60137">
                  <a:moveTo>
                    <a:pt x="5130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1301" y="17673"/>
                  </a:lnTo>
                  <a:cubicBezTo>
                    <a:pt x="56182" y="17673"/>
                    <a:pt x="60138" y="13718"/>
                    <a:pt x="60138" y="8837"/>
                  </a:cubicBezTo>
                  <a:cubicBezTo>
                    <a:pt x="60138" y="3955"/>
                    <a:pt x="56181" y="0"/>
                    <a:pt x="5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7209749" y="1458064"/>
              <a:ext cx="30329" cy="30328"/>
            </a:xfrm>
            <a:custGeom>
              <a:rect b="b" l="l" r="r" t="t"/>
              <a:pathLst>
                <a:path extrusionOk="0" h="40438" w="40438">
                  <a:moveTo>
                    <a:pt x="31602" y="11383"/>
                  </a:move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lnTo>
                    <a:pt x="11383" y="29056"/>
                  </a:lnTo>
                  <a:lnTo>
                    <a:pt x="11383" y="31602"/>
                  </a:lnTo>
                  <a:cubicBezTo>
                    <a:pt x="11383" y="36484"/>
                    <a:pt x="15338" y="40439"/>
                    <a:pt x="20219" y="40439"/>
                  </a:cubicBezTo>
                  <a:cubicBezTo>
                    <a:pt x="25101" y="40439"/>
                    <a:pt x="29056" y="36484"/>
                    <a:pt x="29056" y="31602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7252393" y="1466601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7209749" y="1501179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31602" y="11383"/>
                  </a:move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lnTo>
                    <a:pt x="11383" y="29056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7252393" y="1509716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7209749" y="1544292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31602" y="11384"/>
                  </a:move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7252393" y="1552830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7209749" y="1587407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20219" y="40440"/>
                  </a:move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9" y="40440"/>
                    <a:pt x="20219" y="40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7252393" y="1595945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7125060" y="1446834"/>
              <a:ext cx="51711" cy="13255"/>
            </a:xfrm>
            <a:custGeom>
              <a:rect b="b" l="l" r="r" t="t"/>
              <a:pathLst>
                <a:path extrusionOk="0" h="17673" w="68948">
                  <a:moveTo>
                    <a:pt x="8837" y="17673"/>
                  </a:moveTo>
                  <a:lnTo>
                    <a:pt x="60112" y="17673"/>
                  </a:lnTo>
                  <a:cubicBezTo>
                    <a:pt x="64993" y="17673"/>
                    <a:pt x="68948" y="13718"/>
                    <a:pt x="68948" y="8837"/>
                  </a:cubicBezTo>
                  <a:cubicBezTo>
                    <a:pt x="68948" y="3955"/>
                    <a:pt x="64993" y="0"/>
                    <a:pt x="6011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7008216" y="1666684"/>
              <a:ext cx="57756" cy="66934"/>
            </a:xfrm>
            <a:custGeom>
              <a:rect b="b" l="l" r="r" t="t"/>
              <a:pathLst>
                <a:path extrusionOk="0" h="89245" w="77008">
                  <a:moveTo>
                    <a:pt x="54133" y="28281"/>
                  </a:moveTo>
                  <a:cubicBezTo>
                    <a:pt x="50886" y="24639"/>
                    <a:pt x="45300" y="24321"/>
                    <a:pt x="41657" y="27570"/>
                  </a:cubicBezTo>
                  <a:cubicBezTo>
                    <a:pt x="38015" y="30820"/>
                    <a:pt x="37698" y="36406"/>
                    <a:pt x="40947" y="40047"/>
                  </a:cubicBezTo>
                  <a:lnTo>
                    <a:pt x="48444" y="48449"/>
                  </a:lnTo>
                  <a:lnTo>
                    <a:pt x="17673" y="48449"/>
                  </a:ln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57285"/>
                  </a:lnTo>
                  <a:cubicBezTo>
                    <a:pt x="0" y="62167"/>
                    <a:pt x="3955" y="66122"/>
                    <a:pt x="8837" y="66122"/>
                  </a:cubicBezTo>
                  <a:lnTo>
                    <a:pt x="48445" y="66122"/>
                  </a:lnTo>
                  <a:lnTo>
                    <a:pt x="40946" y="74526"/>
                  </a:lnTo>
                  <a:cubicBezTo>
                    <a:pt x="37696" y="78167"/>
                    <a:pt x="38014" y="83753"/>
                    <a:pt x="41656" y="87002"/>
                  </a:cubicBezTo>
                  <a:cubicBezTo>
                    <a:pt x="43341" y="88506"/>
                    <a:pt x="45443" y="89246"/>
                    <a:pt x="47535" y="89246"/>
                  </a:cubicBezTo>
                  <a:cubicBezTo>
                    <a:pt x="49966" y="89246"/>
                    <a:pt x="52386" y="88248"/>
                    <a:pt x="54132" y="86292"/>
                  </a:cubicBezTo>
                  <a:lnTo>
                    <a:pt x="74765" y="63169"/>
                  </a:lnTo>
                  <a:cubicBezTo>
                    <a:pt x="77757" y="59817"/>
                    <a:pt x="77757" y="54754"/>
                    <a:pt x="74765" y="51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7235858" y="1666685"/>
              <a:ext cx="57756" cy="66934"/>
            </a:xfrm>
            <a:custGeom>
              <a:rect b="b" l="l" r="r" t="t"/>
              <a:pathLst>
                <a:path extrusionOk="0" h="89245" w="77008">
                  <a:moveTo>
                    <a:pt x="68172" y="0"/>
                  </a:moveTo>
                  <a:cubicBezTo>
                    <a:pt x="63291" y="0"/>
                    <a:pt x="59336" y="3955"/>
                    <a:pt x="59336" y="8837"/>
                  </a:cubicBezTo>
                  <a:lnTo>
                    <a:pt x="59336" y="48449"/>
                  </a:lnTo>
                  <a:lnTo>
                    <a:pt x="28566" y="48449"/>
                  </a:lnTo>
                  <a:lnTo>
                    <a:pt x="36063" y="40047"/>
                  </a:lnTo>
                  <a:cubicBezTo>
                    <a:pt x="39313" y="36406"/>
                    <a:pt x="38995" y="30820"/>
                    <a:pt x="35353" y="27570"/>
                  </a:cubicBezTo>
                  <a:cubicBezTo>
                    <a:pt x="31712" y="24320"/>
                    <a:pt x="26126" y="24641"/>
                    <a:pt x="22877" y="28281"/>
                  </a:cubicBezTo>
                  <a:lnTo>
                    <a:pt x="2244" y="51403"/>
                  </a:lnTo>
                  <a:cubicBezTo>
                    <a:pt x="-748" y="54756"/>
                    <a:pt x="-748" y="59818"/>
                    <a:pt x="2244" y="63169"/>
                  </a:cubicBezTo>
                  <a:lnTo>
                    <a:pt x="22877" y="86292"/>
                  </a:lnTo>
                  <a:cubicBezTo>
                    <a:pt x="24622" y="88249"/>
                    <a:pt x="27042" y="89246"/>
                    <a:pt x="29474" y="89246"/>
                  </a:cubicBezTo>
                  <a:cubicBezTo>
                    <a:pt x="31566" y="89246"/>
                    <a:pt x="33669" y="88506"/>
                    <a:pt x="35353" y="87002"/>
                  </a:cubicBezTo>
                  <a:cubicBezTo>
                    <a:pt x="38995" y="83753"/>
                    <a:pt x="39312" y="78167"/>
                    <a:pt x="36063" y="74526"/>
                  </a:cubicBezTo>
                  <a:lnTo>
                    <a:pt x="28564" y="66122"/>
                  </a:lnTo>
                  <a:lnTo>
                    <a:pt x="68172" y="66122"/>
                  </a:lnTo>
                  <a:cubicBezTo>
                    <a:pt x="73054" y="66122"/>
                    <a:pt x="77009" y="62167"/>
                    <a:pt x="77009" y="57285"/>
                  </a:cubicBezTo>
                  <a:lnTo>
                    <a:pt x="77009" y="8837"/>
                  </a:lnTo>
                  <a:cubicBezTo>
                    <a:pt x="77009" y="3955"/>
                    <a:pt x="73054" y="0"/>
                    <a:pt x="68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131084" y="1702584"/>
              <a:ext cx="39664" cy="13255"/>
            </a:xfrm>
            <a:custGeom>
              <a:rect b="b" l="l" r="r" t="t"/>
              <a:pathLst>
                <a:path extrusionOk="0" h="17673" w="52885">
                  <a:moveTo>
                    <a:pt x="52886" y="8837"/>
                  </a:moveTo>
                  <a:cubicBezTo>
                    <a:pt x="52886" y="3955"/>
                    <a:pt x="48930" y="0"/>
                    <a:pt x="44049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049" y="17673"/>
                  </a:lnTo>
                  <a:cubicBezTo>
                    <a:pt x="48930" y="17673"/>
                    <a:pt x="52886" y="13717"/>
                    <a:pt x="52886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7093929" y="1677866"/>
              <a:ext cx="113974" cy="62690"/>
            </a:xfrm>
            <a:custGeom>
              <a:rect b="b" l="l" r="r" t="t"/>
              <a:pathLst>
                <a:path extrusionOk="0" h="83587" w="151965">
                  <a:moveTo>
                    <a:pt x="14312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74751"/>
                  </a:lnTo>
                  <a:cubicBezTo>
                    <a:pt x="0" y="79633"/>
                    <a:pt x="3955" y="83588"/>
                    <a:pt x="8837" y="83588"/>
                  </a:cubicBezTo>
                  <a:lnTo>
                    <a:pt x="50345" y="83588"/>
                  </a:lnTo>
                  <a:cubicBezTo>
                    <a:pt x="55227" y="83588"/>
                    <a:pt x="59182" y="79633"/>
                    <a:pt x="59182" y="74751"/>
                  </a:cubicBezTo>
                  <a:cubicBezTo>
                    <a:pt x="59182" y="69870"/>
                    <a:pt x="55227" y="65914"/>
                    <a:pt x="50345" y="65914"/>
                  </a:cubicBezTo>
                  <a:lnTo>
                    <a:pt x="17673" y="65914"/>
                  </a:lnTo>
                  <a:lnTo>
                    <a:pt x="17673" y="17673"/>
                  </a:lnTo>
                  <a:lnTo>
                    <a:pt x="134293" y="17673"/>
                  </a:lnTo>
                  <a:lnTo>
                    <a:pt x="134293" y="65914"/>
                  </a:lnTo>
                  <a:lnTo>
                    <a:pt x="85676" y="65914"/>
                  </a:lnTo>
                  <a:cubicBezTo>
                    <a:pt x="80794" y="65914"/>
                    <a:pt x="76839" y="69870"/>
                    <a:pt x="76839" y="74751"/>
                  </a:cubicBezTo>
                  <a:cubicBezTo>
                    <a:pt x="76839" y="79633"/>
                    <a:pt x="80794" y="83588"/>
                    <a:pt x="85676" y="83588"/>
                  </a:cubicBezTo>
                  <a:lnTo>
                    <a:pt x="143129" y="83588"/>
                  </a:lnTo>
                  <a:cubicBezTo>
                    <a:pt x="148011" y="83588"/>
                    <a:pt x="151966" y="79633"/>
                    <a:pt x="151966" y="74751"/>
                  </a:cubicBezTo>
                  <a:lnTo>
                    <a:pt x="151966" y="8837"/>
                  </a:lnTo>
                  <a:cubicBezTo>
                    <a:pt x="151966" y="3955"/>
                    <a:pt x="148011" y="0"/>
                    <a:pt x="143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7"/>
          <p:cNvGrpSpPr/>
          <p:nvPr/>
        </p:nvGrpSpPr>
        <p:grpSpPr>
          <a:xfrm>
            <a:off x="7382829" y="3612044"/>
            <a:ext cx="493474" cy="492562"/>
            <a:chOff x="7661684" y="1338327"/>
            <a:chExt cx="452438" cy="451561"/>
          </a:xfrm>
        </p:grpSpPr>
        <p:sp>
          <p:nvSpPr>
            <p:cNvPr id="202" name="Google Shape;202;p17"/>
            <p:cNvSpPr/>
            <p:nvPr/>
          </p:nvSpPr>
          <p:spPr>
            <a:xfrm>
              <a:off x="7880303" y="1444395"/>
              <a:ext cx="50813" cy="68949"/>
            </a:xfrm>
            <a:custGeom>
              <a:rect b="b" l="l" r="r" t="t"/>
              <a:pathLst>
                <a:path extrusionOk="0" h="91932" w="67751">
                  <a:moveTo>
                    <a:pt x="58995" y="74261"/>
                  </a:moveTo>
                  <a:lnTo>
                    <a:pt x="29895" y="74004"/>
                  </a:lnTo>
                  <a:cubicBezTo>
                    <a:pt x="33359" y="68058"/>
                    <a:pt x="34558" y="62961"/>
                    <a:pt x="34252" y="56104"/>
                  </a:cubicBezTo>
                  <a:lnTo>
                    <a:pt x="41442" y="56104"/>
                  </a:lnTo>
                  <a:cubicBezTo>
                    <a:pt x="46323" y="56104"/>
                    <a:pt x="50278" y="52148"/>
                    <a:pt x="50278" y="47267"/>
                  </a:cubicBezTo>
                  <a:cubicBezTo>
                    <a:pt x="50278" y="42386"/>
                    <a:pt x="46323" y="38430"/>
                    <a:pt x="41442" y="38430"/>
                  </a:cubicBezTo>
                  <a:lnTo>
                    <a:pt x="29823" y="38430"/>
                  </a:lnTo>
                  <a:cubicBezTo>
                    <a:pt x="27787" y="35084"/>
                    <a:pt x="25053" y="29615"/>
                    <a:pt x="25071" y="25277"/>
                  </a:cubicBezTo>
                  <a:cubicBezTo>
                    <a:pt x="25071" y="25265"/>
                    <a:pt x="25071" y="25252"/>
                    <a:pt x="25071" y="25240"/>
                  </a:cubicBezTo>
                  <a:cubicBezTo>
                    <a:pt x="25071" y="25228"/>
                    <a:pt x="25071" y="25218"/>
                    <a:pt x="25071" y="25206"/>
                  </a:cubicBezTo>
                  <a:cubicBezTo>
                    <a:pt x="25064" y="23446"/>
                    <a:pt x="25451" y="21203"/>
                    <a:pt x="28517" y="19471"/>
                  </a:cubicBezTo>
                  <a:cubicBezTo>
                    <a:pt x="33089" y="16890"/>
                    <a:pt x="39942" y="17315"/>
                    <a:pt x="43233" y="19316"/>
                  </a:cubicBezTo>
                  <a:cubicBezTo>
                    <a:pt x="46211" y="21127"/>
                    <a:pt x="48512" y="23626"/>
                    <a:pt x="49095" y="25681"/>
                  </a:cubicBezTo>
                  <a:cubicBezTo>
                    <a:pt x="50428" y="30376"/>
                    <a:pt x="55313" y="33101"/>
                    <a:pt x="60009" y="31771"/>
                  </a:cubicBezTo>
                  <a:cubicBezTo>
                    <a:pt x="64703" y="30438"/>
                    <a:pt x="67431" y="25553"/>
                    <a:pt x="66099" y="20857"/>
                  </a:cubicBezTo>
                  <a:cubicBezTo>
                    <a:pt x="64286" y="14466"/>
                    <a:pt x="59300" y="8401"/>
                    <a:pt x="52416" y="4215"/>
                  </a:cubicBezTo>
                  <a:cubicBezTo>
                    <a:pt x="43256" y="-1357"/>
                    <a:pt x="29551" y="-1408"/>
                    <a:pt x="19827" y="4083"/>
                  </a:cubicBezTo>
                  <a:cubicBezTo>
                    <a:pt x="11925" y="8546"/>
                    <a:pt x="7399" y="16230"/>
                    <a:pt x="7400" y="25175"/>
                  </a:cubicBezTo>
                  <a:lnTo>
                    <a:pt x="7400" y="25200"/>
                  </a:lnTo>
                  <a:lnTo>
                    <a:pt x="7400" y="25234"/>
                  </a:lnTo>
                  <a:lnTo>
                    <a:pt x="7400" y="25269"/>
                  </a:lnTo>
                  <a:lnTo>
                    <a:pt x="7400" y="25295"/>
                  </a:lnTo>
                  <a:cubicBezTo>
                    <a:pt x="7397" y="29901"/>
                    <a:pt x="8576" y="34447"/>
                    <a:pt x="10126" y="38428"/>
                  </a:cubicBezTo>
                  <a:lnTo>
                    <a:pt x="8837" y="38428"/>
                  </a:lnTo>
                  <a:cubicBezTo>
                    <a:pt x="3955" y="38428"/>
                    <a:pt x="0" y="42383"/>
                    <a:pt x="0" y="47265"/>
                  </a:cubicBezTo>
                  <a:cubicBezTo>
                    <a:pt x="0" y="52146"/>
                    <a:pt x="3955" y="56101"/>
                    <a:pt x="8837" y="56101"/>
                  </a:cubicBezTo>
                  <a:lnTo>
                    <a:pt x="16567" y="56101"/>
                  </a:lnTo>
                  <a:cubicBezTo>
                    <a:pt x="16966" y="61181"/>
                    <a:pt x="16179" y="63444"/>
                    <a:pt x="11482" y="69758"/>
                  </a:cubicBezTo>
                  <a:lnTo>
                    <a:pt x="5574" y="77186"/>
                  </a:lnTo>
                  <a:cubicBezTo>
                    <a:pt x="3472" y="79829"/>
                    <a:pt x="3060" y="83441"/>
                    <a:pt x="4515" y="86489"/>
                  </a:cubicBezTo>
                  <a:cubicBezTo>
                    <a:pt x="5970" y="89537"/>
                    <a:pt x="9035" y="91491"/>
                    <a:pt x="12413" y="91521"/>
                  </a:cubicBezTo>
                  <a:lnTo>
                    <a:pt x="58837" y="91932"/>
                  </a:lnTo>
                  <a:lnTo>
                    <a:pt x="58916" y="91932"/>
                  </a:lnTo>
                  <a:cubicBezTo>
                    <a:pt x="63760" y="91932"/>
                    <a:pt x="67708" y="88028"/>
                    <a:pt x="67751" y="83173"/>
                  </a:cubicBezTo>
                  <a:cubicBezTo>
                    <a:pt x="67795" y="78295"/>
                    <a:pt x="63874" y="74305"/>
                    <a:pt x="58995" y="74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7697302" y="1338327"/>
              <a:ext cx="416820" cy="281087"/>
            </a:xfrm>
            <a:custGeom>
              <a:rect b="b" l="l" r="r" t="t"/>
              <a:pathLst>
                <a:path extrusionOk="0" h="374783" w="555760">
                  <a:moveTo>
                    <a:pt x="467499" y="124437"/>
                  </a:moveTo>
                  <a:cubicBezTo>
                    <a:pt x="461024" y="124437"/>
                    <a:pt x="454710" y="125138"/>
                    <a:pt x="448630" y="126467"/>
                  </a:cubicBezTo>
                  <a:cubicBezTo>
                    <a:pt x="450592" y="118442"/>
                    <a:pt x="449459" y="109793"/>
                    <a:pt x="445250" y="102504"/>
                  </a:cubicBezTo>
                  <a:lnTo>
                    <a:pt x="435079" y="84889"/>
                  </a:lnTo>
                  <a:cubicBezTo>
                    <a:pt x="429452" y="75138"/>
                    <a:pt x="418962" y="68934"/>
                    <a:pt x="407706" y="68699"/>
                  </a:cubicBezTo>
                  <a:lnTo>
                    <a:pt x="386866" y="68263"/>
                  </a:lnTo>
                  <a:cubicBezTo>
                    <a:pt x="384670" y="68217"/>
                    <a:pt x="382466" y="67661"/>
                    <a:pt x="380494" y="66656"/>
                  </a:cubicBezTo>
                  <a:cubicBezTo>
                    <a:pt x="376149" y="64437"/>
                    <a:pt x="370826" y="66164"/>
                    <a:pt x="368608" y="70514"/>
                  </a:cubicBezTo>
                  <a:cubicBezTo>
                    <a:pt x="366391" y="74861"/>
                    <a:pt x="368119" y="80184"/>
                    <a:pt x="372467" y="82400"/>
                  </a:cubicBezTo>
                  <a:cubicBezTo>
                    <a:pt x="376798" y="84608"/>
                    <a:pt x="381649" y="85830"/>
                    <a:pt x="386494" y="85931"/>
                  </a:cubicBezTo>
                  <a:lnTo>
                    <a:pt x="407335" y="86367"/>
                  </a:lnTo>
                  <a:cubicBezTo>
                    <a:pt x="412450" y="86474"/>
                    <a:pt x="417216" y="89293"/>
                    <a:pt x="419774" y="93724"/>
                  </a:cubicBezTo>
                  <a:lnTo>
                    <a:pt x="429945" y="111341"/>
                  </a:lnTo>
                  <a:cubicBezTo>
                    <a:pt x="432503" y="115771"/>
                    <a:pt x="432561" y="121307"/>
                    <a:pt x="430096" y="125791"/>
                  </a:cubicBezTo>
                  <a:lnTo>
                    <a:pt x="424765" y="135490"/>
                  </a:lnTo>
                  <a:cubicBezTo>
                    <a:pt x="397636" y="150565"/>
                    <a:pt x="379237" y="179523"/>
                    <a:pt x="379237" y="212699"/>
                  </a:cubicBezTo>
                  <a:cubicBezTo>
                    <a:pt x="379237" y="242453"/>
                    <a:pt x="394038" y="268817"/>
                    <a:pt x="416663" y="284814"/>
                  </a:cubicBezTo>
                  <a:cubicBezTo>
                    <a:pt x="414098" y="287029"/>
                    <a:pt x="410797" y="288344"/>
                    <a:pt x="407334" y="288416"/>
                  </a:cubicBezTo>
                  <a:lnTo>
                    <a:pt x="386494" y="288853"/>
                  </a:lnTo>
                  <a:cubicBezTo>
                    <a:pt x="381055" y="288966"/>
                    <a:pt x="375688" y="290464"/>
                    <a:pt x="370976" y="293185"/>
                  </a:cubicBezTo>
                  <a:lnTo>
                    <a:pt x="322947" y="320914"/>
                  </a:lnTo>
                  <a:cubicBezTo>
                    <a:pt x="318236" y="323634"/>
                    <a:pt x="314254" y="327532"/>
                    <a:pt x="311436" y="332186"/>
                  </a:cubicBezTo>
                  <a:lnTo>
                    <a:pt x="300638" y="350017"/>
                  </a:lnTo>
                  <a:cubicBezTo>
                    <a:pt x="297988" y="354393"/>
                    <a:pt x="293163" y="357111"/>
                    <a:pt x="288047" y="357111"/>
                  </a:cubicBezTo>
                  <a:lnTo>
                    <a:pt x="267705" y="357111"/>
                  </a:lnTo>
                  <a:cubicBezTo>
                    <a:pt x="262588" y="357111"/>
                    <a:pt x="257764" y="354393"/>
                    <a:pt x="255115" y="350018"/>
                  </a:cubicBezTo>
                  <a:lnTo>
                    <a:pt x="244316" y="332185"/>
                  </a:lnTo>
                  <a:cubicBezTo>
                    <a:pt x="241497" y="327531"/>
                    <a:pt x="237517" y="323633"/>
                    <a:pt x="232805" y="320914"/>
                  </a:cubicBezTo>
                  <a:lnTo>
                    <a:pt x="184776" y="293185"/>
                  </a:lnTo>
                  <a:cubicBezTo>
                    <a:pt x="180064" y="290464"/>
                    <a:pt x="174697" y="288966"/>
                    <a:pt x="169259" y="288853"/>
                  </a:cubicBezTo>
                  <a:lnTo>
                    <a:pt x="148416" y="288416"/>
                  </a:lnTo>
                  <a:cubicBezTo>
                    <a:pt x="144956" y="288343"/>
                    <a:pt x="141654" y="287029"/>
                    <a:pt x="139089" y="284813"/>
                  </a:cubicBezTo>
                  <a:cubicBezTo>
                    <a:pt x="161715" y="268816"/>
                    <a:pt x="176515" y="242453"/>
                    <a:pt x="176515" y="212699"/>
                  </a:cubicBezTo>
                  <a:cubicBezTo>
                    <a:pt x="176515" y="179525"/>
                    <a:pt x="158119" y="150567"/>
                    <a:pt x="130991" y="135492"/>
                  </a:cubicBezTo>
                  <a:lnTo>
                    <a:pt x="125657" y="125789"/>
                  </a:lnTo>
                  <a:cubicBezTo>
                    <a:pt x="123193" y="121309"/>
                    <a:pt x="123250" y="115772"/>
                    <a:pt x="125808" y="111342"/>
                  </a:cubicBezTo>
                  <a:lnTo>
                    <a:pt x="135980" y="93725"/>
                  </a:lnTo>
                  <a:cubicBezTo>
                    <a:pt x="138538" y="89294"/>
                    <a:pt x="143304" y="86476"/>
                    <a:pt x="148418" y="86368"/>
                  </a:cubicBezTo>
                  <a:lnTo>
                    <a:pt x="169259" y="85932"/>
                  </a:lnTo>
                  <a:cubicBezTo>
                    <a:pt x="174699" y="85819"/>
                    <a:pt x="180065" y="84322"/>
                    <a:pt x="184777" y="81600"/>
                  </a:cubicBezTo>
                  <a:lnTo>
                    <a:pt x="232809" y="53871"/>
                  </a:lnTo>
                  <a:cubicBezTo>
                    <a:pt x="237518" y="51151"/>
                    <a:pt x="241498" y="47255"/>
                    <a:pt x="244320" y="42599"/>
                  </a:cubicBezTo>
                  <a:lnTo>
                    <a:pt x="255118" y="24766"/>
                  </a:lnTo>
                  <a:cubicBezTo>
                    <a:pt x="257768" y="20391"/>
                    <a:pt x="262592" y="17673"/>
                    <a:pt x="267709" y="17673"/>
                  </a:cubicBezTo>
                  <a:lnTo>
                    <a:pt x="288051" y="17673"/>
                  </a:lnTo>
                  <a:cubicBezTo>
                    <a:pt x="293167" y="17673"/>
                    <a:pt x="297991" y="20391"/>
                    <a:pt x="300641" y="24766"/>
                  </a:cubicBezTo>
                  <a:lnTo>
                    <a:pt x="311440" y="42600"/>
                  </a:lnTo>
                  <a:cubicBezTo>
                    <a:pt x="314258" y="47253"/>
                    <a:pt x="318239" y="51151"/>
                    <a:pt x="322951" y="53871"/>
                  </a:cubicBezTo>
                  <a:lnTo>
                    <a:pt x="341604" y="64641"/>
                  </a:lnTo>
                  <a:cubicBezTo>
                    <a:pt x="345832" y="67077"/>
                    <a:pt x="351235" y="65633"/>
                    <a:pt x="353675" y="61407"/>
                  </a:cubicBezTo>
                  <a:cubicBezTo>
                    <a:pt x="356115" y="57180"/>
                    <a:pt x="354667" y="51776"/>
                    <a:pt x="350441" y="49336"/>
                  </a:cubicBezTo>
                  <a:lnTo>
                    <a:pt x="331788" y="38566"/>
                  </a:lnTo>
                  <a:cubicBezTo>
                    <a:pt x="329647" y="37328"/>
                    <a:pt x="327837" y="35558"/>
                    <a:pt x="326557" y="33444"/>
                  </a:cubicBezTo>
                  <a:lnTo>
                    <a:pt x="315759" y="15610"/>
                  </a:lnTo>
                  <a:cubicBezTo>
                    <a:pt x="309927" y="5982"/>
                    <a:pt x="299310" y="0"/>
                    <a:pt x="288052" y="0"/>
                  </a:cubicBezTo>
                  <a:lnTo>
                    <a:pt x="267710" y="0"/>
                  </a:lnTo>
                  <a:cubicBezTo>
                    <a:pt x="256450" y="0"/>
                    <a:pt x="245834" y="5982"/>
                    <a:pt x="240003" y="15611"/>
                  </a:cubicBezTo>
                  <a:lnTo>
                    <a:pt x="229206" y="33441"/>
                  </a:lnTo>
                  <a:cubicBezTo>
                    <a:pt x="227922" y="35558"/>
                    <a:pt x="226114" y="37330"/>
                    <a:pt x="223974" y="38566"/>
                  </a:cubicBezTo>
                  <a:lnTo>
                    <a:pt x="175945" y="66294"/>
                  </a:lnTo>
                  <a:cubicBezTo>
                    <a:pt x="173804" y="67530"/>
                    <a:pt x="171365" y="68211"/>
                    <a:pt x="168895" y="68263"/>
                  </a:cubicBezTo>
                  <a:lnTo>
                    <a:pt x="148053" y="68699"/>
                  </a:lnTo>
                  <a:cubicBezTo>
                    <a:pt x="136799" y="68934"/>
                    <a:pt x="126310" y="75138"/>
                    <a:pt x="120681" y="84887"/>
                  </a:cubicBezTo>
                  <a:lnTo>
                    <a:pt x="110509" y="102504"/>
                  </a:lnTo>
                  <a:cubicBezTo>
                    <a:pt x="106300" y="109794"/>
                    <a:pt x="105168" y="118443"/>
                    <a:pt x="107130" y="126467"/>
                  </a:cubicBezTo>
                  <a:cubicBezTo>
                    <a:pt x="101049" y="125138"/>
                    <a:pt x="94735" y="124437"/>
                    <a:pt x="88261" y="124437"/>
                  </a:cubicBezTo>
                  <a:cubicBezTo>
                    <a:pt x="39593" y="124437"/>
                    <a:pt x="0" y="164030"/>
                    <a:pt x="0" y="212697"/>
                  </a:cubicBezTo>
                  <a:cubicBezTo>
                    <a:pt x="0" y="261365"/>
                    <a:pt x="39593" y="300958"/>
                    <a:pt x="88261" y="300958"/>
                  </a:cubicBezTo>
                  <a:cubicBezTo>
                    <a:pt x="100693" y="300958"/>
                    <a:pt x="112533" y="298374"/>
                    <a:pt x="123273" y="293716"/>
                  </a:cubicBezTo>
                  <a:cubicBezTo>
                    <a:pt x="129215" y="301242"/>
                    <a:pt x="138349" y="305882"/>
                    <a:pt x="148053" y="306083"/>
                  </a:cubicBezTo>
                  <a:lnTo>
                    <a:pt x="168896" y="306521"/>
                  </a:lnTo>
                  <a:cubicBezTo>
                    <a:pt x="171367" y="306572"/>
                    <a:pt x="173804" y="307253"/>
                    <a:pt x="175945" y="308489"/>
                  </a:cubicBezTo>
                  <a:lnTo>
                    <a:pt x="223974" y="336218"/>
                  </a:lnTo>
                  <a:cubicBezTo>
                    <a:pt x="226115" y="337454"/>
                    <a:pt x="227925" y="339226"/>
                    <a:pt x="229204" y="341339"/>
                  </a:cubicBezTo>
                  <a:lnTo>
                    <a:pt x="240003" y="359172"/>
                  </a:lnTo>
                  <a:cubicBezTo>
                    <a:pt x="245833" y="368801"/>
                    <a:pt x="256450" y="374783"/>
                    <a:pt x="267710" y="374783"/>
                  </a:cubicBezTo>
                  <a:lnTo>
                    <a:pt x="288052" y="374783"/>
                  </a:lnTo>
                  <a:cubicBezTo>
                    <a:pt x="299310" y="374783"/>
                    <a:pt x="309926" y="368801"/>
                    <a:pt x="315759" y="359172"/>
                  </a:cubicBezTo>
                  <a:lnTo>
                    <a:pt x="326557" y="341339"/>
                  </a:lnTo>
                  <a:cubicBezTo>
                    <a:pt x="327838" y="339226"/>
                    <a:pt x="329647" y="337455"/>
                    <a:pt x="331788" y="336218"/>
                  </a:cubicBezTo>
                  <a:lnTo>
                    <a:pt x="379817" y="308489"/>
                  </a:lnTo>
                  <a:cubicBezTo>
                    <a:pt x="381957" y="307253"/>
                    <a:pt x="384395" y="306572"/>
                    <a:pt x="386866" y="306521"/>
                  </a:cubicBezTo>
                  <a:lnTo>
                    <a:pt x="407706" y="306083"/>
                  </a:lnTo>
                  <a:cubicBezTo>
                    <a:pt x="417412" y="305882"/>
                    <a:pt x="426547" y="301241"/>
                    <a:pt x="432489" y="293716"/>
                  </a:cubicBezTo>
                  <a:cubicBezTo>
                    <a:pt x="443229" y="298374"/>
                    <a:pt x="455068" y="300958"/>
                    <a:pt x="467500" y="300958"/>
                  </a:cubicBezTo>
                  <a:cubicBezTo>
                    <a:pt x="516168" y="300958"/>
                    <a:pt x="555761" y="261365"/>
                    <a:pt x="555761" y="212697"/>
                  </a:cubicBezTo>
                  <a:cubicBezTo>
                    <a:pt x="555761" y="164030"/>
                    <a:pt x="516166" y="124437"/>
                    <a:pt x="467499" y="124437"/>
                  </a:cubicBezTo>
                  <a:close/>
                  <a:moveTo>
                    <a:pt x="17671" y="212699"/>
                  </a:moveTo>
                  <a:cubicBezTo>
                    <a:pt x="17671" y="173777"/>
                    <a:pt x="49337" y="142111"/>
                    <a:pt x="88258" y="142111"/>
                  </a:cubicBezTo>
                  <a:cubicBezTo>
                    <a:pt x="127180" y="142111"/>
                    <a:pt x="158846" y="173777"/>
                    <a:pt x="158846" y="212699"/>
                  </a:cubicBezTo>
                  <a:cubicBezTo>
                    <a:pt x="158846" y="251620"/>
                    <a:pt x="127180" y="283286"/>
                    <a:pt x="88258" y="283286"/>
                  </a:cubicBezTo>
                  <a:cubicBezTo>
                    <a:pt x="49337" y="283286"/>
                    <a:pt x="17671" y="251620"/>
                    <a:pt x="17671" y="212699"/>
                  </a:cubicBezTo>
                  <a:close/>
                  <a:moveTo>
                    <a:pt x="467499" y="283286"/>
                  </a:moveTo>
                  <a:cubicBezTo>
                    <a:pt x="428577" y="283286"/>
                    <a:pt x="396911" y="251620"/>
                    <a:pt x="396911" y="212699"/>
                  </a:cubicBezTo>
                  <a:cubicBezTo>
                    <a:pt x="396911" y="173777"/>
                    <a:pt x="428577" y="142111"/>
                    <a:pt x="467499" y="142111"/>
                  </a:cubicBezTo>
                  <a:cubicBezTo>
                    <a:pt x="506420" y="142111"/>
                    <a:pt x="538086" y="173776"/>
                    <a:pt x="538086" y="212699"/>
                  </a:cubicBezTo>
                  <a:cubicBezTo>
                    <a:pt x="538086" y="251621"/>
                    <a:pt x="506420" y="283286"/>
                    <a:pt x="467499" y="283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8027375" y="1470590"/>
              <a:ext cx="41103" cy="54533"/>
            </a:xfrm>
            <a:custGeom>
              <a:rect b="b" l="l" r="r" t="t"/>
              <a:pathLst>
                <a:path extrusionOk="0" h="72711" w="54804">
                  <a:moveTo>
                    <a:pt x="46045" y="55040"/>
                  </a:moveTo>
                  <a:lnTo>
                    <a:pt x="28139" y="54882"/>
                  </a:lnTo>
                  <a:cubicBezTo>
                    <a:pt x="29332" y="52067"/>
                    <a:pt x="29903" y="49304"/>
                    <a:pt x="29986" y="46146"/>
                  </a:cubicBezTo>
                  <a:lnTo>
                    <a:pt x="33010" y="46146"/>
                  </a:lnTo>
                  <a:cubicBezTo>
                    <a:pt x="37892" y="46146"/>
                    <a:pt x="41847" y="42191"/>
                    <a:pt x="41847" y="37310"/>
                  </a:cubicBezTo>
                  <a:cubicBezTo>
                    <a:pt x="41847" y="32428"/>
                    <a:pt x="37892" y="28473"/>
                    <a:pt x="33010" y="28473"/>
                  </a:cubicBezTo>
                  <a:lnTo>
                    <a:pt x="25693" y="28473"/>
                  </a:lnTo>
                  <a:cubicBezTo>
                    <a:pt x="24357" y="26067"/>
                    <a:pt x="23147" y="23124"/>
                    <a:pt x="23156" y="21016"/>
                  </a:cubicBezTo>
                  <a:cubicBezTo>
                    <a:pt x="23156" y="21004"/>
                    <a:pt x="23156" y="20992"/>
                    <a:pt x="23156" y="20981"/>
                  </a:cubicBezTo>
                  <a:cubicBezTo>
                    <a:pt x="23156" y="20969"/>
                    <a:pt x="23156" y="20958"/>
                    <a:pt x="23156" y="20948"/>
                  </a:cubicBezTo>
                  <a:cubicBezTo>
                    <a:pt x="23152" y="20117"/>
                    <a:pt x="23253" y="19424"/>
                    <a:pt x="24551" y="18691"/>
                  </a:cubicBezTo>
                  <a:cubicBezTo>
                    <a:pt x="27134" y="17235"/>
                    <a:pt x="31296" y="17413"/>
                    <a:pt x="33150" y="18539"/>
                  </a:cubicBezTo>
                  <a:cubicBezTo>
                    <a:pt x="35241" y="19811"/>
                    <a:pt x="36307" y="21293"/>
                    <a:pt x="36486" y="21929"/>
                  </a:cubicBezTo>
                  <a:cubicBezTo>
                    <a:pt x="37819" y="26624"/>
                    <a:pt x="42711" y="29351"/>
                    <a:pt x="47399" y="28021"/>
                  </a:cubicBezTo>
                  <a:cubicBezTo>
                    <a:pt x="52094" y="26688"/>
                    <a:pt x="54822" y="21803"/>
                    <a:pt x="53490" y="17108"/>
                  </a:cubicBezTo>
                  <a:cubicBezTo>
                    <a:pt x="51990" y="11820"/>
                    <a:pt x="47923" y="6837"/>
                    <a:pt x="42332" y="3438"/>
                  </a:cubicBezTo>
                  <a:cubicBezTo>
                    <a:pt x="34878" y="-1096"/>
                    <a:pt x="23746" y="-1150"/>
                    <a:pt x="15860" y="3301"/>
                  </a:cubicBezTo>
                  <a:cubicBezTo>
                    <a:pt x="9266" y="7026"/>
                    <a:pt x="5488" y="13441"/>
                    <a:pt x="5483" y="20917"/>
                  </a:cubicBezTo>
                  <a:lnTo>
                    <a:pt x="5483" y="20941"/>
                  </a:lnTo>
                  <a:lnTo>
                    <a:pt x="5483" y="20976"/>
                  </a:lnTo>
                  <a:cubicBezTo>
                    <a:pt x="5483" y="20976"/>
                    <a:pt x="5483" y="20998"/>
                    <a:pt x="5483" y="21009"/>
                  </a:cubicBezTo>
                  <a:lnTo>
                    <a:pt x="5483" y="21031"/>
                  </a:lnTo>
                  <a:cubicBezTo>
                    <a:pt x="5483" y="23682"/>
                    <a:pt x="5964" y="26299"/>
                    <a:pt x="6690" y="28736"/>
                  </a:cubicBezTo>
                  <a:cubicBezTo>
                    <a:pt x="2847" y="29695"/>
                    <a:pt x="0" y="33169"/>
                    <a:pt x="0" y="37310"/>
                  </a:cubicBezTo>
                  <a:cubicBezTo>
                    <a:pt x="0" y="42191"/>
                    <a:pt x="3955" y="46146"/>
                    <a:pt x="8837" y="46146"/>
                  </a:cubicBezTo>
                  <a:lnTo>
                    <a:pt x="12337" y="46146"/>
                  </a:lnTo>
                  <a:cubicBezTo>
                    <a:pt x="12170" y="47898"/>
                    <a:pt x="11349" y="49417"/>
                    <a:pt x="8986" y="52594"/>
                  </a:cubicBezTo>
                  <a:lnTo>
                    <a:pt x="4629" y="58071"/>
                  </a:lnTo>
                  <a:cubicBezTo>
                    <a:pt x="2526" y="60715"/>
                    <a:pt x="2114" y="64328"/>
                    <a:pt x="3569" y="67376"/>
                  </a:cubicBezTo>
                  <a:cubicBezTo>
                    <a:pt x="5024" y="70424"/>
                    <a:pt x="8088" y="72378"/>
                    <a:pt x="11466" y="72408"/>
                  </a:cubicBezTo>
                  <a:lnTo>
                    <a:pt x="45889" y="72712"/>
                  </a:lnTo>
                  <a:lnTo>
                    <a:pt x="45968" y="72712"/>
                  </a:lnTo>
                  <a:cubicBezTo>
                    <a:pt x="50812" y="72712"/>
                    <a:pt x="54760" y="68807"/>
                    <a:pt x="54804" y="63953"/>
                  </a:cubicBezTo>
                  <a:cubicBezTo>
                    <a:pt x="54846" y="59074"/>
                    <a:pt x="50925" y="55083"/>
                    <a:pt x="46045" y="55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7835665" y="1408826"/>
              <a:ext cx="140092" cy="140090"/>
            </a:xfrm>
            <a:custGeom>
              <a:rect b="b" l="l" r="r" t="t"/>
              <a:pathLst>
                <a:path extrusionOk="0" h="186786" w="186789">
                  <a:moveTo>
                    <a:pt x="87344" y="186"/>
                  </a:moveTo>
                  <a:cubicBezTo>
                    <a:pt x="40610" y="3140"/>
                    <a:pt x="3141" y="40608"/>
                    <a:pt x="187" y="87344"/>
                  </a:cubicBezTo>
                  <a:cubicBezTo>
                    <a:pt x="-1509" y="114199"/>
                    <a:pt x="8391" y="140477"/>
                    <a:pt x="27352" y="159437"/>
                  </a:cubicBezTo>
                  <a:cubicBezTo>
                    <a:pt x="45830" y="177915"/>
                    <a:pt x="71888" y="188329"/>
                    <a:pt x="99444" y="186601"/>
                  </a:cubicBezTo>
                  <a:cubicBezTo>
                    <a:pt x="146180" y="183647"/>
                    <a:pt x="183648" y="146177"/>
                    <a:pt x="186602" y="99442"/>
                  </a:cubicBezTo>
                  <a:cubicBezTo>
                    <a:pt x="188299" y="72588"/>
                    <a:pt x="178398" y="46311"/>
                    <a:pt x="159437" y="27350"/>
                  </a:cubicBezTo>
                  <a:cubicBezTo>
                    <a:pt x="140476" y="8389"/>
                    <a:pt x="114201" y="-1504"/>
                    <a:pt x="87344" y="186"/>
                  </a:cubicBezTo>
                  <a:close/>
                  <a:moveTo>
                    <a:pt x="168962" y="98327"/>
                  </a:moveTo>
                  <a:cubicBezTo>
                    <a:pt x="166570" y="136202"/>
                    <a:pt x="136204" y="166569"/>
                    <a:pt x="98330" y="168960"/>
                  </a:cubicBezTo>
                  <a:cubicBezTo>
                    <a:pt x="76535" y="170360"/>
                    <a:pt x="55222" y="162310"/>
                    <a:pt x="39849" y="146938"/>
                  </a:cubicBezTo>
                  <a:cubicBezTo>
                    <a:pt x="24475" y="131566"/>
                    <a:pt x="16449" y="110250"/>
                    <a:pt x="17826" y="88456"/>
                  </a:cubicBezTo>
                  <a:cubicBezTo>
                    <a:pt x="20218" y="50581"/>
                    <a:pt x="50584" y="20216"/>
                    <a:pt x="88457" y="17824"/>
                  </a:cubicBezTo>
                  <a:cubicBezTo>
                    <a:pt x="109975" y="16455"/>
                    <a:pt x="131391" y="24297"/>
                    <a:pt x="146940" y="39846"/>
                  </a:cubicBezTo>
                  <a:cubicBezTo>
                    <a:pt x="162312" y="55221"/>
                    <a:pt x="170339" y="76535"/>
                    <a:pt x="168962" y="98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7742945" y="1470589"/>
              <a:ext cx="41103" cy="54534"/>
            </a:xfrm>
            <a:custGeom>
              <a:rect b="b" l="l" r="r" t="t"/>
              <a:pathLst>
                <a:path extrusionOk="0" h="72712" w="54804">
                  <a:moveTo>
                    <a:pt x="46045" y="55041"/>
                  </a:moveTo>
                  <a:lnTo>
                    <a:pt x="28139" y="54883"/>
                  </a:lnTo>
                  <a:cubicBezTo>
                    <a:pt x="29332" y="52068"/>
                    <a:pt x="29903" y="49305"/>
                    <a:pt x="29986" y="46148"/>
                  </a:cubicBezTo>
                  <a:lnTo>
                    <a:pt x="33010" y="46148"/>
                  </a:lnTo>
                  <a:cubicBezTo>
                    <a:pt x="37892" y="46148"/>
                    <a:pt x="41847" y="42192"/>
                    <a:pt x="41847" y="37311"/>
                  </a:cubicBezTo>
                  <a:cubicBezTo>
                    <a:pt x="41847" y="32429"/>
                    <a:pt x="37892" y="28474"/>
                    <a:pt x="33010" y="28474"/>
                  </a:cubicBezTo>
                  <a:lnTo>
                    <a:pt x="25695" y="28474"/>
                  </a:lnTo>
                  <a:cubicBezTo>
                    <a:pt x="24359" y="26068"/>
                    <a:pt x="23147" y="23124"/>
                    <a:pt x="23157" y="21016"/>
                  </a:cubicBezTo>
                  <a:cubicBezTo>
                    <a:pt x="23157" y="21004"/>
                    <a:pt x="23157" y="20992"/>
                    <a:pt x="23157" y="20981"/>
                  </a:cubicBezTo>
                  <a:cubicBezTo>
                    <a:pt x="23157" y="20970"/>
                    <a:pt x="23157" y="20958"/>
                    <a:pt x="23157" y="20948"/>
                  </a:cubicBezTo>
                  <a:cubicBezTo>
                    <a:pt x="23153" y="20117"/>
                    <a:pt x="23255" y="19424"/>
                    <a:pt x="24552" y="18691"/>
                  </a:cubicBezTo>
                  <a:cubicBezTo>
                    <a:pt x="27134" y="17235"/>
                    <a:pt x="31297" y="17413"/>
                    <a:pt x="33152" y="18539"/>
                  </a:cubicBezTo>
                  <a:cubicBezTo>
                    <a:pt x="35242" y="19811"/>
                    <a:pt x="36308" y="21293"/>
                    <a:pt x="36487" y="21929"/>
                  </a:cubicBezTo>
                  <a:cubicBezTo>
                    <a:pt x="37820" y="26624"/>
                    <a:pt x="42711" y="29351"/>
                    <a:pt x="47400" y="28021"/>
                  </a:cubicBezTo>
                  <a:cubicBezTo>
                    <a:pt x="52095" y="26688"/>
                    <a:pt x="54823" y="21803"/>
                    <a:pt x="53491" y="17108"/>
                  </a:cubicBezTo>
                  <a:cubicBezTo>
                    <a:pt x="51991" y="11820"/>
                    <a:pt x="47924" y="6837"/>
                    <a:pt x="42334" y="3438"/>
                  </a:cubicBezTo>
                  <a:cubicBezTo>
                    <a:pt x="34879" y="-1096"/>
                    <a:pt x="23747" y="-1150"/>
                    <a:pt x="15861" y="3301"/>
                  </a:cubicBezTo>
                  <a:cubicBezTo>
                    <a:pt x="9267" y="7026"/>
                    <a:pt x="5488" y="13442"/>
                    <a:pt x="5485" y="20918"/>
                  </a:cubicBezTo>
                  <a:lnTo>
                    <a:pt x="5485" y="20942"/>
                  </a:lnTo>
                  <a:lnTo>
                    <a:pt x="5485" y="20977"/>
                  </a:lnTo>
                  <a:lnTo>
                    <a:pt x="5485" y="21010"/>
                  </a:lnTo>
                  <a:lnTo>
                    <a:pt x="5485" y="21033"/>
                  </a:lnTo>
                  <a:cubicBezTo>
                    <a:pt x="5485" y="23684"/>
                    <a:pt x="5967" y="26300"/>
                    <a:pt x="6691" y="28737"/>
                  </a:cubicBezTo>
                  <a:cubicBezTo>
                    <a:pt x="2848" y="29695"/>
                    <a:pt x="0" y="33169"/>
                    <a:pt x="0" y="37311"/>
                  </a:cubicBezTo>
                  <a:cubicBezTo>
                    <a:pt x="0" y="42192"/>
                    <a:pt x="3955" y="46148"/>
                    <a:pt x="8837" y="46148"/>
                  </a:cubicBezTo>
                  <a:lnTo>
                    <a:pt x="12337" y="46148"/>
                  </a:lnTo>
                  <a:cubicBezTo>
                    <a:pt x="12170" y="47900"/>
                    <a:pt x="11349" y="49418"/>
                    <a:pt x="8986" y="52595"/>
                  </a:cubicBezTo>
                  <a:lnTo>
                    <a:pt x="4629" y="58072"/>
                  </a:lnTo>
                  <a:cubicBezTo>
                    <a:pt x="2526" y="60716"/>
                    <a:pt x="2114" y="64329"/>
                    <a:pt x="3569" y="67377"/>
                  </a:cubicBezTo>
                  <a:cubicBezTo>
                    <a:pt x="5024" y="70425"/>
                    <a:pt x="8088" y="72379"/>
                    <a:pt x="11466" y="72409"/>
                  </a:cubicBezTo>
                  <a:lnTo>
                    <a:pt x="45889" y="72713"/>
                  </a:lnTo>
                  <a:lnTo>
                    <a:pt x="45968" y="72713"/>
                  </a:lnTo>
                  <a:cubicBezTo>
                    <a:pt x="50812" y="72713"/>
                    <a:pt x="54760" y="68808"/>
                    <a:pt x="54804" y="63954"/>
                  </a:cubicBezTo>
                  <a:cubicBezTo>
                    <a:pt x="54846" y="59075"/>
                    <a:pt x="50925" y="55084"/>
                    <a:pt x="46045" y="550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7661684" y="1628982"/>
              <a:ext cx="340693" cy="160905"/>
            </a:xfrm>
            <a:custGeom>
              <a:rect b="b" l="l" r="r" t="t"/>
              <a:pathLst>
                <a:path extrusionOk="0" h="214540" w="454257">
                  <a:moveTo>
                    <a:pt x="398989" y="74363"/>
                  </a:moveTo>
                  <a:lnTo>
                    <a:pt x="353817" y="101841"/>
                  </a:lnTo>
                  <a:cubicBezTo>
                    <a:pt x="339080" y="110805"/>
                    <a:pt x="323122" y="117475"/>
                    <a:pt x="306386" y="121662"/>
                  </a:cubicBezTo>
                  <a:cubicBezTo>
                    <a:pt x="301651" y="122846"/>
                    <a:pt x="298774" y="127645"/>
                    <a:pt x="299959" y="132379"/>
                  </a:cubicBezTo>
                  <a:cubicBezTo>
                    <a:pt x="301143" y="137114"/>
                    <a:pt x="305947" y="139989"/>
                    <a:pt x="310676" y="138806"/>
                  </a:cubicBezTo>
                  <a:cubicBezTo>
                    <a:pt x="329139" y="134186"/>
                    <a:pt x="346743" y="126830"/>
                    <a:pt x="363001" y="116940"/>
                  </a:cubicBezTo>
                  <a:lnTo>
                    <a:pt x="408173" y="89461"/>
                  </a:lnTo>
                  <a:cubicBezTo>
                    <a:pt x="420351" y="82055"/>
                    <a:pt x="436917" y="90214"/>
                    <a:pt x="436577" y="101688"/>
                  </a:cubicBezTo>
                  <a:cubicBezTo>
                    <a:pt x="436471" y="105268"/>
                    <a:pt x="434890" y="108493"/>
                    <a:pt x="432125" y="110770"/>
                  </a:cubicBezTo>
                  <a:cubicBezTo>
                    <a:pt x="344297" y="183070"/>
                    <a:pt x="226612" y="207409"/>
                    <a:pt x="117312" y="175872"/>
                  </a:cubicBezTo>
                  <a:lnTo>
                    <a:pt x="109959" y="173750"/>
                  </a:lnTo>
                  <a:lnTo>
                    <a:pt x="109959" y="44868"/>
                  </a:lnTo>
                  <a:lnTo>
                    <a:pt x="232666" y="17947"/>
                  </a:lnTo>
                  <a:cubicBezTo>
                    <a:pt x="237176" y="16964"/>
                    <a:pt x="241743" y="18801"/>
                    <a:pt x="244303" y="22642"/>
                  </a:cubicBezTo>
                  <a:cubicBezTo>
                    <a:pt x="247675" y="27703"/>
                    <a:pt x="246421" y="34407"/>
                    <a:pt x="241443" y="37904"/>
                  </a:cubicBezTo>
                  <a:lnTo>
                    <a:pt x="194462" y="70919"/>
                  </a:lnTo>
                  <a:cubicBezTo>
                    <a:pt x="183368" y="78716"/>
                    <a:pt x="177659" y="91899"/>
                    <a:pt x="179565" y="105324"/>
                  </a:cubicBezTo>
                  <a:cubicBezTo>
                    <a:pt x="181469" y="118748"/>
                    <a:pt x="190620" y="129822"/>
                    <a:pt x="203444" y="134224"/>
                  </a:cubicBezTo>
                  <a:cubicBezTo>
                    <a:pt x="226095" y="142002"/>
                    <a:pt x="249734" y="145368"/>
                    <a:pt x="273687" y="144241"/>
                  </a:cubicBezTo>
                  <a:cubicBezTo>
                    <a:pt x="278561" y="144012"/>
                    <a:pt x="282327" y="139873"/>
                    <a:pt x="282097" y="134997"/>
                  </a:cubicBezTo>
                  <a:cubicBezTo>
                    <a:pt x="281870" y="130124"/>
                    <a:pt x="277783" y="126350"/>
                    <a:pt x="272854" y="126587"/>
                  </a:cubicBezTo>
                  <a:cubicBezTo>
                    <a:pt x="251133" y="127601"/>
                    <a:pt x="229712" y="124554"/>
                    <a:pt x="209182" y="117508"/>
                  </a:cubicBezTo>
                  <a:cubicBezTo>
                    <a:pt x="202575" y="115239"/>
                    <a:pt x="198044" y="109756"/>
                    <a:pt x="197062" y="102840"/>
                  </a:cubicBezTo>
                  <a:cubicBezTo>
                    <a:pt x="196081" y="95924"/>
                    <a:pt x="198908" y="89396"/>
                    <a:pt x="204624" y="85380"/>
                  </a:cubicBezTo>
                  <a:lnTo>
                    <a:pt x="251605" y="52365"/>
                  </a:lnTo>
                  <a:cubicBezTo>
                    <a:pt x="264492" y="43308"/>
                    <a:pt x="267744" y="25948"/>
                    <a:pt x="259010" y="12841"/>
                  </a:cubicBezTo>
                  <a:cubicBezTo>
                    <a:pt x="252382" y="2894"/>
                    <a:pt x="240554" y="-1877"/>
                    <a:pt x="228879" y="682"/>
                  </a:cubicBezTo>
                  <a:lnTo>
                    <a:pt x="109955" y="26774"/>
                  </a:lnTo>
                  <a:cubicBezTo>
                    <a:pt x="109799" y="15556"/>
                    <a:pt x="100625" y="6478"/>
                    <a:pt x="89371" y="6478"/>
                  </a:cubicBezTo>
                  <a:lnTo>
                    <a:pt x="16539" y="6478"/>
                  </a:lnTo>
                  <a:cubicBezTo>
                    <a:pt x="7419" y="6478"/>
                    <a:pt x="0" y="13897"/>
                    <a:pt x="0" y="23016"/>
                  </a:cubicBezTo>
                  <a:lnTo>
                    <a:pt x="0" y="111904"/>
                  </a:lnTo>
                  <a:cubicBezTo>
                    <a:pt x="0" y="116785"/>
                    <a:pt x="3955" y="120741"/>
                    <a:pt x="8837" y="120741"/>
                  </a:cubicBezTo>
                  <a:cubicBezTo>
                    <a:pt x="13718" y="120741"/>
                    <a:pt x="17673" y="116785"/>
                    <a:pt x="17673" y="111904"/>
                  </a:cubicBezTo>
                  <a:lnTo>
                    <a:pt x="17673" y="24151"/>
                  </a:lnTo>
                  <a:lnTo>
                    <a:pt x="89372" y="24151"/>
                  </a:lnTo>
                  <a:cubicBezTo>
                    <a:pt x="90978" y="24151"/>
                    <a:pt x="92285" y="25458"/>
                    <a:pt x="92285" y="27066"/>
                  </a:cubicBezTo>
                  <a:lnTo>
                    <a:pt x="92285" y="193952"/>
                  </a:lnTo>
                  <a:cubicBezTo>
                    <a:pt x="92285" y="195559"/>
                    <a:pt x="90979" y="196867"/>
                    <a:pt x="89372" y="196867"/>
                  </a:cubicBezTo>
                  <a:lnTo>
                    <a:pt x="17673" y="196867"/>
                  </a:lnTo>
                  <a:lnTo>
                    <a:pt x="17673" y="151017"/>
                  </a:lnTo>
                  <a:cubicBezTo>
                    <a:pt x="17673" y="146136"/>
                    <a:pt x="13718" y="142181"/>
                    <a:pt x="8837" y="142181"/>
                  </a:cubicBezTo>
                  <a:cubicBezTo>
                    <a:pt x="3955" y="142181"/>
                    <a:pt x="0" y="146136"/>
                    <a:pt x="0" y="151017"/>
                  </a:cubicBezTo>
                  <a:lnTo>
                    <a:pt x="0" y="198003"/>
                  </a:lnTo>
                  <a:cubicBezTo>
                    <a:pt x="0" y="207121"/>
                    <a:pt x="7419" y="214540"/>
                    <a:pt x="16539" y="214540"/>
                  </a:cubicBezTo>
                  <a:lnTo>
                    <a:pt x="89371" y="214540"/>
                  </a:lnTo>
                  <a:cubicBezTo>
                    <a:pt x="100723" y="214540"/>
                    <a:pt x="109958" y="205304"/>
                    <a:pt x="109958" y="193952"/>
                  </a:cubicBezTo>
                  <a:lnTo>
                    <a:pt x="109958" y="192144"/>
                  </a:lnTo>
                  <a:lnTo>
                    <a:pt x="112412" y="192852"/>
                  </a:lnTo>
                  <a:cubicBezTo>
                    <a:pt x="145513" y="202402"/>
                    <a:pt x="179343" y="207078"/>
                    <a:pt x="212946" y="207078"/>
                  </a:cubicBezTo>
                  <a:cubicBezTo>
                    <a:pt x="295986" y="207077"/>
                    <a:pt x="377626" y="178523"/>
                    <a:pt x="443357" y="124415"/>
                  </a:cubicBezTo>
                  <a:cubicBezTo>
                    <a:pt x="450020" y="118931"/>
                    <a:pt x="453988" y="110838"/>
                    <a:pt x="454244" y="102209"/>
                  </a:cubicBezTo>
                  <a:cubicBezTo>
                    <a:pt x="455021" y="75854"/>
                    <a:pt x="422359" y="60143"/>
                    <a:pt x="398989" y="7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7"/>
          <p:cNvGrpSpPr/>
          <p:nvPr/>
        </p:nvGrpSpPr>
        <p:grpSpPr>
          <a:xfrm>
            <a:off x="1289416" y="3650097"/>
            <a:ext cx="493473" cy="416355"/>
            <a:chOff x="4713737" y="1373258"/>
            <a:chExt cx="452437" cy="381697"/>
          </a:xfrm>
        </p:grpSpPr>
        <p:sp>
          <p:nvSpPr>
            <p:cNvPr id="209" name="Google Shape;209;p17"/>
            <p:cNvSpPr/>
            <p:nvPr/>
          </p:nvSpPr>
          <p:spPr>
            <a:xfrm>
              <a:off x="4745346" y="1446715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745346" y="1496106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745346" y="1545498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745346" y="1594890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745346" y="1644282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745346" y="1693674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713737" y="137325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283960" y="508930"/>
                  </a:lnTo>
                  <a:cubicBezTo>
                    <a:pt x="288841" y="508930"/>
                    <a:pt x="292797" y="504974"/>
                    <a:pt x="292797" y="500093"/>
                  </a:cubicBezTo>
                  <a:cubicBezTo>
                    <a:pt x="292797" y="495212"/>
                    <a:pt x="288841" y="491256"/>
                    <a:pt x="283960" y="491256"/>
                  </a:cubicBezTo>
                  <a:lnTo>
                    <a:pt x="152562" y="491256"/>
                  </a:lnTo>
                  <a:lnTo>
                    <a:pt x="152562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319291" y="491256"/>
                  </a:lnTo>
                  <a:cubicBezTo>
                    <a:pt x="314410" y="491256"/>
                    <a:pt x="310455" y="495212"/>
                    <a:pt x="310455" y="500093"/>
                  </a:cubicBezTo>
                  <a:cubicBezTo>
                    <a:pt x="310455" y="504974"/>
                    <a:pt x="314410" y="508930"/>
                    <a:pt x="319291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  <a:moveTo>
                    <a:pt x="134889" y="491256"/>
                  </a:moveTo>
                  <a:lnTo>
                    <a:pt x="17673" y="491256"/>
                  </a:lnTo>
                  <a:lnTo>
                    <a:pt x="17673" y="51580"/>
                  </a:lnTo>
                  <a:lnTo>
                    <a:pt x="134889" y="51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841722" y="1448365"/>
              <a:ext cx="89023" cy="42002"/>
            </a:xfrm>
            <a:custGeom>
              <a:rect b="b" l="l" r="r" t="t"/>
              <a:pathLst>
                <a:path extrusionOk="0" h="56003" w="118697">
                  <a:moveTo>
                    <a:pt x="118698" y="47167"/>
                  </a:moveTo>
                  <a:lnTo>
                    <a:pt x="118698" y="8837"/>
                  </a:lnTo>
                  <a:cubicBezTo>
                    <a:pt x="118698" y="3955"/>
                    <a:pt x="114742" y="0"/>
                    <a:pt x="109861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7"/>
                  </a:lnTo>
                  <a:cubicBezTo>
                    <a:pt x="0" y="52048"/>
                    <a:pt x="3955" y="56003"/>
                    <a:pt x="8837" y="56003"/>
                  </a:cubicBezTo>
                  <a:lnTo>
                    <a:pt x="109861" y="56003"/>
                  </a:lnTo>
                  <a:cubicBezTo>
                    <a:pt x="114742" y="56003"/>
                    <a:pt x="118698" y="52048"/>
                    <a:pt x="118698" y="47167"/>
                  </a:cubicBezTo>
                  <a:close/>
                  <a:moveTo>
                    <a:pt x="101024" y="38330"/>
                  </a:moveTo>
                  <a:lnTo>
                    <a:pt x="17673" y="38330"/>
                  </a:lnTo>
                  <a:lnTo>
                    <a:pt x="17673" y="17673"/>
                  </a:lnTo>
                  <a:lnTo>
                    <a:pt x="101024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15170" y="1555821"/>
              <a:ext cx="115533" cy="42002"/>
            </a:xfrm>
            <a:custGeom>
              <a:rect b="b" l="l" r="r" t="t"/>
              <a:pathLst>
                <a:path extrusionOk="0" h="56003" w="154044">
                  <a:moveTo>
                    <a:pt x="8837" y="56003"/>
                  </a:moveTo>
                  <a:lnTo>
                    <a:pt x="145208" y="56003"/>
                  </a:lnTo>
                  <a:cubicBezTo>
                    <a:pt x="150089" y="56003"/>
                    <a:pt x="154044" y="52048"/>
                    <a:pt x="154044" y="47167"/>
                  </a:cubicBezTo>
                  <a:lnTo>
                    <a:pt x="154044" y="8837"/>
                  </a:lnTo>
                  <a:cubicBezTo>
                    <a:pt x="154044" y="3955"/>
                    <a:pt x="150089" y="0"/>
                    <a:pt x="14520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7"/>
                  </a:lnTo>
                  <a:cubicBezTo>
                    <a:pt x="0" y="52047"/>
                    <a:pt x="3956" y="56003"/>
                    <a:pt x="8837" y="56003"/>
                  </a:cubicBezTo>
                  <a:close/>
                  <a:moveTo>
                    <a:pt x="17673" y="17673"/>
                  </a:moveTo>
                  <a:lnTo>
                    <a:pt x="136371" y="17673"/>
                  </a:lnTo>
                  <a:lnTo>
                    <a:pt x="136371" y="38330"/>
                  </a:lnTo>
                  <a:lnTo>
                    <a:pt x="17673" y="383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933337" y="1609550"/>
              <a:ext cx="203900" cy="42002"/>
            </a:xfrm>
            <a:custGeom>
              <a:rect b="b" l="l" r="r" t="t"/>
              <a:pathLst>
                <a:path extrusionOk="0" h="56002" w="271866">
                  <a:moveTo>
                    <a:pt x="271867" y="47165"/>
                  </a:moveTo>
                  <a:lnTo>
                    <a:pt x="271867" y="8837"/>
                  </a:lnTo>
                  <a:cubicBezTo>
                    <a:pt x="271867" y="3955"/>
                    <a:pt x="267911" y="0"/>
                    <a:pt x="2630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5"/>
                  </a:lnTo>
                  <a:cubicBezTo>
                    <a:pt x="0" y="52047"/>
                    <a:pt x="3955" y="56002"/>
                    <a:pt x="8837" y="56002"/>
                  </a:cubicBezTo>
                  <a:lnTo>
                    <a:pt x="263030" y="56002"/>
                  </a:lnTo>
                  <a:cubicBezTo>
                    <a:pt x="267911" y="56002"/>
                    <a:pt x="271867" y="52046"/>
                    <a:pt x="271867" y="47165"/>
                  </a:cubicBezTo>
                  <a:close/>
                  <a:moveTo>
                    <a:pt x="254193" y="38329"/>
                  </a:moveTo>
                  <a:lnTo>
                    <a:pt x="17673" y="38329"/>
                  </a:lnTo>
                  <a:lnTo>
                    <a:pt x="17673" y="17673"/>
                  </a:lnTo>
                  <a:lnTo>
                    <a:pt x="254193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5015127" y="1663277"/>
              <a:ext cx="89023" cy="42001"/>
            </a:xfrm>
            <a:custGeom>
              <a:rect b="b" l="l" r="r" t="t"/>
              <a:pathLst>
                <a:path extrusionOk="0" h="56002" w="118697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47165"/>
                  </a:lnTo>
                  <a:cubicBezTo>
                    <a:pt x="0" y="52047"/>
                    <a:pt x="3955" y="56002"/>
                    <a:pt x="8837" y="56002"/>
                  </a:cubicBezTo>
                  <a:lnTo>
                    <a:pt x="109861" y="56002"/>
                  </a:lnTo>
                  <a:cubicBezTo>
                    <a:pt x="114742" y="56002"/>
                    <a:pt x="118698" y="52047"/>
                    <a:pt x="118698" y="47165"/>
                  </a:cubicBezTo>
                  <a:lnTo>
                    <a:pt x="118698" y="8837"/>
                  </a:lnTo>
                  <a:cubicBezTo>
                    <a:pt x="118698" y="3955"/>
                    <a:pt x="114742" y="0"/>
                    <a:pt x="109861" y="0"/>
                  </a:cubicBezTo>
                  <a:close/>
                  <a:moveTo>
                    <a:pt x="101026" y="38329"/>
                  </a:moveTo>
                  <a:lnTo>
                    <a:pt x="17675" y="38329"/>
                  </a:lnTo>
                  <a:lnTo>
                    <a:pt x="17675" y="17673"/>
                  </a:lnTo>
                  <a:lnTo>
                    <a:pt x="101026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878446" y="1477113"/>
              <a:ext cx="223476" cy="77246"/>
            </a:xfrm>
            <a:custGeom>
              <a:rect b="b" l="l" r="r" t="t"/>
              <a:pathLst>
                <a:path extrusionOk="0" h="102995" w="297968">
                  <a:moveTo>
                    <a:pt x="8837" y="89309"/>
                  </a:moveTo>
                  <a:lnTo>
                    <a:pt x="205938" y="89309"/>
                  </a:lnTo>
                  <a:cubicBezTo>
                    <a:pt x="206294" y="93576"/>
                    <a:pt x="208470" y="97517"/>
                    <a:pt x="212058" y="100123"/>
                  </a:cubicBezTo>
                  <a:cubicBezTo>
                    <a:pt x="214679" y="102027"/>
                    <a:pt x="217746" y="102996"/>
                    <a:pt x="220834" y="102996"/>
                  </a:cubicBezTo>
                  <a:cubicBezTo>
                    <a:pt x="223212" y="102996"/>
                    <a:pt x="225601" y="102423"/>
                    <a:pt x="227809" y="101261"/>
                  </a:cubicBezTo>
                  <a:lnTo>
                    <a:pt x="244588" y="92440"/>
                  </a:lnTo>
                  <a:lnTo>
                    <a:pt x="261367" y="101260"/>
                  </a:lnTo>
                  <a:cubicBezTo>
                    <a:pt x="266444" y="103931"/>
                    <a:pt x="272478" y="103494"/>
                    <a:pt x="277119" y="100123"/>
                  </a:cubicBezTo>
                  <a:cubicBezTo>
                    <a:pt x="281759" y="96753"/>
                    <a:pt x="284040" y="91147"/>
                    <a:pt x="283070" y="85493"/>
                  </a:cubicBezTo>
                  <a:lnTo>
                    <a:pt x="279866" y="66809"/>
                  </a:lnTo>
                  <a:lnTo>
                    <a:pt x="293441" y="53576"/>
                  </a:lnTo>
                  <a:cubicBezTo>
                    <a:pt x="297547" y="49573"/>
                    <a:pt x="298998" y="43697"/>
                    <a:pt x="297226" y="38242"/>
                  </a:cubicBezTo>
                  <a:cubicBezTo>
                    <a:pt x="295452" y="32788"/>
                    <a:pt x="290827" y="28889"/>
                    <a:pt x="285151" y="28063"/>
                  </a:cubicBezTo>
                  <a:lnTo>
                    <a:pt x="266391" y="25338"/>
                  </a:lnTo>
                  <a:lnTo>
                    <a:pt x="258001" y="8337"/>
                  </a:lnTo>
                  <a:cubicBezTo>
                    <a:pt x="258001" y="8337"/>
                    <a:pt x="258001" y="8337"/>
                    <a:pt x="258001" y="8336"/>
                  </a:cubicBezTo>
                  <a:cubicBezTo>
                    <a:pt x="255462" y="3193"/>
                    <a:pt x="250320" y="-1"/>
                    <a:pt x="244586" y="0"/>
                  </a:cubicBezTo>
                  <a:cubicBezTo>
                    <a:pt x="238852" y="0"/>
                    <a:pt x="233712" y="3195"/>
                    <a:pt x="231174" y="8337"/>
                  </a:cubicBezTo>
                  <a:lnTo>
                    <a:pt x="222784" y="25338"/>
                  </a:lnTo>
                  <a:lnTo>
                    <a:pt x="204025" y="28063"/>
                  </a:lnTo>
                  <a:cubicBezTo>
                    <a:pt x="200266" y="28610"/>
                    <a:pt x="196968" y="30504"/>
                    <a:pt x="194654" y="33306"/>
                  </a:cubicBezTo>
                  <a:lnTo>
                    <a:pt x="8837" y="33306"/>
                  </a:lnTo>
                  <a:cubicBezTo>
                    <a:pt x="3955" y="33306"/>
                    <a:pt x="0" y="37261"/>
                    <a:pt x="0" y="42143"/>
                  </a:cubicBezTo>
                  <a:lnTo>
                    <a:pt x="0" y="80473"/>
                  </a:lnTo>
                  <a:cubicBezTo>
                    <a:pt x="0" y="85354"/>
                    <a:pt x="3955" y="89309"/>
                    <a:pt x="8837" y="89309"/>
                  </a:cubicBezTo>
                  <a:close/>
                  <a:moveTo>
                    <a:pt x="226743" y="42621"/>
                  </a:moveTo>
                  <a:cubicBezTo>
                    <a:pt x="231615" y="41912"/>
                    <a:pt x="235824" y="38854"/>
                    <a:pt x="238003" y="34439"/>
                  </a:cubicBezTo>
                  <a:lnTo>
                    <a:pt x="244591" y="21093"/>
                  </a:lnTo>
                  <a:lnTo>
                    <a:pt x="251176" y="34436"/>
                  </a:lnTo>
                  <a:cubicBezTo>
                    <a:pt x="253353" y="38853"/>
                    <a:pt x="257563" y="41913"/>
                    <a:pt x="262440" y="42621"/>
                  </a:cubicBezTo>
                  <a:lnTo>
                    <a:pt x="277167" y="44761"/>
                  </a:lnTo>
                  <a:lnTo>
                    <a:pt x="266510" y="55148"/>
                  </a:lnTo>
                  <a:cubicBezTo>
                    <a:pt x="262984" y="58584"/>
                    <a:pt x="261376" y="63533"/>
                    <a:pt x="262209" y="68386"/>
                  </a:cubicBezTo>
                  <a:lnTo>
                    <a:pt x="264724" y="83055"/>
                  </a:lnTo>
                  <a:lnTo>
                    <a:pt x="251552" y="76130"/>
                  </a:lnTo>
                  <a:cubicBezTo>
                    <a:pt x="247195" y="73838"/>
                    <a:pt x="241990" y="73837"/>
                    <a:pt x="237631" y="76130"/>
                  </a:cubicBezTo>
                  <a:lnTo>
                    <a:pt x="224457" y="83055"/>
                  </a:lnTo>
                  <a:lnTo>
                    <a:pt x="226973" y="68386"/>
                  </a:lnTo>
                  <a:cubicBezTo>
                    <a:pt x="227806" y="63534"/>
                    <a:pt x="226199" y="58587"/>
                    <a:pt x="222673" y="55149"/>
                  </a:cubicBezTo>
                  <a:lnTo>
                    <a:pt x="212015" y="44761"/>
                  </a:lnTo>
                  <a:close/>
                  <a:moveTo>
                    <a:pt x="17673" y="50979"/>
                  </a:moveTo>
                  <a:lnTo>
                    <a:pt x="193604" y="50979"/>
                  </a:lnTo>
                  <a:cubicBezTo>
                    <a:pt x="194206" y="51907"/>
                    <a:pt x="194919" y="52778"/>
                    <a:pt x="195737" y="53575"/>
                  </a:cubicBezTo>
                  <a:lnTo>
                    <a:pt x="209311" y="66808"/>
                  </a:lnTo>
                  <a:lnTo>
                    <a:pt x="208483" y="71636"/>
                  </a:lnTo>
                  <a:lnTo>
                    <a:pt x="17673" y="716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5897915" y="1709891"/>
            <a:ext cx="416574" cy="493518"/>
            <a:chOff x="6222962" y="1337889"/>
            <a:chExt cx="381933" cy="452437"/>
          </a:xfrm>
        </p:grpSpPr>
        <p:sp>
          <p:nvSpPr>
            <p:cNvPr id="222" name="Google Shape;222;p17"/>
            <p:cNvSpPr/>
            <p:nvPr/>
          </p:nvSpPr>
          <p:spPr>
            <a:xfrm>
              <a:off x="6292483" y="1390709"/>
              <a:ext cx="180844" cy="46263"/>
            </a:xfrm>
            <a:custGeom>
              <a:rect b="b" l="l" r="r" t="t"/>
              <a:pathLst>
                <a:path extrusionOk="0" h="61684" w="241126">
                  <a:moveTo>
                    <a:pt x="241127" y="52848"/>
                  </a:moveTo>
                  <a:lnTo>
                    <a:pt x="241127" y="8837"/>
                  </a:lnTo>
                  <a:cubicBezTo>
                    <a:pt x="241127" y="3955"/>
                    <a:pt x="237172" y="0"/>
                    <a:pt x="23229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52848"/>
                  </a:lnTo>
                  <a:cubicBezTo>
                    <a:pt x="0" y="57729"/>
                    <a:pt x="3955" y="61685"/>
                    <a:pt x="8837" y="61685"/>
                  </a:cubicBezTo>
                  <a:lnTo>
                    <a:pt x="232289" y="61685"/>
                  </a:lnTo>
                  <a:cubicBezTo>
                    <a:pt x="237170" y="61685"/>
                    <a:pt x="241127" y="57729"/>
                    <a:pt x="241127" y="52848"/>
                  </a:cubicBezTo>
                  <a:close/>
                  <a:moveTo>
                    <a:pt x="223453" y="44011"/>
                  </a:moveTo>
                  <a:lnTo>
                    <a:pt x="17673" y="44011"/>
                  </a:lnTo>
                  <a:lnTo>
                    <a:pt x="17673" y="17673"/>
                  </a:lnTo>
                  <a:lnTo>
                    <a:pt x="223452" y="17673"/>
                  </a:lnTo>
                  <a:lnTo>
                    <a:pt x="223452" y="440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351661" y="1454159"/>
              <a:ext cx="62487" cy="68458"/>
            </a:xfrm>
            <a:custGeom>
              <a:rect b="b" l="l" r="r" t="t"/>
              <a:pathLst>
                <a:path extrusionOk="0" h="91277" w="83316">
                  <a:moveTo>
                    <a:pt x="33710" y="89153"/>
                  </a:moveTo>
                  <a:cubicBezTo>
                    <a:pt x="36162" y="90570"/>
                    <a:pt x="38911" y="91278"/>
                    <a:pt x="41660" y="91278"/>
                  </a:cubicBezTo>
                  <a:cubicBezTo>
                    <a:pt x="44407" y="91278"/>
                    <a:pt x="47155" y="90570"/>
                    <a:pt x="49604" y="89155"/>
                  </a:cubicBezTo>
                  <a:lnTo>
                    <a:pt x="75370" y="74278"/>
                  </a:lnTo>
                  <a:cubicBezTo>
                    <a:pt x="80272" y="71449"/>
                    <a:pt x="83317" y="66176"/>
                    <a:pt x="83317" y="60514"/>
                  </a:cubicBezTo>
                  <a:lnTo>
                    <a:pt x="83317" y="30763"/>
                  </a:lnTo>
                  <a:cubicBezTo>
                    <a:pt x="83317" y="25102"/>
                    <a:pt x="80272" y="19829"/>
                    <a:pt x="75371" y="16999"/>
                  </a:cubicBezTo>
                  <a:lnTo>
                    <a:pt x="49607" y="2124"/>
                  </a:lnTo>
                  <a:cubicBezTo>
                    <a:pt x="44704" y="-708"/>
                    <a:pt x="38613" y="-707"/>
                    <a:pt x="33712" y="2123"/>
                  </a:cubicBezTo>
                  <a:lnTo>
                    <a:pt x="7947" y="16999"/>
                  </a:lnTo>
                  <a:cubicBezTo>
                    <a:pt x="3045" y="19828"/>
                    <a:pt x="0" y="25102"/>
                    <a:pt x="0" y="30763"/>
                  </a:cubicBezTo>
                  <a:lnTo>
                    <a:pt x="0" y="60514"/>
                  </a:lnTo>
                  <a:cubicBezTo>
                    <a:pt x="0" y="66176"/>
                    <a:pt x="3045" y="71448"/>
                    <a:pt x="7946" y="74278"/>
                  </a:cubicBezTo>
                  <a:close/>
                  <a:moveTo>
                    <a:pt x="17673" y="31792"/>
                  </a:moveTo>
                  <a:lnTo>
                    <a:pt x="41658" y="17944"/>
                  </a:lnTo>
                  <a:lnTo>
                    <a:pt x="65643" y="31792"/>
                  </a:lnTo>
                  <a:lnTo>
                    <a:pt x="65643" y="59488"/>
                  </a:lnTo>
                  <a:lnTo>
                    <a:pt x="41658" y="73336"/>
                  </a:lnTo>
                  <a:lnTo>
                    <a:pt x="17673" y="594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291598" y="1569971"/>
              <a:ext cx="62487" cy="68457"/>
            </a:xfrm>
            <a:custGeom>
              <a:rect b="b" l="l" r="r" t="t"/>
              <a:pathLst>
                <a:path extrusionOk="0" h="91276" w="83316">
                  <a:moveTo>
                    <a:pt x="41658" y="91277"/>
                  </a:moveTo>
                  <a:cubicBezTo>
                    <a:pt x="44406" y="91277"/>
                    <a:pt x="47154" y="90570"/>
                    <a:pt x="49604" y="89155"/>
                  </a:cubicBezTo>
                  <a:lnTo>
                    <a:pt x="75373" y="74277"/>
                  </a:lnTo>
                  <a:cubicBezTo>
                    <a:pt x="80273" y="71447"/>
                    <a:pt x="83317" y="66172"/>
                    <a:pt x="83317" y="60514"/>
                  </a:cubicBezTo>
                  <a:lnTo>
                    <a:pt x="83317" y="30762"/>
                  </a:lnTo>
                  <a:cubicBezTo>
                    <a:pt x="83317" y="25104"/>
                    <a:pt x="80273" y="19830"/>
                    <a:pt x="75371" y="16998"/>
                  </a:cubicBezTo>
                  <a:lnTo>
                    <a:pt x="49607" y="2124"/>
                  </a:lnTo>
                  <a:cubicBezTo>
                    <a:pt x="44704" y="-708"/>
                    <a:pt x="38613" y="-707"/>
                    <a:pt x="33712" y="2123"/>
                  </a:cubicBezTo>
                  <a:lnTo>
                    <a:pt x="7944" y="16999"/>
                  </a:lnTo>
                  <a:cubicBezTo>
                    <a:pt x="3043" y="19829"/>
                    <a:pt x="0" y="25104"/>
                    <a:pt x="0" y="30762"/>
                  </a:cubicBezTo>
                  <a:lnTo>
                    <a:pt x="0" y="60514"/>
                  </a:lnTo>
                  <a:cubicBezTo>
                    <a:pt x="0" y="66172"/>
                    <a:pt x="3043" y="71446"/>
                    <a:pt x="7946" y="74278"/>
                  </a:cubicBezTo>
                  <a:lnTo>
                    <a:pt x="33714" y="89155"/>
                  </a:lnTo>
                  <a:cubicBezTo>
                    <a:pt x="36163" y="90571"/>
                    <a:pt x="38911" y="91277"/>
                    <a:pt x="41658" y="91277"/>
                  </a:cubicBezTo>
                  <a:close/>
                  <a:moveTo>
                    <a:pt x="17672" y="31791"/>
                  </a:moveTo>
                  <a:lnTo>
                    <a:pt x="41657" y="17944"/>
                  </a:lnTo>
                  <a:lnTo>
                    <a:pt x="65642" y="31791"/>
                  </a:lnTo>
                  <a:lnTo>
                    <a:pt x="65642" y="59488"/>
                  </a:lnTo>
                  <a:lnTo>
                    <a:pt x="41657" y="73336"/>
                  </a:lnTo>
                  <a:lnTo>
                    <a:pt x="17672" y="594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411725" y="1569972"/>
              <a:ext cx="62487" cy="68457"/>
            </a:xfrm>
            <a:custGeom>
              <a:rect b="b" l="l" r="r" t="t"/>
              <a:pathLst>
                <a:path extrusionOk="0" h="91276" w="83316">
                  <a:moveTo>
                    <a:pt x="7947" y="74278"/>
                  </a:moveTo>
                  <a:lnTo>
                    <a:pt x="33714" y="89155"/>
                  </a:lnTo>
                  <a:cubicBezTo>
                    <a:pt x="36163" y="90570"/>
                    <a:pt x="38911" y="91277"/>
                    <a:pt x="41658" y="91277"/>
                  </a:cubicBezTo>
                  <a:cubicBezTo>
                    <a:pt x="44406" y="91277"/>
                    <a:pt x="47154" y="90570"/>
                    <a:pt x="49604" y="89155"/>
                  </a:cubicBezTo>
                  <a:lnTo>
                    <a:pt x="75373" y="74277"/>
                  </a:lnTo>
                  <a:cubicBezTo>
                    <a:pt x="80273" y="71447"/>
                    <a:pt x="83317" y="66172"/>
                    <a:pt x="83317" y="60514"/>
                  </a:cubicBezTo>
                  <a:lnTo>
                    <a:pt x="83317" y="30762"/>
                  </a:lnTo>
                  <a:cubicBezTo>
                    <a:pt x="83317" y="25104"/>
                    <a:pt x="80273" y="19830"/>
                    <a:pt x="75371" y="16998"/>
                  </a:cubicBezTo>
                  <a:lnTo>
                    <a:pt x="49607" y="2124"/>
                  </a:lnTo>
                  <a:cubicBezTo>
                    <a:pt x="44704" y="-708"/>
                    <a:pt x="38613" y="-707"/>
                    <a:pt x="33712" y="2123"/>
                  </a:cubicBezTo>
                  <a:lnTo>
                    <a:pt x="7947" y="16998"/>
                  </a:lnTo>
                  <a:cubicBezTo>
                    <a:pt x="3045" y="19828"/>
                    <a:pt x="0" y="25103"/>
                    <a:pt x="0" y="30762"/>
                  </a:cubicBezTo>
                  <a:lnTo>
                    <a:pt x="0" y="60514"/>
                  </a:lnTo>
                  <a:cubicBezTo>
                    <a:pt x="0" y="66173"/>
                    <a:pt x="3045" y="71447"/>
                    <a:pt x="7947" y="74278"/>
                  </a:cubicBezTo>
                  <a:close/>
                  <a:moveTo>
                    <a:pt x="17673" y="31790"/>
                  </a:moveTo>
                  <a:lnTo>
                    <a:pt x="41658" y="17943"/>
                  </a:lnTo>
                  <a:lnTo>
                    <a:pt x="65644" y="31789"/>
                  </a:lnTo>
                  <a:lnTo>
                    <a:pt x="65644" y="59487"/>
                  </a:lnTo>
                  <a:lnTo>
                    <a:pt x="41658" y="73335"/>
                  </a:lnTo>
                  <a:lnTo>
                    <a:pt x="17673" y="594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16214" y="1526400"/>
              <a:ext cx="133382" cy="36089"/>
            </a:xfrm>
            <a:custGeom>
              <a:rect b="b" l="l" r="r" t="t"/>
              <a:pathLst>
                <a:path extrusionOk="0" h="48119" w="177843">
                  <a:moveTo>
                    <a:pt x="169007" y="48120"/>
                  </a:moveTo>
                  <a:cubicBezTo>
                    <a:pt x="173888" y="48120"/>
                    <a:pt x="177843" y="44165"/>
                    <a:pt x="177843" y="39283"/>
                  </a:cubicBezTo>
                  <a:lnTo>
                    <a:pt x="177843" y="24855"/>
                  </a:lnTo>
                  <a:cubicBezTo>
                    <a:pt x="177843" y="19973"/>
                    <a:pt x="173888" y="16018"/>
                    <a:pt x="169007" y="16018"/>
                  </a:cubicBezTo>
                  <a:lnTo>
                    <a:pt x="97758" y="16018"/>
                  </a:lnTo>
                  <a:lnTo>
                    <a:pt x="97758" y="8837"/>
                  </a:lnTo>
                  <a:cubicBezTo>
                    <a:pt x="97758" y="3955"/>
                    <a:pt x="93803" y="0"/>
                    <a:pt x="88922" y="0"/>
                  </a:cubicBezTo>
                  <a:cubicBezTo>
                    <a:pt x="84040" y="0"/>
                    <a:pt x="80085" y="3955"/>
                    <a:pt x="80085" y="8837"/>
                  </a:cubicBezTo>
                  <a:lnTo>
                    <a:pt x="80085" y="16018"/>
                  </a:lnTo>
                  <a:lnTo>
                    <a:pt x="8837" y="16018"/>
                  </a:lnTo>
                  <a:cubicBezTo>
                    <a:pt x="3955" y="16018"/>
                    <a:pt x="0" y="19973"/>
                    <a:pt x="0" y="24855"/>
                  </a:cubicBezTo>
                  <a:lnTo>
                    <a:pt x="0" y="39283"/>
                  </a:lnTo>
                  <a:cubicBezTo>
                    <a:pt x="0" y="44165"/>
                    <a:pt x="3955" y="48120"/>
                    <a:pt x="8837" y="48120"/>
                  </a:cubicBezTo>
                  <a:cubicBezTo>
                    <a:pt x="13718" y="48120"/>
                    <a:pt x="17673" y="44165"/>
                    <a:pt x="17673" y="39283"/>
                  </a:cubicBezTo>
                  <a:lnTo>
                    <a:pt x="17673" y="33691"/>
                  </a:lnTo>
                  <a:lnTo>
                    <a:pt x="160169" y="33691"/>
                  </a:lnTo>
                  <a:lnTo>
                    <a:pt x="160169" y="39283"/>
                  </a:lnTo>
                  <a:cubicBezTo>
                    <a:pt x="160170" y="44163"/>
                    <a:pt x="164126" y="48120"/>
                    <a:pt x="169007" y="48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222962" y="1337889"/>
              <a:ext cx="381933" cy="452437"/>
            </a:xfrm>
            <a:custGeom>
              <a:rect b="b" l="l" r="r" t="t"/>
              <a:pathLst>
                <a:path extrusionOk="0" h="603249" w="509244">
                  <a:moveTo>
                    <a:pt x="506688" y="497406"/>
                  </a:moveTo>
                  <a:lnTo>
                    <a:pt x="501586" y="488125"/>
                  </a:lnTo>
                  <a:cubicBezTo>
                    <a:pt x="501331" y="487663"/>
                    <a:pt x="501198" y="487142"/>
                    <a:pt x="501198" y="486618"/>
                  </a:cubicBezTo>
                  <a:lnTo>
                    <a:pt x="501198" y="458444"/>
                  </a:lnTo>
                  <a:cubicBezTo>
                    <a:pt x="501198" y="457919"/>
                    <a:pt x="501331" y="457397"/>
                    <a:pt x="501586" y="456936"/>
                  </a:cubicBezTo>
                  <a:lnTo>
                    <a:pt x="506686" y="447656"/>
                  </a:lnTo>
                  <a:cubicBezTo>
                    <a:pt x="510172" y="441322"/>
                    <a:pt x="510090" y="433495"/>
                    <a:pt x="506473" y="427232"/>
                  </a:cubicBezTo>
                  <a:lnTo>
                    <a:pt x="501305" y="418282"/>
                  </a:lnTo>
                  <a:cubicBezTo>
                    <a:pt x="497691" y="412021"/>
                    <a:pt x="490954" y="408036"/>
                    <a:pt x="483725" y="407885"/>
                  </a:cubicBezTo>
                  <a:lnTo>
                    <a:pt x="473139" y="407664"/>
                  </a:lnTo>
                  <a:cubicBezTo>
                    <a:pt x="472612" y="407652"/>
                    <a:pt x="472094" y="407507"/>
                    <a:pt x="471639" y="407246"/>
                  </a:cubicBezTo>
                  <a:lnTo>
                    <a:pt x="447240" y="393159"/>
                  </a:lnTo>
                  <a:cubicBezTo>
                    <a:pt x="446783" y="392895"/>
                    <a:pt x="446399" y="392519"/>
                    <a:pt x="446127" y="392070"/>
                  </a:cubicBezTo>
                  <a:lnTo>
                    <a:pt x="440641" y="383011"/>
                  </a:lnTo>
                  <a:cubicBezTo>
                    <a:pt x="437537" y="377887"/>
                    <a:pt x="432324" y="374371"/>
                    <a:pt x="426517" y="373315"/>
                  </a:cubicBezTo>
                  <a:lnTo>
                    <a:pt x="426517" y="42742"/>
                  </a:lnTo>
                  <a:cubicBezTo>
                    <a:pt x="426517" y="37861"/>
                    <a:pt x="422561" y="33906"/>
                    <a:pt x="417680" y="33906"/>
                  </a:cubicBezTo>
                  <a:lnTo>
                    <a:pt x="409715" y="33906"/>
                  </a:lnTo>
                  <a:lnTo>
                    <a:pt x="391913" y="8655"/>
                  </a:lnTo>
                  <a:cubicBezTo>
                    <a:pt x="388095" y="3235"/>
                    <a:pt x="381856" y="0"/>
                    <a:pt x="375226" y="0"/>
                  </a:cubicBezTo>
                  <a:lnTo>
                    <a:pt x="134330" y="0"/>
                  </a:lnTo>
                  <a:cubicBezTo>
                    <a:pt x="129449" y="0"/>
                    <a:pt x="125494" y="3955"/>
                    <a:pt x="125494" y="8837"/>
                  </a:cubicBezTo>
                  <a:cubicBezTo>
                    <a:pt x="125494" y="13718"/>
                    <a:pt x="129449" y="17673"/>
                    <a:pt x="134330" y="17673"/>
                  </a:cubicBezTo>
                  <a:lnTo>
                    <a:pt x="375226" y="17673"/>
                  </a:lnTo>
                  <a:cubicBezTo>
                    <a:pt x="376117" y="17673"/>
                    <a:pt x="376955" y="18108"/>
                    <a:pt x="377467" y="18836"/>
                  </a:cubicBezTo>
                  <a:lnTo>
                    <a:pt x="388091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1" y="18108"/>
                    <a:pt x="50400" y="17673"/>
                    <a:pt x="51290" y="17673"/>
                  </a:cubicBezTo>
                  <a:lnTo>
                    <a:pt x="98999" y="17673"/>
                  </a:lnTo>
                  <a:cubicBezTo>
                    <a:pt x="103880" y="17673"/>
                    <a:pt x="107836" y="13718"/>
                    <a:pt x="107836" y="8837"/>
                  </a:cubicBezTo>
                  <a:cubicBezTo>
                    <a:pt x="107836" y="3955"/>
                    <a:pt x="103880" y="0"/>
                    <a:pt x="98999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1"/>
                    <a:pt x="0" y="42742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347950" y="603250"/>
                  </a:lnTo>
                  <a:cubicBezTo>
                    <a:pt x="352832" y="603250"/>
                    <a:pt x="356787" y="599295"/>
                    <a:pt x="356787" y="594413"/>
                  </a:cubicBezTo>
                  <a:cubicBezTo>
                    <a:pt x="356787" y="589532"/>
                    <a:pt x="352832" y="585577"/>
                    <a:pt x="347950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408843" y="51579"/>
                  </a:lnTo>
                  <a:lnTo>
                    <a:pt x="408843" y="373313"/>
                  </a:lnTo>
                  <a:cubicBezTo>
                    <a:pt x="403036" y="374368"/>
                    <a:pt x="397822" y="377884"/>
                    <a:pt x="394719" y="383008"/>
                  </a:cubicBezTo>
                  <a:lnTo>
                    <a:pt x="389232" y="392067"/>
                  </a:lnTo>
                  <a:cubicBezTo>
                    <a:pt x="388961" y="392517"/>
                    <a:pt x="388576" y="392893"/>
                    <a:pt x="388122" y="393155"/>
                  </a:cubicBezTo>
                  <a:lnTo>
                    <a:pt x="363721" y="407242"/>
                  </a:lnTo>
                  <a:cubicBezTo>
                    <a:pt x="363266" y="407505"/>
                    <a:pt x="362748" y="407650"/>
                    <a:pt x="362222" y="407660"/>
                  </a:cubicBezTo>
                  <a:lnTo>
                    <a:pt x="351636" y="407882"/>
                  </a:lnTo>
                  <a:cubicBezTo>
                    <a:pt x="344406" y="408033"/>
                    <a:pt x="337669" y="412017"/>
                    <a:pt x="334054" y="418278"/>
                  </a:cubicBezTo>
                  <a:lnTo>
                    <a:pt x="328887" y="427228"/>
                  </a:lnTo>
                  <a:cubicBezTo>
                    <a:pt x="325272" y="433489"/>
                    <a:pt x="325189" y="441316"/>
                    <a:pt x="328672" y="447652"/>
                  </a:cubicBezTo>
                  <a:lnTo>
                    <a:pt x="333773" y="456929"/>
                  </a:lnTo>
                  <a:cubicBezTo>
                    <a:pt x="334027" y="457392"/>
                    <a:pt x="334162" y="457915"/>
                    <a:pt x="334162" y="458441"/>
                  </a:cubicBezTo>
                  <a:lnTo>
                    <a:pt x="334162" y="486614"/>
                  </a:lnTo>
                  <a:cubicBezTo>
                    <a:pt x="334162" y="487140"/>
                    <a:pt x="334027" y="487663"/>
                    <a:pt x="333775" y="488121"/>
                  </a:cubicBezTo>
                  <a:lnTo>
                    <a:pt x="328671" y="497403"/>
                  </a:lnTo>
                  <a:cubicBezTo>
                    <a:pt x="325189" y="503741"/>
                    <a:pt x="325271" y="511567"/>
                    <a:pt x="328887" y="517825"/>
                  </a:cubicBezTo>
                  <a:lnTo>
                    <a:pt x="334054" y="526777"/>
                  </a:lnTo>
                  <a:cubicBezTo>
                    <a:pt x="337669" y="533036"/>
                    <a:pt x="344405" y="537020"/>
                    <a:pt x="351636" y="537173"/>
                  </a:cubicBezTo>
                  <a:lnTo>
                    <a:pt x="362221" y="537394"/>
                  </a:lnTo>
                  <a:cubicBezTo>
                    <a:pt x="362748" y="537406"/>
                    <a:pt x="363268" y="537551"/>
                    <a:pt x="363722" y="537813"/>
                  </a:cubicBezTo>
                  <a:lnTo>
                    <a:pt x="388121" y="551901"/>
                  </a:lnTo>
                  <a:cubicBezTo>
                    <a:pt x="388577" y="552163"/>
                    <a:pt x="388961" y="552539"/>
                    <a:pt x="389233" y="552989"/>
                  </a:cubicBezTo>
                  <a:lnTo>
                    <a:pt x="394719" y="562049"/>
                  </a:lnTo>
                  <a:cubicBezTo>
                    <a:pt x="397823" y="567173"/>
                    <a:pt x="403036" y="570689"/>
                    <a:pt x="408843" y="571744"/>
                  </a:cubicBezTo>
                  <a:lnTo>
                    <a:pt x="408843" y="585577"/>
                  </a:lnTo>
                  <a:lnTo>
                    <a:pt x="383283" y="585577"/>
                  </a:lnTo>
                  <a:cubicBezTo>
                    <a:pt x="378402" y="585577"/>
                    <a:pt x="374446" y="589532"/>
                    <a:pt x="374446" y="594413"/>
                  </a:cubicBezTo>
                  <a:cubicBezTo>
                    <a:pt x="374446" y="599295"/>
                    <a:pt x="378402" y="603250"/>
                    <a:pt x="383283" y="603250"/>
                  </a:cubicBezTo>
                  <a:lnTo>
                    <a:pt x="417680" y="603250"/>
                  </a:lnTo>
                  <a:cubicBezTo>
                    <a:pt x="422561" y="603250"/>
                    <a:pt x="426517" y="599295"/>
                    <a:pt x="426517" y="594413"/>
                  </a:cubicBezTo>
                  <a:lnTo>
                    <a:pt x="426517" y="571748"/>
                  </a:lnTo>
                  <a:cubicBezTo>
                    <a:pt x="432324" y="570692"/>
                    <a:pt x="437538" y="567176"/>
                    <a:pt x="440641" y="562052"/>
                  </a:cubicBezTo>
                  <a:lnTo>
                    <a:pt x="446129" y="552992"/>
                  </a:lnTo>
                  <a:cubicBezTo>
                    <a:pt x="446399" y="552544"/>
                    <a:pt x="446784" y="552169"/>
                    <a:pt x="447239" y="551905"/>
                  </a:cubicBezTo>
                  <a:lnTo>
                    <a:pt x="471635" y="537820"/>
                  </a:lnTo>
                  <a:cubicBezTo>
                    <a:pt x="472094" y="537555"/>
                    <a:pt x="472613" y="537410"/>
                    <a:pt x="473137" y="537399"/>
                  </a:cubicBezTo>
                  <a:lnTo>
                    <a:pt x="483728" y="537178"/>
                  </a:lnTo>
                  <a:cubicBezTo>
                    <a:pt x="490955" y="537024"/>
                    <a:pt x="497691" y="533041"/>
                    <a:pt x="501305" y="526781"/>
                  </a:cubicBezTo>
                  <a:lnTo>
                    <a:pt x="506473" y="517831"/>
                  </a:lnTo>
                  <a:cubicBezTo>
                    <a:pt x="510090" y="511568"/>
                    <a:pt x="510172" y="503741"/>
                    <a:pt x="506688" y="497406"/>
                  </a:cubicBezTo>
                  <a:close/>
                  <a:moveTo>
                    <a:pt x="486099" y="496640"/>
                  </a:moveTo>
                  <a:lnTo>
                    <a:pt x="491201" y="505921"/>
                  </a:lnTo>
                  <a:cubicBezTo>
                    <a:pt x="491725" y="506874"/>
                    <a:pt x="491714" y="508051"/>
                    <a:pt x="491169" y="508992"/>
                  </a:cubicBezTo>
                  <a:lnTo>
                    <a:pt x="486002" y="517942"/>
                  </a:lnTo>
                  <a:cubicBezTo>
                    <a:pt x="485457" y="518885"/>
                    <a:pt x="484444" y="519485"/>
                    <a:pt x="483358" y="519508"/>
                  </a:cubicBezTo>
                  <a:lnTo>
                    <a:pt x="472768" y="519729"/>
                  </a:lnTo>
                  <a:cubicBezTo>
                    <a:pt x="469277" y="519802"/>
                    <a:pt x="465833" y="520764"/>
                    <a:pt x="462804" y="522511"/>
                  </a:cubicBezTo>
                  <a:lnTo>
                    <a:pt x="438403" y="536599"/>
                  </a:lnTo>
                  <a:cubicBezTo>
                    <a:pt x="435375" y="538348"/>
                    <a:pt x="432818" y="540853"/>
                    <a:pt x="431012" y="543839"/>
                  </a:cubicBezTo>
                  <a:lnTo>
                    <a:pt x="425526" y="552898"/>
                  </a:lnTo>
                  <a:cubicBezTo>
                    <a:pt x="424961" y="553828"/>
                    <a:pt x="423935" y="554407"/>
                    <a:pt x="422849" y="554407"/>
                  </a:cubicBezTo>
                  <a:lnTo>
                    <a:pt x="412515" y="554407"/>
                  </a:lnTo>
                  <a:cubicBezTo>
                    <a:pt x="411427" y="554407"/>
                    <a:pt x="410401" y="553828"/>
                    <a:pt x="409838" y="552899"/>
                  </a:cubicBezTo>
                  <a:lnTo>
                    <a:pt x="404354" y="543842"/>
                  </a:lnTo>
                  <a:cubicBezTo>
                    <a:pt x="402546" y="540853"/>
                    <a:pt x="399989" y="538349"/>
                    <a:pt x="396961" y="536600"/>
                  </a:cubicBezTo>
                  <a:lnTo>
                    <a:pt x="372558" y="522510"/>
                  </a:lnTo>
                  <a:cubicBezTo>
                    <a:pt x="369532" y="520765"/>
                    <a:pt x="366087" y="519804"/>
                    <a:pt x="362593" y="519731"/>
                  </a:cubicBezTo>
                  <a:lnTo>
                    <a:pt x="352009" y="519509"/>
                  </a:lnTo>
                  <a:cubicBezTo>
                    <a:pt x="350919" y="519485"/>
                    <a:pt x="349906" y="518886"/>
                    <a:pt x="349362" y="517944"/>
                  </a:cubicBezTo>
                  <a:lnTo>
                    <a:pt x="344194" y="508992"/>
                  </a:lnTo>
                  <a:cubicBezTo>
                    <a:pt x="343650" y="508051"/>
                    <a:pt x="343638" y="506874"/>
                    <a:pt x="344162" y="505922"/>
                  </a:cubicBezTo>
                  <a:lnTo>
                    <a:pt x="349268" y="496637"/>
                  </a:lnTo>
                  <a:cubicBezTo>
                    <a:pt x="350949" y="493574"/>
                    <a:pt x="351838" y="490110"/>
                    <a:pt x="351838" y="486619"/>
                  </a:cubicBezTo>
                  <a:lnTo>
                    <a:pt x="351838" y="458445"/>
                  </a:lnTo>
                  <a:cubicBezTo>
                    <a:pt x="351838" y="454953"/>
                    <a:pt x="350949" y="451489"/>
                    <a:pt x="349265" y="448422"/>
                  </a:cubicBezTo>
                  <a:lnTo>
                    <a:pt x="344162" y="439141"/>
                  </a:lnTo>
                  <a:cubicBezTo>
                    <a:pt x="343639" y="438188"/>
                    <a:pt x="343651" y="437011"/>
                    <a:pt x="344194" y="436070"/>
                  </a:cubicBezTo>
                  <a:lnTo>
                    <a:pt x="349362" y="427120"/>
                  </a:lnTo>
                  <a:cubicBezTo>
                    <a:pt x="349906" y="426177"/>
                    <a:pt x="350919" y="425578"/>
                    <a:pt x="352007" y="425555"/>
                  </a:cubicBezTo>
                  <a:lnTo>
                    <a:pt x="362596" y="425334"/>
                  </a:lnTo>
                  <a:cubicBezTo>
                    <a:pt x="366091" y="425261"/>
                    <a:pt x="369538" y="424298"/>
                    <a:pt x="372561" y="422552"/>
                  </a:cubicBezTo>
                  <a:lnTo>
                    <a:pt x="396962" y="408465"/>
                  </a:lnTo>
                  <a:cubicBezTo>
                    <a:pt x="399987" y="406718"/>
                    <a:pt x="402543" y="404214"/>
                    <a:pt x="404352" y="401225"/>
                  </a:cubicBezTo>
                  <a:lnTo>
                    <a:pt x="409838" y="392167"/>
                  </a:lnTo>
                  <a:cubicBezTo>
                    <a:pt x="410402" y="391236"/>
                    <a:pt x="411428" y="390657"/>
                    <a:pt x="412515" y="390657"/>
                  </a:cubicBezTo>
                  <a:lnTo>
                    <a:pt x="422849" y="390657"/>
                  </a:lnTo>
                  <a:cubicBezTo>
                    <a:pt x="423936" y="390657"/>
                    <a:pt x="424963" y="391236"/>
                    <a:pt x="425526" y="392166"/>
                  </a:cubicBezTo>
                  <a:lnTo>
                    <a:pt x="431010" y="401224"/>
                  </a:lnTo>
                  <a:cubicBezTo>
                    <a:pt x="432820" y="404212"/>
                    <a:pt x="435377" y="406715"/>
                    <a:pt x="438404" y="408464"/>
                  </a:cubicBezTo>
                  <a:lnTo>
                    <a:pt x="462802" y="422551"/>
                  </a:lnTo>
                  <a:cubicBezTo>
                    <a:pt x="465827" y="424297"/>
                    <a:pt x="469273" y="425259"/>
                    <a:pt x="472769" y="425332"/>
                  </a:cubicBezTo>
                  <a:lnTo>
                    <a:pt x="483358" y="425554"/>
                  </a:lnTo>
                  <a:cubicBezTo>
                    <a:pt x="484444" y="425578"/>
                    <a:pt x="485457" y="426176"/>
                    <a:pt x="486002" y="427119"/>
                  </a:cubicBezTo>
                  <a:lnTo>
                    <a:pt x="491169" y="436068"/>
                  </a:lnTo>
                  <a:cubicBezTo>
                    <a:pt x="491714" y="437011"/>
                    <a:pt x="491727" y="438188"/>
                    <a:pt x="491201" y="439140"/>
                  </a:cubicBezTo>
                  <a:lnTo>
                    <a:pt x="486099" y="448421"/>
                  </a:lnTo>
                  <a:cubicBezTo>
                    <a:pt x="484414" y="451484"/>
                    <a:pt x="483525" y="454949"/>
                    <a:pt x="483525" y="458444"/>
                  </a:cubicBezTo>
                  <a:lnTo>
                    <a:pt x="483525" y="486618"/>
                  </a:lnTo>
                  <a:cubicBezTo>
                    <a:pt x="483525" y="490111"/>
                    <a:pt x="484416" y="493576"/>
                    <a:pt x="486099" y="4966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6502910" y="1658977"/>
              <a:ext cx="66623" cy="66620"/>
            </a:xfrm>
            <a:custGeom>
              <a:rect b="b" l="l" r="r" t="t"/>
              <a:pathLst>
                <a:path extrusionOk="0" h="88827" w="88831">
                  <a:moveTo>
                    <a:pt x="41546" y="86"/>
                  </a:moveTo>
                  <a:cubicBezTo>
                    <a:pt x="19318" y="1492"/>
                    <a:pt x="1496" y="19314"/>
                    <a:pt x="89" y="41544"/>
                  </a:cubicBezTo>
                  <a:cubicBezTo>
                    <a:pt x="-718" y="54310"/>
                    <a:pt x="3991" y="66803"/>
                    <a:pt x="13008" y="75820"/>
                  </a:cubicBezTo>
                  <a:cubicBezTo>
                    <a:pt x="21751" y="84563"/>
                    <a:pt x="34111" y="89562"/>
                    <a:pt x="47284" y="88739"/>
                  </a:cubicBezTo>
                  <a:lnTo>
                    <a:pt x="47285" y="88739"/>
                  </a:lnTo>
                  <a:cubicBezTo>
                    <a:pt x="69515" y="87334"/>
                    <a:pt x="87338" y="69511"/>
                    <a:pt x="88742" y="47280"/>
                  </a:cubicBezTo>
                  <a:cubicBezTo>
                    <a:pt x="89549" y="34515"/>
                    <a:pt x="84840" y="22021"/>
                    <a:pt x="75823" y="13006"/>
                  </a:cubicBezTo>
                  <a:cubicBezTo>
                    <a:pt x="66806" y="3990"/>
                    <a:pt x="54318" y="-707"/>
                    <a:pt x="41546" y="86"/>
                  </a:cubicBezTo>
                  <a:close/>
                  <a:moveTo>
                    <a:pt x="71103" y="46165"/>
                  </a:moveTo>
                  <a:cubicBezTo>
                    <a:pt x="70258" y="59535"/>
                    <a:pt x="59540" y="70254"/>
                    <a:pt x="46170" y="71099"/>
                  </a:cubicBezTo>
                  <a:cubicBezTo>
                    <a:pt x="38458" y="71600"/>
                    <a:pt x="30934" y="68751"/>
                    <a:pt x="25506" y="63322"/>
                  </a:cubicBezTo>
                  <a:cubicBezTo>
                    <a:pt x="20076" y="57892"/>
                    <a:pt x="17242" y="50360"/>
                    <a:pt x="17728" y="42658"/>
                  </a:cubicBezTo>
                  <a:cubicBezTo>
                    <a:pt x="18573" y="29287"/>
                    <a:pt x="29291" y="18569"/>
                    <a:pt x="42661" y="17724"/>
                  </a:cubicBezTo>
                  <a:cubicBezTo>
                    <a:pt x="50297" y="17231"/>
                    <a:pt x="57867" y="20042"/>
                    <a:pt x="63325" y="25502"/>
                  </a:cubicBezTo>
                  <a:cubicBezTo>
                    <a:pt x="68756" y="30931"/>
                    <a:pt x="71589" y="38462"/>
                    <a:pt x="71103" y="46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6272956" y="1680105"/>
              <a:ext cx="26464" cy="13255"/>
            </a:xfrm>
            <a:custGeom>
              <a:rect b="b" l="l" r="r" t="t"/>
              <a:pathLst>
                <a:path extrusionOk="0" h="17673" w="35285">
                  <a:moveTo>
                    <a:pt x="264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449" y="17673"/>
                  </a:lnTo>
                  <a:cubicBezTo>
                    <a:pt x="31330" y="17673"/>
                    <a:pt x="35285" y="13718"/>
                    <a:pt x="35285" y="8837"/>
                  </a:cubicBezTo>
                  <a:cubicBezTo>
                    <a:pt x="35285" y="3955"/>
                    <a:pt x="31330" y="0"/>
                    <a:pt x="2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6307006" y="1680105"/>
              <a:ext cx="107143" cy="13255"/>
            </a:xfrm>
            <a:custGeom>
              <a:rect b="b" l="l" r="r" t="t"/>
              <a:pathLst>
                <a:path extrusionOk="0" h="17673" w="142858">
                  <a:moveTo>
                    <a:pt x="13402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022" y="17673"/>
                  </a:lnTo>
                  <a:cubicBezTo>
                    <a:pt x="138903" y="17673"/>
                    <a:pt x="142858" y="13718"/>
                    <a:pt x="142858" y="8837"/>
                  </a:cubicBezTo>
                  <a:cubicBezTo>
                    <a:pt x="142858" y="3955"/>
                    <a:pt x="138903" y="0"/>
                    <a:pt x="13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72956" y="1700843"/>
              <a:ext cx="26464" cy="13255"/>
            </a:xfrm>
            <a:custGeom>
              <a:rect b="b" l="l" r="r" t="t"/>
              <a:pathLst>
                <a:path extrusionOk="0" h="17673" w="35285">
                  <a:moveTo>
                    <a:pt x="264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449" y="17673"/>
                  </a:lnTo>
                  <a:cubicBezTo>
                    <a:pt x="31330" y="17673"/>
                    <a:pt x="35285" y="13718"/>
                    <a:pt x="35285" y="8837"/>
                  </a:cubicBezTo>
                  <a:cubicBezTo>
                    <a:pt x="35285" y="3955"/>
                    <a:pt x="31330" y="0"/>
                    <a:pt x="2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6307006" y="1700843"/>
              <a:ext cx="107143" cy="13255"/>
            </a:xfrm>
            <a:custGeom>
              <a:rect b="b" l="l" r="r" t="t"/>
              <a:pathLst>
                <a:path extrusionOk="0" h="17673" w="142858">
                  <a:moveTo>
                    <a:pt x="13402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022" y="17673"/>
                  </a:lnTo>
                  <a:cubicBezTo>
                    <a:pt x="138903" y="17673"/>
                    <a:pt x="142858" y="13718"/>
                    <a:pt x="142858" y="8837"/>
                  </a:cubicBezTo>
                  <a:cubicBezTo>
                    <a:pt x="142858" y="3955"/>
                    <a:pt x="138903" y="0"/>
                    <a:pt x="13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6272956" y="1721582"/>
              <a:ext cx="26464" cy="13255"/>
            </a:xfrm>
            <a:custGeom>
              <a:rect b="b" l="l" r="r" t="t"/>
              <a:pathLst>
                <a:path extrusionOk="0" h="17673" w="35285">
                  <a:moveTo>
                    <a:pt x="264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449" y="17673"/>
                  </a:lnTo>
                  <a:cubicBezTo>
                    <a:pt x="31330" y="17673"/>
                    <a:pt x="35285" y="13718"/>
                    <a:pt x="35285" y="8837"/>
                  </a:cubicBezTo>
                  <a:cubicBezTo>
                    <a:pt x="35285" y="3955"/>
                    <a:pt x="31330" y="0"/>
                    <a:pt x="2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6307006" y="1721582"/>
              <a:ext cx="107143" cy="13255"/>
            </a:xfrm>
            <a:custGeom>
              <a:rect b="b" l="l" r="r" t="t"/>
              <a:pathLst>
                <a:path extrusionOk="0" h="17673" w="142858">
                  <a:moveTo>
                    <a:pt x="13402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022" y="17673"/>
                  </a:lnTo>
                  <a:cubicBezTo>
                    <a:pt x="138903" y="17673"/>
                    <a:pt x="142858" y="13718"/>
                    <a:pt x="142858" y="8837"/>
                  </a:cubicBezTo>
                  <a:cubicBezTo>
                    <a:pt x="142858" y="3955"/>
                    <a:pt x="138903" y="0"/>
                    <a:pt x="13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7"/>
          <p:cNvSpPr/>
          <p:nvPr/>
        </p:nvSpPr>
        <p:spPr>
          <a:xfrm>
            <a:off x="1390304" y="2426092"/>
            <a:ext cx="291300" cy="29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4437167" y="2426092"/>
            <a:ext cx="291300" cy="29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7483867" y="2426092"/>
            <a:ext cx="291300" cy="29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2913729" y="2925829"/>
            <a:ext cx="291300" cy="29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5960554" y="2925829"/>
            <a:ext cx="291300" cy="291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40" name="Google Shape;240;p17"/>
          <p:cNvCxnSpPr>
            <a:stCxn id="131" idx="0"/>
            <a:endCxn id="235" idx="4"/>
          </p:cNvCxnSpPr>
          <p:nvPr/>
        </p:nvCxnSpPr>
        <p:spPr>
          <a:xfrm rot="10800000">
            <a:off x="1535938" y="2717375"/>
            <a:ext cx="0" cy="49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7"/>
          <p:cNvCxnSpPr>
            <a:stCxn id="238" idx="0"/>
            <a:endCxn id="147" idx="4"/>
          </p:cNvCxnSpPr>
          <p:nvPr/>
        </p:nvCxnSpPr>
        <p:spPr>
          <a:xfrm rot="10800000">
            <a:off x="3059379" y="2600629"/>
            <a:ext cx="0" cy="32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7"/>
          <p:cNvCxnSpPr>
            <a:stCxn id="145" idx="0"/>
            <a:endCxn id="236" idx="4"/>
          </p:cNvCxnSpPr>
          <p:nvPr/>
        </p:nvCxnSpPr>
        <p:spPr>
          <a:xfrm rot="10800000">
            <a:off x="4582813" y="2717375"/>
            <a:ext cx="0" cy="49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7"/>
          <p:cNvCxnSpPr>
            <a:stCxn id="239" idx="0"/>
            <a:endCxn id="148" idx="4"/>
          </p:cNvCxnSpPr>
          <p:nvPr/>
        </p:nvCxnSpPr>
        <p:spPr>
          <a:xfrm rot="10800000">
            <a:off x="6106204" y="2600629"/>
            <a:ext cx="0" cy="32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7"/>
          <p:cNvCxnSpPr>
            <a:stCxn id="237" idx="4"/>
            <a:endCxn id="146" idx="0"/>
          </p:cNvCxnSpPr>
          <p:nvPr/>
        </p:nvCxnSpPr>
        <p:spPr>
          <a:xfrm>
            <a:off x="7629517" y="2717392"/>
            <a:ext cx="0" cy="49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5" name="Google Shape;245;p17"/>
          <p:cNvSpPr/>
          <p:nvPr/>
        </p:nvSpPr>
        <p:spPr>
          <a:xfrm flipH="1" rot="10800000">
            <a:off x="3723288" y="2901825"/>
            <a:ext cx="195600" cy="252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2199863" y="2488763"/>
            <a:ext cx="195600" cy="252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5246700" y="2488763"/>
            <a:ext cx="195600" cy="252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8" name="Google Shape;248;p17"/>
          <p:cNvSpPr/>
          <p:nvPr/>
        </p:nvSpPr>
        <p:spPr>
          <a:xfrm flipH="1" rot="10800000">
            <a:off x="6770050" y="2901825"/>
            <a:ext cx="195600" cy="2526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sp>
        <p:nvSpPr>
          <p:cNvPr id="1554" name="Google Shape;1554;p3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5" name="Google Shape;1555;p35"/>
          <p:cNvGrpSpPr/>
          <p:nvPr/>
        </p:nvGrpSpPr>
        <p:grpSpPr>
          <a:xfrm>
            <a:off x="5450724" y="2006316"/>
            <a:ext cx="452437" cy="452437"/>
            <a:chOff x="5450724" y="2006316"/>
            <a:chExt cx="452437" cy="452437"/>
          </a:xfrm>
        </p:grpSpPr>
        <p:sp>
          <p:nvSpPr>
            <p:cNvPr id="1556" name="Google Shape;1556;p35"/>
            <p:cNvSpPr/>
            <p:nvPr/>
          </p:nvSpPr>
          <p:spPr>
            <a:xfrm>
              <a:off x="5643631" y="2047668"/>
              <a:ext cx="66623" cy="66619"/>
            </a:xfrm>
            <a:custGeom>
              <a:rect b="b" l="l" r="r" t="t"/>
              <a:pathLst>
                <a:path extrusionOk="0" h="88825" w="88831">
                  <a:moveTo>
                    <a:pt x="47284" y="88737"/>
                  </a:moveTo>
                  <a:cubicBezTo>
                    <a:pt x="69515" y="87332"/>
                    <a:pt x="87338" y="69509"/>
                    <a:pt x="88742" y="47279"/>
                  </a:cubicBezTo>
                  <a:cubicBezTo>
                    <a:pt x="89549" y="34513"/>
                    <a:pt x="84840" y="22020"/>
                    <a:pt x="75823" y="13004"/>
                  </a:cubicBezTo>
                  <a:cubicBezTo>
                    <a:pt x="66806" y="3987"/>
                    <a:pt x="54320" y="-703"/>
                    <a:pt x="41546" y="86"/>
                  </a:cubicBezTo>
                  <a:cubicBezTo>
                    <a:pt x="19316" y="1491"/>
                    <a:pt x="1493" y="19314"/>
                    <a:pt x="89" y="41544"/>
                  </a:cubicBezTo>
                  <a:cubicBezTo>
                    <a:pt x="-718" y="54310"/>
                    <a:pt x="3991" y="66802"/>
                    <a:pt x="13006" y="75818"/>
                  </a:cubicBezTo>
                  <a:cubicBezTo>
                    <a:pt x="21767" y="84579"/>
                    <a:pt x="34135" y="89559"/>
                    <a:pt x="47284" y="88737"/>
                  </a:cubicBezTo>
                  <a:close/>
                  <a:moveTo>
                    <a:pt x="17729" y="42658"/>
                  </a:moveTo>
                  <a:cubicBezTo>
                    <a:pt x="18574" y="29289"/>
                    <a:pt x="29292" y="18569"/>
                    <a:pt x="42662" y="17725"/>
                  </a:cubicBezTo>
                  <a:cubicBezTo>
                    <a:pt x="50297" y="17231"/>
                    <a:pt x="57867" y="20042"/>
                    <a:pt x="63325" y="25502"/>
                  </a:cubicBezTo>
                  <a:cubicBezTo>
                    <a:pt x="68754" y="30931"/>
                    <a:pt x="71589" y="38464"/>
                    <a:pt x="71103" y="46167"/>
                  </a:cubicBezTo>
                  <a:cubicBezTo>
                    <a:pt x="70258" y="59536"/>
                    <a:pt x="59540" y="70255"/>
                    <a:pt x="46170" y="71099"/>
                  </a:cubicBezTo>
                  <a:cubicBezTo>
                    <a:pt x="38479" y="71604"/>
                    <a:pt x="30935" y="68754"/>
                    <a:pt x="25506" y="63321"/>
                  </a:cubicBezTo>
                  <a:cubicBezTo>
                    <a:pt x="20076" y="57893"/>
                    <a:pt x="17242" y="50361"/>
                    <a:pt x="17729" y="426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35"/>
            <p:cNvSpPr/>
            <p:nvPr/>
          </p:nvSpPr>
          <p:spPr>
            <a:xfrm>
              <a:off x="5608269" y="2006316"/>
              <a:ext cx="137347" cy="149323"/>
            </a:xfrm>
            <a:custGeom>
              <a:rect b="b" l="l" r="r" t="t"/>
              <a:pathLst>
                <a:path extrusionOk="0" h="199097" w="183130">
                  <a:moveTo>
                    <a:pt x="7659" y="115144"/>
                  </a:moveTo>
                  <a:lnTo>
                    <a:pt x="2556" y="124425"/>
                  </a:lnTo>
                  <a:cubicBezTo>
                    <a:pt x="-927" y="130760"/>
                    <a:pt x="-846" y="138587"/>
                    <a:pt x="2770" y="144848"/>
                  </a:cubicBezTo>
                  <a:lnTo>
                    <a:pt x="7938" y="153798"/>
                  </a:lnTo>
                  <a:cubicBezTo>
                    <a:pt x="11553" y="160059"/>
                    <a:pt x="18290" y="164044"/>
                    <a:pt x="25518" y="164195"/>
                  </a:cubicBezTo>
                  <a:lnTo>
                    <a:pt x="36111" y="164416"/>
                  </a:lnTo>
                  <a:cubicBezTo>
                    <a:pt x="36634" y="164428"/>
                    <a:pt x="37151" y="164572"/>
                    <a:pt x="37607" y="164835"/>
                  </a:cubicBezTo>
                  <a:lnTo>
                    <a:pt x="62006" y="178921"/>
                  </a:lnTo>
                  <a:cubicBezTo>
                    <a:pt x="62462" y="179184"/>
                    <a:pt x="62846" y="179560"/>
                    <a:pt x="63118" y="180011"/>
                  </a:cubicBezTo>
                  <a:lnTo>
                    <a:pt x="68604" y="189068"/>
                  </a:lnTo>
                  <a:cubicBezTo>
                    <a:pt x="72349" y="195254"/>
                    <a:pt x="79168" y="199097"/>
                    <a:pt x="86398" y="199097"/>
                  </a:cubicBezTo>
                  <a:lnTo>
                    <a:pt x="96732" y="199097"/>
                  </a:lnTo>
                  <a:cubicBezTo>
                    <a:pt x="103962" y="199097"/>
                    <a:pt x="110780" y="195255"/>
                    <a:pt x="114527" y="189069"/>
                  </a:cubicBezTo>
                  <a:lnTo>
                    <a:pt x="120012" y="180014"/>
                  </a:lnTo>
                  <a:cubicBezTo>
                    <a:pt x="120284" y="179562"/>
                    <a:pt x="120670" y="179184"/>
                    <a:pt x="121125" y="178921"/>
                  </a:cubicBezTo>
                  <a:lnTo>
                    <a:pt x="145526" y="164835"/>
                  </a:lnTo>
                  <a:cubicBezTo>
                    <a:pt x="145981" y="164571"/>
                    <a:pt x="146497" y="164427"/>
                    <a:pt x="147024" y="164416"/>
                  </a:cubicBezTo>
                  <a:lnTo>
                    <a:pt x="157610" y="164195"/>
                  </a:lnTo>
                  <a:cubicBezTo>
                    <a:pt x="164840" y="164044"/>
                    <a:pt x="171577" y="160059"/>
                    <a:pt x="175192" y="153798"/>
                  </a:cubicBezTo>
                  <a:lnTo>
                    <a:pt x="180359" y="144848"/>
                  </a:lnTo>
                  <a:cubicBezTo>
                    <a:pt x="183975" y="138585"/>
                    <a:pt x="184058" y="130758"/>
                    <a:pt x="180574" y="124425"/>
                  </a:cubicBezTo>
                  <a:lnTo>
                    <a:pt x="175472" y="115144"/>
                  </a:lnTo>
                  <a:cubicBezTo>
                    <a:pt x="175217" y="114682"/>
                    <a:pt x="175084" y="114162"/>
                    <a:pt x="175084" y="113636"/>
                  </a:cubicBezTo>
                  <a:lnTo>
                    <a:pt x="175084" y="85461"/>
                  </a:lnTo>
                  <a:cubicBezTo>
                    <a:pt x="175084" y="84937"/>
                    <a:pt x="175217" y="84415"/>
                    <a:pt x="175472" y="83954"/>
                  </a:cubicBezTo>
                  <a:lnTo>
                    <a:pt x="180574" y="74673"/>
                  </a:lnTo>
                  <a:cubicBezTo>
                    <a:pt x="184058" y="68338"/>
                    <a:pt x="183976" y="60511"/>
                    <a:pt x="180359" y="54250"/>
                  </a:cubicBezTo>
                  <a:lnTo>
                    <a:pt x="175192" y="45298"/>
                  </a:lnTo>
                  <a:cubicBezTo>
                    <a:pt x="171577" y="39039"/>
                    <a:pt x="164841" y="35056"/>
                    <a:pt x="157610" y="34902"/>
                  </a:cubicBezTo>
                  <a:lnTo>
                    <a:pt x="147025" y="34681"/>
                  </a:lnTo>
                  <a:cubicBezTo>
                    <a:pt x="146501" y="34669"/>
                    <a:pt x="145981" y="34524"/>
                    <a:pt x="145525" y="34262"/>
                  </a:cubicBezTo>
                  <a:lnTo>
                    <a:pt x="121126" y="20175"/>
                  </a:lnTo>
                  <a:cubicBezTo>
                    <a:pt x="120669" y="19911"/>
                    <a:pt x="120285" y="19535"/>
                    <a:pt x="120013" y="19086"/>
                  </a:cubicBezTo>
                  <a:lnTo>
                    <a:pt x="114527" y="10027"/>
                  </a:lnTo>
                  <a:cubicBezTo>
                    <a:pt x="110780" y="3842"/>
                    <a:pt x="103961" y="0"/>
                    <a:pt x="96732" y="0"/>
                  </a:cubicBezTo>
                  <a:lnTo>
                    <a:pt x="86398" y="0"/>
                  </a:lnTo>
                  <a:cubicBezTo>
                    <a:pt x="79168" y="0"/>
                    <a:pt x="72349" y="3843"/>
                    <a:pt x="68605" y="10027"/>
                  </a:cubicBezTo>
                  <a:lnTo>
                    <a:pt x="63115" y="19088"/>
                  </a:lnTo>
                  <a:cubicBezTo>
                    <a:pt x="62846" y="19536"/>
                    <a:pt x="62460" y="19912"/>
                    <a:pt x="62007" y="20175"/>
                  </a:cubicBezTo>
                  <a:lnTo>
                    <a:pt x="37606" y="34262"/>
                  </a:lnTo>
                  <a:cubicBezTo>
                    <a:pt x="37150" y="34525"/>
                    <a:pt x="36631" y="34670"/>
                    <a:pt x="36108" y="34681"/>
                  </a:cubicBezTo>
                  <a:lnTo>
                    <a:pt x="25516" y="34902"/>
                  </a:lnTo>
                  <a:cubicBezTo>
                    <a:pt x="18289" y="35056"/>
                    <a:pt x="11553" y="39039"/>
                    <a:pt x="7938" y="45299"/>
                  </a:cubicBezTo>
                  <a:lnTo>
                    <a:pt x="2770" y="54249"/>
                  </a:lnTo>
                  <a:cubicBezTo>
                    <a:pt x="-844" y="60509"/>
                    <a:pt x="-927" y="68335"/>
                    <a:pt x="2556" y="74673"/>
                  </a:cubicBezTo>
                  <a:lnTo>
                    <a:pt x="7659" y="83954"/>
                  </a:lnTo>
                  <a:cubicBezTo>
                    <a:pt x="7912" y="84415"/>
                    <a:pt x="8045" y="84936"/>
                    <a:pt x="8045" y="85461"/>
                  </a:cubicBezTo>
                  <a:lnTo>
                    <a:pt x="8045" y="113635"/>
                  </a:lnTo>
                  <a:cubicBezTo>
                    <a:pt x="8045" y="114163"/>
                    <a:pt x="7912" y="114683"/>
                    <a:pt x="7659" y="115144"/>
                  </a:cubicBezTo>
                  <a:close/>
                  <a:moveTo>
                    <a:pt x="18076" y="63087"/>
                  </a:moveTo>
                  <a:lnTo>
                    <a:pt x="23243" y="54137"/>
                  </a:lnTo>
                  <a:cubicBezTo>
                    <a:pt x="23788" y="53194"/>
                    <a:pt x="24801" y="52594"/>
                    <a:pt x="25887" y="52571"/>
                  </a:cubicBezTo>
                  <a:lnTo>
                    <a:pt x="36478" y="52350"/>
                  </a:lnTo>
                  <a:cubicBezTo>
                    <a:pt x="39972" y="52277"/>
                    <a:pt x="43418" y="51313"/>
                    <a:pt x="46442" y="49567"/>
                  </a:cubicBezTo>
                  <a:lnTo>
                    <a:pt x="70843" y="35480"/>
                  </a:lnTo>
                  <a:cubicBezTo>
                    <a:pt x="73870" y="33731"/>
                    <a:pt x="76427" y="31228"/>
                    <a:pt x="78233" y="28241"/>
                  </a:cubicBezTo>
                  <a:lnTo>
                    <a:pt x="83721" y="19180"/>
                  </a:lnTo>
                  <a:cubicBezTo>
                    <a:pt x="84285" y="18251"/>
                    <a:pt x="85310" y="17673"/>
                    <a:pt x="86397" y="17673"/>
                  </a:cubicBezTo>
                  <a:lnTo>
                    <a:pt x="96731" y="17673"/>
                  </a:lnTo>
                  <a:cubicBezTo>
                    <a:pt x="97819" y="17673"/>
                    <a:pt x="98845" y="18252"/>
                    <a:pt x="99408" y="19181"/>
                  </a:cubicBezTo>
                  <a:lnTo>
                    <a:pt x="104894" y="28241"/>
                  </a:lnTo>
                  <a:cubicBezTo>
                    <a:pt x="106704" y="31229"/>
                    <a:pt x="109261" y="33731"/>
                    <a:pt x="112286" y="35480"/>
                  </a:cubicBezTo>
                  <a:lnTo>
                    <a:pt x="136685" y="49567"/>
                  </a:lnTo>
                  <a:cubicBezTo>
                    <a:pt x="139711" y="51313"/>
                    <a:pt x="143157" y="52277"/>
                    <a:pt x="146653" y="52350"/>
                  </a:cubicBezTo>
                  <a:lnTo>
                    <a:pt x="157237" y="52571"/>
                  </a:lnTo>
                  <a:cubicBezTo>
                    <a:pt x="158326" y="52595"/>
                    <a:pt x="159340" y="53194"/>
                    <a:pt x="159884" y="54136"/>
                  </a:cubicBezTo>
                  <a:lnTo>
                    <a:pt x="165052" y="63088"/>
                  </a:lnTo>
                  <a:cubicBezTo>
                    <a:pt x="165596" y="64029"/>
                    <a:pt x="165609" y="65206"/>
                    <a:pt x="165084" y="66158"/>
                  </a:cubicBezTo>
                  <a:lnTo>
                    <a:pt x="159982" y="75439"/>
                  </a:lnTo>
                  <a:cubicBezTo>
                    <a:pt x="158297" y="78503"/>
                    <a:pt x="157407" y="81968"/>
                    <a:pt x="157407" y="85461"/>
                  </a:cubicBezTo>
                  <a:lnTo>
                    <a:pt x="157407" y="113635"/>
                  </a:lnTo>
                  <a:cubicBezTo>
                    <a:pt x="157407" y="117129"/>
                    <a:pt x="158298" y="120595"/>
                    <a:pt x="159982" y="123658"/>
                  </a:cubicBezTo>
                  <a:lnTo>
                    <a:pt x="165085" y="132940"/>
                  </a:lnTo>
                  <a:cubicBezTo>
                    <a:pt x="165608" y="133892"/>
                    <a:pt x="165596" y="135069"/>
                    <a:pt x="165052" y="136010"/>
                  </a:cubicBezTo>
                  <a:lnTo>
                    <a:pt x="159884" y="144960"/>
                  </a:lnTo>
                  <a:cubicBezTo>
                    <a:pt x="159340" y="145903"/>
                    <a:pt x="158326" y="146503"/>
                    <a:pt x="157239" y="146525"/>
                  </a:cubicBezTo>
                  <a:lnTo>
                    <a:pt x="146655" y="146746"/>
                  </a:lnTo>
                  <a:cubicBezTo>
                    <a:pt x="143162" y="146818"/>
                    <a:pt x="139713" y="147780"/>
                    <a:pt x="136686" y="149528"/>
                  </a:cubicBezTo>
                  <a:lnTo>
                    <a:pt x="112285" y="163615"/>
                  </a:lnTo>
                  <a:cubicBezTo>
                    <a:pt x="109262" y="165361"/>
                    <a:pt x="106706" y="167864"/>
                    <a:pt x="104894" y="170855"/>
                  </a:cubicBezTo>
                  <a:lnTo>
                    <a:pt x="99408" y="179913"/>
                  </a:lnTo>
                  <a:cubicBezTo>
                    <a:pt x="98844" y="180844"/>
                    <a:pt x="97818" y="181423"/>
                    <a:pt x="96731" y="181423"/>
                  </a:cubicBezTo>
                  <a:lnTo>
                    <a:pt x="86397" y="181423"/>
                  </a:lnTo>
                  <a:cubicBezTo>
                    <a:pt x="85310" y="181423"/>
                    <a:pt x="84285" y="180845"/>
                    <a:pt x="83721" y="179913"/>
                  </a:cubicBezTo>
                  <a:lnTo>
                    <a:pt x="78236" y="170855"/>
                  </a:lnTo>
                  <a:cubicBezTo>
                    <a:pt x="76426" y="167867"/>
                    <a:pt x="73869" y="165364"/>
                    <a:pt x="70843" y="163615"/>
                  </a:cubicBezTo>
                  <a:lnTo>
                    <a:pt x="46445" y="149528"/>
                  </a:lnTo>
                  <a:cubicBezTo>
                    <a:pt x="43417" y="147780"/>
                    <a:pt x="39968" y="146817"/>
                    <a:pt x="36478" y="146746"/>
                  </a:cubicBezTo>
                  <a:lnTo>
                    <a:pt x="25888" y="146525"/>
                  </a:lnTo>
                  <a:cubicBezTo>
                    <a:pt x="24802" y="146501"/>
                    <a:pt x="23789" y="145903"/>
                    <a:pt x="23244" y="144960"/>
                  </a:cubicBezTo>
                  <a:lnTo>
                    <a:pt x="18077" y="136010"/>
                  </a:lnTo>
                  <a:cubicBezTo>
                    <a:pt x="17534" y="135068"/>
                    <a:pt x="17521" y="133891"/>
                    <a:pt x="18045" y="132939"/>
                  </a:cubicBezTo>
                  <a:lnTo>
                    <a:pt x="23148" y="123658"/>
                  </a:lnTo>
                  <a:cubicBezTo>
                    <a:pt x="24831" y="120597"/>
                    <a:pt x="25721" y="117131"/>
                    <a:pt x="25721" y="113635"/>
                  </a:cubicBezTo>
                  <a:lnTo>
                    <a:pt x="25721" y="85461"/>
                  </a:lnTo>
                  <a:cubicBezTo>
                    <a:pt x="25721" y="81965"/>
                    <a:pt x="24831" y="78500"/>
                    <a:pt x="23148" y="75439"/>
                  </a:cubicBezTo>
                  <a:lnTo>
                    <a:pt x="18046" y="66160"/>
                  </a:lnTo>
                  <a:cubicBezTo>
                    <a:pt x="17519" y="65206"/>
                    <a:pt x="17531" y="64029"/>
                    <a:pt x="18076" y="630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35"/>
            <p:cNvSpPr/>
            <p:nvPr/>
          </p:nvSpPr>
          <p:spPr>
            <a:xfrm>
              <a:off x="5473962" y="2337344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8837" y="17673"/>
                  </a:move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35"/>
            <p:cNvSpPr/>
            <p:nvPr/>
          </p:nvSpPr>
          <p:spPr>
            <a:xfrm>
              <a:off x="5500203" y="2337344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35"/>
            <p:cNvSpPr/>
            <p:nvPr/>
          </p:nvSpPr>
          <p:spPr>
            <a:xfrm>
              <a:off x="5473962" y="2364216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8837" y="17673"/>
                  </a:move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35"/>
            <p:cNvSpPr/>
            <p:nvPr/>
          </p:nvSpPr>
          <p:spPr>
            <a:xfrm>
              <a:off x="5500203" y="236421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35"/>
            <p:cNvSpPr/>
            <p:nvPr/>
          </p:nvSpPr>
          <p:spPr>
            <a:xfrm>
              <a:off x="5473962" y="2391086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8837" y="17673"/>
                  </a:move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35"/>
            <p:cNvSpPr/>
            <p:nvPr/>
          </p:nvSpPr>
          <p:spPr>
            <a:xfrm>
              <a:off x="5500203" y="239108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35"/>
            <p:cNvSpPr/>
            <p:nvPr/>
          </p:nvSpPr>
          <p:spPr>
            <a:xfrm>
              <a:off x="5473962" y="2417955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8837" y="17673"/>
                  </a:move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35"/>
            <p:cNvSpPr/>
            <p:nvPr/>
          </p:nvSpPr>
          <p:spPr>
            <a:xfrm>
              <a:off x="5500203" y="2417955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35"/>
            <p:cNvSpPr/>
            <p:nvPr/>
          </p:nvSpPr>
          <p:spPr>
            <a:xfrm>
              <a:off x="5499996" y="2287973"/>
              <a:ext cx="31369" cy="13255"/>
            </a:xfrm>
            <a:custGeom>
              <a:rect b="b" l="l" r="r" t="t"/>
              <a:pathLst>
                <a:path extrusionOk="0" h="17673" w="41826">
                  <a:moveTo>
                    <a:pt x="32990" y="17673"/>
                  </a:moveTo>
                  <a:cubicBezTo>
                    <a:pt x="37872" y="17673"/>
                    <a:pt x="41827" y="13718"/>
                    <a:pt x="41827" y="8837"/>
                  </a:cubicBezTo>
                  <a:cubicBezTo>
                    <a:pt x="41827" y="3955"/>
                    <a:pt x="37872" y="0"/>
                    <a:pt x="3299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35"/>
            <p:cNvSpPr/>
            <p:nvPr/>
          </p:nvSpPr>
          <p:spPr>
            <a:xfrm>
              <a:off x="5611985" y="2266143"/>
              <a:ext cx="129914" cy="192609"/>
            </a:xfrm>
            <a:custGeom>
              <a:rect b="b" l="l" r="r" t="t"/>
              <a:pathLst>
                <a:path extrusionOk="0" h="256812" w="173219">
                  <a:moveTo>
                    <a:pt x="16438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247976"/>
                  </a:lnTo>
                  <a:cubicBezTo>
                    <a:pt x="0" y="252857"/>
                    <a:pt x="3955" y="256812"/>
                    <a:pt x="8837" y="256812"/>
                  </a:cubicBezTo>
                  <a:lnTo>
                    <a:pt x="81022" y="256812"/>
                  </a:lnTo>
                  <a:cubicBezTo>
                    <a:pt x="85903" y="256812"/>
                    <a:pt x="89858" y="252857"/>
                    <a:pt x="89858" y="247976"/>
                  </a:cubicBezTo>
                  <a:cubicBezTo>
                    <a:pt x="89858" y="243094"/>
                    <a:pt x="85903" y="239139"/>
                    <a:pt x="81022" y="239139"/>
                  </a:cubicBezTo>
                  <a:lnTo>
                    <a:pt x="17673" y="239139"/>
                  </a:lnTo>
                  <a:lnTo>
                    <a:pt x="17673" y="75885"/>
                  </a:lnTo>
                  <a:lnTo>
                    <a:pt x="155547" y="75885"/>
                  </a:lnTo>
                  <a:lnTo>
                    <a:pt x="155547" y="239139"/>
                  </a:lnTo>
                  <a:lnTo>
                    <a:pt x="116353" y="239139"/>
                  </a:lnTo>
                  <a:cubicBezTo>
                    <a:pt x="111472" y="239139"/>
                    <a:pt x="107516" y="243094"/>
                    <a:pt x="107516" y="247976"/>
                  </a:cubicBezTo>
                  <a:cubicBezTo>
                    <a:pt x="107516" y="252857"/>
                    <a:pt x="111472" y="256812"/>
                    <a:pt x="116353" y="256812"/>
                  </a:cubicBezTo>
                  <a:lnTo>
                    <a:pt x="164383" y="256812"/>
                  </a:lnTo>
                  <a:cubicBezTo>
                    <a:pt x="169265" y="256812"/>
                    <a:pt x="173220" y="252857"/>
                    <a:pt x="173220" y="247976"/>
                  </a:cubicBezTo>
                  <a:lnTo>
                    <a:pt x="173220" y="8837"/>
                  </a:lnTo>
                  <a:cubicBezTo>
                    <a:pt x="173220" y="3956"/>
                    <a:pt x="169263" y="0"/>
                    <a:pt x="164383" y="0"/>
                  </a:cubicBezTo>
                  <a:close/>
                  <a:moveTo>
                    <a:pt x="17673" y="58211"/>
                  </a:moveTo>
                  <a:lnTo>
                    <a:pt x="17673" y="17673"/>
                  </a:lnTo>
                  <a:lnTo>
                    <a:pt x="155547" y="17673"/>
                  </a:lnTo>
                  <a:lnTo>
                    <a:pt x="155547" y="582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35"/>
            <p:cNvSpPr/>
            <p:nvPr/>
          </p:nvSpPr>
          <p:spPr>
            <a:xfrm>
              <a:off x="5635223" y="2337344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1766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35"/>
            <p:cNvSpPr/>
            <p:nvPr/>
          </p:nvSpPr>
          <p:spPr>
            <a:xfrm>
              <a:off x="5661464" y="2337344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35"/>
            <p:cNvSpPr/>
            <p:nvPr/>
          </p:nvSpPr>
          <p:spPr>
            <a:xfrm>
              <a:off x="5635223" y="2364216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1766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35"/>
            <p:cNvSpPr/>
            <p:nvPr/>
          </p:nvSpPr>
          <p:spPr>
            <a:xfrm>
              <a:off x="5661464" y="236421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35"/>
            <p:cNvSpPr/>
            <p:nvPr/>
          </p:nvSpPr>
          <p:spPr>
            <a:xfrm>
              <a:off x="5635223" y="2391086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1766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5661464" y="239108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35"/>
            <p:cNvSpPr/>
            <p:nvPr/>
          </p:nvSpPr>
          <p:spPr>
            <a:xfrm>
              <a:off x="5635223" y="2417955"/>
              <a:ext cx="19876" cy="13255"/>
            </a:xfrm>
            <a:custGeom>
              <a:rect b="b" l="l" r="r" t="t"/>
              <a:pathLst>
                <a:path extrusionOk="0" h="17673" w="26501">
                  <a:moveTo>
                    <a:pt x="1766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5" y="17673"/>
                  </a:lnTo>
                  <a:cubicBezTo>
                    <a:pt x="22546" y="17673"/>
                    <a:pt x="26502" y="13718"/>
                    <a:pt x="26502" y="8837"/>
                  </a:cubicBezTo>
                  <a:cubicBezTo>
                    <a:pt x="26502" y="3955"/>
                    <a:pt x="22546" y="0"/>
                    <a:pt x="176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35"/>
            <p:cNvSpPr/>
            <p:nvPr/>
          </p:nvSpPr>
          <p:spPr>
            <a:xfrm>
              <a:off x="5661464" y="2417955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8837" y="17673"/>
                  </a:move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5661257" y="2287973"/>
              <a:ext cx="31369" cy="13255"/>
            </a:xfrm>
            <a:custGeom>
              <a:rect b="b" l="l" r="r" t="t"/>
              <a:pathLst>
                <a:path extrusionOk="0" h="17673" w="41826">
                  <a:moveTo>
                    <a:pt x="3299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2990" y="17673"/>
                  </a:lnTo>
                  <a:cubicBezTo>
                    <a:pt x="37872" y="17673"/>
                    <a:pt x="41827" y="13718"/>
                    <a:pt x="41827" y="8837"/>
                  </a:cubicBezTo>
                  <a:cubicBezTo>
                    <a:pt x="41827" y="3955"/>
                    <a:pt x="37872" y="0"/>
                    <a:pt x="32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5773247" y="2266143"/>
              <a:ext cx="129914" cy="192609"/>
            </a:xfrm>
            <a:custGeom>
              <a:rect b="b" l="l" r="r" t="t"/>
              <a:pathLst>
                <a:path extrusionOk="0" h="256812" w="173218">
                  <a:moveTo>
                    <a:pt x="16438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247976"/>
                  </a:lnTo>
                  <a:cubicBezTo>
                    <a:pt x="0" y="252857"/>
                    <a:pt x="3955" y="256812"/>
                    <a:pt x="8837" y="256812"/>
                  </a:cubicBezTo>
                  <a:lnTo>
                    <a:pt x="164382" y="256812"/>
                  </a:lnTo>
                  <a:cubicBezTo>
                    <a:pt x="169263" y="256812"/>
                    <a:pt x="173219" y="252857"/>
                    <a:pt x="173219" y="247976"/>
                  </a:cubicBezTo>
                  <a:lnTo>
                    <a:pt x="173219" y="140642"/>
                  </a:lnTo>
                  <a:cubicBezTo>
                    <a:pt x="173219" y="135761"/>
                    <a:pt x="169263" y="131805"/>
                    <a:pt x="164382" y="131805"/>
                  </a:cubicBezTo>
                  <a:cubicBezTo>
                    <a:pt x="159501" y="131805"/>
                    <a:pt x="155545" y="135761"/>
                    <a:pt x="155545" y="140642"/>
                  </a:cubicBezTo>
                  <a:lnTo>
                    <a:pt x="155545" y="239139"/>
                  </a:lnTo>
                  <a:lnTo>
                    <a:pt x="17673" y="239139"/>
                  </a:lnTo>
                  <a:lnTo>
                    <a:pt x="17673" y="75885"/>
                  </a:lnTo>
                  <a:lnTo>
                    <a:pt x="155545" y="75885"/>
                  </a:lnTo>
                  <a:lnTo>
                    <a:pt x="155545" y="105311"/>
                  </a:lnTo>
                  <a:cubicBezTo>
                    <a:pt x="155545" y="110192"/>
                    <a:pt x="159501" y="114147"/>
                    <a:pt x="164382" y="114147"/>
                  </a:cubicBezTo>
                  <a:cubicBezTo>
                    <a:pt x="169263" y="114147"/>
                    <a:pt x="173219" y="110192"/>
                    <a:pt x="173219" y="105311"/>
                  </a:cubicBezTo>
                  <a:lnTo>
                    <a:pt x="173219" y="8837"/>
                  </a:lnTo>
                  <a:cubicBezTo>
                    <a:pt x="173219" y="3956"/>
                    <a:pt x="169263" y="0"/>
                    <a:pt x="164382" y="0"/>
                  </a:cubicBezTo>
                  <a:close/>
                  <a:moveTo>
                    <a:pt x="17673" y="58211"/>
                  </a:moveTo>
                  <a:lnTo>
                    <a:pt x="17673" y="17673"/>
                  </a:lnTo>
                  <a:lnTo>
                    <a:pt x="155545" y="17673"/>
                  </a:lnTo>
                  <a:lnTo>
                    <a:pt x="155545" y="582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5796486" y="2337344"/>
              <a:ext cx="19875" cy="13255"/>
            </a:xfrm>
            <a:custGeom>
              <a:rect b="b" l="l" r="r" t="t"/>
              <a:pathLst>
                <a:path extrusionOk="0" h="17673" w="26500">
                  <a:moveTo>
                    <a:pt x="1766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4" y="17673"/>
                  </a:lnTo>
                  <a:cubicBezTo>
                    <a:pt x="22545" y="17673"/>
                    <a:pt x="26501" y="13718"/>
                    <a:pt x="26501" y="8837"/>
                  </a:cubicBezTo>
                  <a:cubicBezTo>
                    <a:pt x="26501" y="3955"/>
                    <a:pt x="22545" y="0"/>
                    <a:pt x="1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35"/>
            <p:cNvSpPr/>
            <p:nvPr/>
          </p:nvSpPr>
          <p:spPr>
            <a:xfrm>
              <a:off x="5822725" y="2337344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67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5796486" y="2364216"/>
              <a:ext cx="19875" cy="13255"/>
            </a:xfrm>
            <a:custGeom>
              <a:rect b="b" l="l" r="r" t="t"/>
              <a:pathLst>
                <a:path extrusionOk="0" h="17673" w="26500">
                  <a:moveTo>
                    <a:pt x="1766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4" y="17673"/>
                  </a:lnTo>
                  <a:cubicBezTo>
                    <a:pt x="22545" y="17673"/>
                    <a:pt x="26501" y="13718"/>
                    <a:pt x="26501" y="8837"/>
                  </a:cubicBezTo>
                  <a:cubicBezTo>
                    <a:pt x="26501" y="3955"/>
                    <a:pt x="22545" y="0"/>
                    <a:pt x="1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5822725" y="236421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67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5796486" y="2391086"/>
              <a:ext cx="19875" cy="13255"/>
            </a:xfrm>
            <a:custGeom>
              <a:rect b="b" l="l" r="r" t="t"/>
              <a:pathLst>
                <a:path extrusionOk="0" h="17673" w="26500">
                  <a:moveTo>
                    <a:pt x="1766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4" y="17673"/>
                  </a:lnTo>
                  <a:cubicBezTo>
                    <a:pt x="22545" y="17673"/>
                    <a:pt x="26501" y="13718"/>
                    <a:pt x="26501" y="8837"/>
                  </a:cubicBezTo>
                  <a:cubicBezTo>
                    <a:pt x="26501" y="3955"/>
                    <a:pt x="22545" y="0"/>
                    <a:pt x="1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5822725" y="2391086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67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5796486" y="2417955"/>
              <a:ext cx="19875" cy="13255"/>
            </a:xfrm>
            <a:custGeom>
              <a:rect b="b" l="l" r="r" t="t"/>
              <a:pathLst>
                <a:path extrusionOk="0" h="17673" w="26500">
                  <a:moveTo>
                    <a:pt x="1766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7664" y="17673"/>
                  </a:lnTo>
                  <a:cubicBezTo>
                    <a:pt x="22545" y="17673"/>
                    <a:pt x="26501" y="13718"/>
                    <a:pt x="26501" y="8837"/>
                  </a:cubicBezTo>
                  <a:cubicBezTo>
                    <a:pt x="26501" y="3955"/>
                    <a:pt x="22545" y="0"/>
                    <a:pt x="17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5822725" y="2417955"/>
              <a:ext cx="57196" cy="13255"/>
            </a:xfrm>
            <a:custGeom>
              <a:rect b="b" l="l" r="r" t="t"/>
              <a:pathLst>
                <a:path extrusionOk="0" h="17673" w="76262">
                  <a:moveTo>
                    <a:pt x="67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7426" y="17673"/>
                  </a:lnTo>
                  <a:cubicBezTo>
                    <a:pt x="72308" y="17673"/>
                    <a:pt x="76263" y="13718"/>
                    <a:pt x="76263" y="8837"/>
                  </a:cubicBezTo>
                  <a:cubicBezTo>
                    <a:pt x="76263" y="3955"/>
                    <a:pt x="72308" y="0"/>
                    <a:pt x="67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5822518" y="2287973"/>
              <a:ext cx="31371" cy="13255"/>
            </a:xfrm>
            <a:custGeom>
              <a:rect b="b" l="l" r="r" t="t"/>
              <a:pathLst>
                <a:path extrusionOk="0" h="17673" w="41828">
                  <a:moveTo>
                    <a:pt x="3299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2991" y="17673"/>
                  </a:lnTo>
                  <a:cubicBezTo>
                    <a:pt x="37873" y="17673"/>
                    <a:pt x="41828" y="13718"/>
                    <a:pt x="41828" y="8837"/>
                  </a:cubicBezTo>
                  <a:cubicBezTo>
                    <a:pt x="41828" y="3955"/>
                    <a:pt x="37873" y="0"/>
                    <a:pt x="32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5509054" y="2166970"/>
              <a:ext cx="335777" cy="85328"/>
            </a:xfrm>
            <a:custGeom>
              <a:rect b="b" l="l" r="r" t="t"/>
              <a:pathLst>
                <a:path extrusionOk="0" h="113771" w="447703">
                  <a:moveTo>
                    <a:pt x="8837" y="113772"/>
                  </a:moveTo>
                  <a:cubicBezTo>
                    <a:pt x="13718" y="113772"/>
                    <a:pt x="17673" y="109816"/>
                    <a:pt x="17673" y="104935"/>
                  </a:cubicBezTo>
                  <a:lnTo>
                    <a:pt x="17673" y="57032"/>
                  </a:lnTo>
                  <a:lnTo>
                    <a:pt x="215015" y="57032"/>
                  </a:lnTo>
                  <a:lnTo>
                    <a:pt x="215015" y="104935"/>
                  </a:lnTo>
                  <a:cubicBezTo>
                    <a:pt x="215015" y="109816"/>
                    <a:pt x="218970" y="113772"/>
                    <a:pt x="223852" y="113772"/>
                  </a:cubicBezTo>
                  <a:cubicBezTo>
                    <a:pt x="228733" y="113772"/>
                    <a:pt x="232688" y="109816"/>
                    <a:pt x="232688" y="104935"/>
                  </a:cubicBezTo>
                  <a:lnTo>
                    <a:pt x="232688" y="57032"/>
                  </a:lnTo>
                  <a:lnTo>
                    <a:pt x="430030" y="57032"/>
                  </a:lnTo>
                  <a:lnTo>
                    <a:pt x="430030" y="104935"/>
                  </a:lnTo>
                  <a:cubicBezTo>
                    <a:pt x="430030" y="109816"/>
                    <a:pt x="433985" y="113772"/>
                    <a:pt x="438867" y="113772"/>
                  </a:cubicBezTo>
                  <a:cubicBezTo>
                    <a:pt x="443748" y="113772"/>
                    <a:pt x="447703" y="109816"/>
                    <a:pt x="447703" y="104935"/>
                  </a:cubicBezTo>
                  <a:lnTo>
                    <a:pt x="447703" y="48195"/>
                  </a:lnTo>
                  <a:cubicBezTo>
                    <a:pt x="447703" y="43314"/>
                    <a:pt x="443748" y="39359"/>
                    <a:pt x="438867" y="39359"/>
                  </a:cubicBezTo>
                  <a:lnTo>
                    <a:pt x="232688" y="39359"/>
                  </a:lnTo>
                  <a:lnTo>
                    <a:pt x="232688" y="8837"/>
                  </a:lnTo>
                  <a:cubicBezTo>
                    <a:pt x="232688" y="3955"/>
                    <a:pt x="228733" y="0"/>
                    <a:pt x="223852" y="0"/>
                  </a:cubicBezTo>
                  <a:cubicBezTo>
                    <a:pt x="218970" y="0"/>
                    <a:pt x="215015" y="3955"/>
                    <a:pt x="215015" y="8837"/>
                  </a:cubicBezTo>
                  <a:lnTo>
                    <a:pt x="215015" y="39359"/>
                  </a:lnTo>
                  <a:lnTo>
                    <a:pt x="8837" y="39359"/>
                  </a:lnTo>
                  <a:cubicBezTo>
                    <a:pt x="3955" y="39359"/>
                    <a:pt x="0" y="43314"/>
                    <a:pt x="0" y="48195"/>
                  </a:cubicBezTo>
                  <a:lnTo>
                    <a:pt x="0" y="104935"/>
                  </a:lnTo>
                  <a:cubicBezTo>
                    <a:pt x="0" y="109816"/>
                    <a:pt x="3955" y="113772"/>
                    <a:pt x="8837" y="113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5450724" y="2266143"/>
              <a:ext cx="129914" cy="192609"/>
            </a:xfrm>
            <a:custGeom>
              <a:rect b="b" l="l" r="r" t="t"/>
              <a:pathLst>
                <a:path extrusionOk="0" h="256812" w="173219">
                  <a:moveTo>
                    <a:pt x="164383" y="0"/>
                  </a:moveTo>
                  <a:lnTo>
                    <a:pt x="71215" y="0"/>
                  </a:lnTo>
                  <a:cubicBezTo>
                    <a:pt x="66334" y="0"/>
                    <a:pt x="62379" y="3955"/>
                    <a:pt x="62379" y="8837"/>
                  </a:cubicBezTo>
                  <a:cubicBezTo>
                    <a:pt x="62379" y="13718"/>
                    <a:pt x="66334" y="17673"/>
                    <a:pt x="71215" y="17673"/>
                  </a:cubicBezTo>
                  <a:lnTo>
                    <a:pt x="155545" y="17673"/>
                  </a:lnTo>
                  <a:lnTo>
                    <a:pt x="155545" y="58211"/>
                  </a:lnTo>
                  <a:lnTo>
                    <a:pt x="17673" y="58211"/>
                  </a:lnTo>
                  <a:lnTo>
                    <a:pt x="17673" y="17673"/>
                  </a:lnTo>
                  <a:lnTo>
                    <a:pt x="35884" y="17673"/>
                  </a:lnTo>
                  <a:cubicBezTo>
                    <a:pt x="40765" y="17673"/>
                    <a:pt x="44721" y="13718"/>
                    <a:pt x="44721" y="8837"/>
                  </a:cubicBezTo>
                  <a:cubicBezTo>
                    <a:pt x="44721" y="3955"/>
                    <a:pt x="40765" y="0"/>
                    <a:pt x="3588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247976"/>
                  </a:lnTo>
                  <a:cubicBezTo>
                    <a:pt x="0" y="252857"/>
                    <a:pt x="3955" y="256812"/>
                    <a:pt x="8837" y="256812"/>
                  </a:cubicBezTo>
                  <a:lnTo>
                    <a:pt x="164383" y="256812"/>
                  </a:lnTo>
                  <a:cubicBezTo>
                    <a:pt x="169265" y="256812"/>
                    <a:pt x="173220" y="252857"/>
                    <a:pt x="173220" y="247976"/>
                  </a:cubicBezTo>
                  <a:lnTo>
                    <a:pt x="173220" y="8837"/>
                  </a:lnTo>
                  <a:cubicBezTo>
                    <a:pt x="173220" y="3956"/>
                    <a:pt x="169263" y="0"/>
                    <a:pt x="164383" y="0"/>
                  </a:cubicBezTo>
                  <a:close/>
                  <a:moveTo>
                    <a:pt x="155547" y="239139"/>
                  </a:moveTo>
                  <a:lnTo>
                    <a:pt x="17673" y="239139"/>
                  </a:lnTo>
                  <a:lnTo>
                    <a:pt x="17673" y="75885"/>
                  </a:lnTo>
                  <a:lnTo>
                    <a:pt x="155547" y="758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9" name="Google Shape;1589;p35"/>
          <p:cNvGrpSpPr/>
          <p:nvPr/>
        </p:nvGrpSpPr>
        <p:grpSpPr>
          <a:xfrm>
            <a:off x="7654438" y="4020129"/>
            <a:ext cx="452438" cy="452438"/>
            <a:chOff x="7654438" y="4020129"/>
            <a:chExt cx="452438" cy="452438"/>
          </a:xfrm>
        </p:grpSpPr>
        <p:sp>
          <p:nvSpPr>
            <p:cNvPr id="1590" name="Google Shape;1590;p35"/>
            <p:cNvSpPr/>
            <p:nvPr/>
          </p:nvSpPr>
          <p:spPr>
            <a:xfrm>
              <a:off x="7654438" y="4020129"/>
              <a:ext cx="452438" cy="452438"/>
            </a:xfrm>
            <a:custGeom>
              <a:rect b="b" l="l" r="r" t="t"/>
              <a:pathLst>
                <a:path extrusionOk="0" h="603250" w="603250">
                  <a:moveTo>
                    <a:pt x="594413" y="318438"/>
                  </a:moveTo>
                  <a:cubicBezTo>
                    <a:pt x="599295" y="318438"/>
                    <a:pt x="603250" y="314483"/>
                    <a:pt x="603250" y="309602"/>
                  </a:cubicBezTo>
                  <a:lnTo>
                    <a:pt x="603250" y="253914"/>
                  </a:lnTo>
                  <a:cubicBezTo>
                    <a:pt x="603250" y="241476"/>
                    <a:pt x="593130" y="231356"/>
                    <a:pt x="580692" y="231356"/>
                  </a:cubicBezTo>
                  <a:lnTo>
                    <a:pt x="466465" y="231356"/>
                  </a:lnTo>
                  <a:cubicBezTo>
                    <a:pt x="431028" y="168681"/>
                    <a:pt x="370888" y="125131"/>
                    <a:pt x="302092" y="110252"/>
                  </a:cubicBezTo>
                  <a:lnTo>
                    <a:pt x="302092" y="77311"/>
                  </a:lnTo>
                  <a:lnTo>
                    <a:pt x="324287" y="77311"/>
                  </a:lnTo>
                  <a:cubicBezTo>
                    <a:pt x="332276" y="77311"/>
                    <a:pt x="339485" y="72884"/>
                    <a:pt x="343098" y="65754"/>
                  </a:cubicBezTo>
                  <a:lnTo>
                    <a:pt x="360899" y="30618"/>
                  </a:lnTo>
                  <a:cubicBezTo>
                    <a:pt x="364237" y="24031"/>
                    <a:pt x="363921" y="16342"/>
                    <a:pt x="360057" y="10049"/>
                  </a:cubicBezTo>
                  <a:cubicBezTo>
                    <a:pt x="356191" y="3756"/>
                    <a:pt x="349474" y="0"/>
                    <a:pt x="342090" y="0"/>
                  </a:cubicBezTo>
                  <a:lnTo>
                    <a:pt x="278350" y="0"/>
                  </a:lnTo>
                  <a:cubicBezTo>
                    <a:pt x="273469" y="0"/>
                    <a:pt x="269514" y="3955"/>
                    <a:pt x="269514" y="8837"/>
                  </a:cubicBezTo>
                  <a:cubicBezTo>
                    <a:pt x="269514" y="13718"/>
                    <a:pt x="273469" y="17673"/>
                    <a:pt x="278350" y="17673"/>
                  </a:cubicBezTo>
                  <a:lnTo>
                    <a:pt x="342090" y="17673"/>
                  </a:lnTo>
                  <a:cubicBezTo>
                    <a:pt x="345051" y="18100"/>
                    <a:pt x="346094" y="19795"/>
                    <a:pt x="345134" y="22630"/>
                  </a:cubicBezTo>
                  <a:lnTo>
                    <a:pt x="327334" y="57766"/>
                  </a:lnTo>
                  <a:cubicBezTo>
                    <a:pt x="326748" y="58921"/>
                    <a:pt x="325581" y="59638"/>
                    <a:pt x="324287" y="59638"/>
                  </a:cubicBezTo>
                  <a:lnTo>
                    <a:pt x="174345" y="59638"/>
                  </a:lnTo>
                  <a:cubicBezTo>
                    <a:pt x="173051" y="59638"/>
                    <a:pt x="171884" y="58922"/>
                    <a:pt x="171299" y="57767"/>
                  </a:cubicBezTo>
                  <a:lnTo>
                    <a:pt x="153498" y="22630"/>
                  </a:lnTo>
                  <a:cubicBezTo>
                    <a:pt x="152540" y="19796"/>
                    <a:pt x="153581" y="18100"/>
                    <a:pt x="156543" y="17673"/>
                  </a:cubicBezTo>
                  <a:lnTo>
                    <a:pt x="243020" y="17673"/>
                  </a:lnTo>
                  <a:cubicBezTo>
                    <a:pt x="247902" y="17673"/>
                    <a:pt x="251857" y="13718"/>
                    <a:pt x="251857" y="8837"/>
                  </a:cubicBezTo>
                  <a:cubicBezTo>
                    <a:pt x="251857" y="3955"/>
                    <a:pt x="247902" y="0"/>
                    <a:pt x="243020" y="0"/>
                  </a:cubicBezTo>
                  <a:lnTo>
                    <a:pt x="156543" y="0"/>
                  </a:lnTo>
                  <a:cubicBezTo>
                    <a:pt x="149158" y="0"/>
                    <a:pt x="142441" y="3756"/>
                    <a:pt x="138575" y="10048"/>
                  </a:cubicBezTo>
                  <a:cubicBezTo>
                    <a:pt x="134711" y="16341"/>
                    <a:pt x="134394" y="24030"/>
                    <a:pt x="137732" y="30617"/>
                  </a:cubicBezTo>
                  <a:lnTo>
                    <a:pt x="155535" y="65755"/>
                  </a:lnTo>
                  <a:cubicBezTo>
                    <a:pt x="159146" y="72884"/>
                    <a:pt x="166356" y="77311"/>
                    <a:pt x="174345" y="77311"/>
                  </a:cubicBezTo>
                  <a:lnTo>
                    <a:pt x="196541" y="77311"/>
                  </a:lnTo>
                  <a:lnTo>
                    <a:pt x="196541" y="110240"/>
                  </a:lnTo>
                  <a:cubicBezTo>
                    <a:pt x="84328" y="134518"/>
                    <a:pt x="0" y="234564"/>
                    <a:pt x="0" y="353933"/>
                  </a:cubicBezTo>
                  <a:cubicBezTo>
                    <a:pt x="0" y="413292"/>
                    <a:pt x="21226" y="470804"/>
                    <a:pt x="59767" y="515873"/>
                  </a:cubicBezTo>
                  <a:cubicBezTo>
                    <a:pt x="61514" y="517917"/>
                    <a:pt x="63993" y="518967"/>
                    <a:pt x="66487" y="518967"/>
                  </a:cubicBezTo>
                  <a:cubicBezTo>
                    <a:pt x="68518" y="518967"/>
                    <a:pt x="70560" y="518270"/>
                    <a:pt x="72225" y="516846"/>
                  </a:cubicBezTo>
                  <a:cubicBezTo>
                    <a:pt x="75934" y="513674"/>
                    <a:pt x="76370" y="508096"/>
                    <a:pt x="73198" y="504388"/>
                  </a:cubicBezTo>
                  <a:cubicBezTo>
                    <a:pt x="37392" y="462517"/>
                    <a:pt x="17673" y="409084"/>
                    <a:pt x="17673" y="353933"/>
                  </a:cubicBezTo>
                  <a:cubicBezTo>
                    <a:pt x="17673" y="226206"/>
                    <a:pt x="121588" y="122291"/>
                    <a:pt x="249317" y="122291"/>
                  </a:cubicBezTo>
                  <a:cubicBezTo>
                    <a:pt x="329622" y="122291"/>
                    <a:pt x="403710" y="163739"/>
                    <a:pt x="445910" y="231355"/>
                  </a:cubicBezTo>
                  <a:lnTo>
                    <a:pt x="418321" y="231355"/>
                  </a:lnTo>
                  <a:cubicBezTo>
                    <a:pt x="379075" y="177337"/>
                    <a:pt x="316096" y="145169"/>
                    <a:pt x="249317" y="145169"/>
                  </a:cubicBezTo>
                  <a:cubicBezTo>
                    <a:pt x="134204" y="145169"/>
                    <a:pt x="40552" y="238820"/>
                    <a:pt x="40552" y="353933"/>
                  </a:cubicBezTo>
                  <a:cubicBezTo>
                    <a:pt x="40552" y="469047"/>
                    <a:pt x="134203" y="562698"/>
                    <a:pt x="249317" y="562698"/>
                  </a:cubicBezTo>
                  <a:cubicBezTo>
                    <a:pt x="299562" y="562698"/>
                    <a:pt x="348113" y="544591"/>
                    <a:pt x="386026" y="511714"/>
                  </a:cubicBezTo>
                  <a:cubicBezTo>
                    <a:pt x="421959" y="480552"/>
                    <a:pt x="446175" y="438127"/>
                    <a:pt x="454673" y="391688"/>
                  </a:cubicBezTo>
                  <a:lnTo>
                    <a:pt x="477899" y="391688"/>
                  </a:lnTo>
                  <a:cubicBezTo>
                    <a:pt x="459701" y="502823"/>
                    <a:pt x="362942" y="585577"/>
                    <a:pt x="249317" y="585577"/>
                  </a:cubicBezTo>
                  <a:cubicBezTo>
                    <a:pt x="193338" y="585577"/>
                    <a:pt x="139297" y="565334"/>
                    <a:pt x="97149" y="528579"/>
                  </a:cubicBezTo>
                  <a:cubicBezTo>
                    <a:pt x="93470" y="525371"/>
                    <a:pt x="87890" y="525752"/>
                    <a:pt x="84681" y="529431"/>
                  </a:cubicBezTo>
                  <a:cubicBezTo>
                    <a:pt x="81473" y="533109"/>
                    <a:pt x="81856" y="538692"/>
                    <a:pt x="85533" y="541899"/>
                  </a:cubicBezTo>
                  <a:cubicBezTo>
                    <a:pt x="130901" y="581462"/>
                    <a:pt x="189066" y="603250"/>
                    <a:pt x="249317" y="603250"/>
                  </a:cubicBezTo>
                  <a:cubicBezTo>
                    <a:pt x="366704" y="603250"/>
                    <a:pt x="467370" y="521176"/>
                    <a:pt x="492578" y="408789"/>
                  </a:cubicBezTo>
                  <a:lnTo>
                    <a:pt x="504391" y="429249"/>
                  </a:lnTo>
                  <a:cubicBezTo>
                    <a:pt x="505970" y="431982"/>
                    <a:pt x="508886" y="433667"/>
                    <a:pt x="512044" y="433667"/>
                  </a:cubicBezTo>
                  <a:cubicBezTo>
                    <a:pt x="515201" y="433667"/>
                    <a:pt x="518118" y="431982"/>
                    <a:pt x="519696" y="429249"/>
                  </a:cubicBezTo>
                  <a:lnTo>
                    <a:pt x="541383" y="391687"/>
                  </a:lnTo>
                  <a:lnTo>
                    <a:pt x="580692" y="391687"/>
                  </a:lnTo>
                  <a:cubicBezTo>
                    <a:pt x="593130" y="391687"/>
                    <a:pt x="603250" y="381567"/>
                    <a:pt x="603250" y="369129"/>
                  </a:cubicBezTo>
                  <a:lnTo>
                    <a:pt x="603250" y="342085"/>
                  </a:lnTo>
                  <a:cubicBezTo>
                    <a:pt x="603250" y="337204"/>
                    <a:pt x="599295" y="333249"/>
                    <a:pt x="594413" y="333249"/>
                  </a:cubicBezTo>
                  <a:cubicBezTo>
                    <a:pt x="589532" y="333249"/>
                    <a:pt x="585577" y="337204"/>
                    <a:pt x="585577" y="342085"/>
                  </a:cubicBezTo>
                  <a:lnTo>
                    <a:pt x="585577" y="369130"/>
                  </a:lnTo>
                  <a:cubicBezTo>
                    <a:pt x="585577" y="371824"/>
                    <a:pt x="583386" y="374015"/>
                    <a:pt x="580692" y="374015"/>
                  </a:cubicBezTo>
                  <a:lnTo>
                    <a:pt x="536281" y="374015"/>
                  </a:lnTo>
                  <a:cubicBezTo>
                    <a:pt x="533123" y="374015"/>
                    <a:pt x="530207" y="375700"/>
                    <a:pt x="528628" y="378433"/>
                  </a:cubicBezTo>
                  <a:lnTo>
                    <a:pt x="512044" y="407158"/>
                  </a:lnTo>
                  <a:lnTo>
                    <a:pt x="495459" y="378433"/>
                  </a:lnTo>
                  <a:cubicBezTo>
                    <a:pt x="493880" y="375700"/>
                    <a:pt x="490964" y="374015"/>
                    <a:pt x="487807" y="374015"/>
                  </a:cubicBezTo>
                  <a:lnTo>
                    <a:pt x="411040" y="374015"/>
                  </a:lnTo>
                  <a:cubicBezTo>
                    <a:pt x="408346" y="374015"/>
                    <a:pt x="406155" y="371825"/>
                    <a:pt x="406155" y="369130"/>
                  </a:cubicBezTo>
                  <a:lnTo>
                    <a:pt x="406155" y="253914"/>
                  </a:lnTo>
                  <a:cubicBezTo>
                    <a:pt x="406155" y="251221"/>
                    <a:pt x="408345" y="249029"/>
                    <a:pt x="411040" y="249029"/>
                  </a:cubicBezTo>
                  <a:lnTo>
                    <a:pt x="580693" y="249029"/>
                  </a:lnTo>
                  <a:cubicBezTo>
                    <a:pt x="583386" y="249029"/>
                    <a:pt x="585578" y="251219"/>
                    <a:pt x="585578" y="253914"/>
                  </a:cubicBezTo>
                  <a:lnTo>
                    <a:pt x="585578" y="309602"/>
                  </a:lnTo>
                  <a:cubicBezTo>
                    <a:pt x="585577" y="314482"/>
                    <a:pt x="589532" y="318438"/>
                    <a:pt x="594413" y="318438"/>
                  </a:cubicBezTo>
                  <a:close/>
                  <a:moveTo>
                    <a:pt x="214214" y="107083"/>
                  </a:moveTo>
                  <a:lnTo>
                    <a:pt x="214214" y="77311"/>
                  </a:lnTo>
                  <a:lnTo>
                    <a:pt x="284419" y="77311"/>
                  </a:lnTo>
                  <a:lnTo>
                    <a:pt x="284419" y="107092"/>
                  </a:lnTo>
                  <a:cubicBezTo>
                    <a:pt x="272892" y="105458"/>
                    <a:pt x="261167" y="104619"/>
                    <a:pt x="249317" y="104619"/>
                  </a:cubicBezTo>
                  <a:cubicBezTo>
                    <a:pt x="237404" y="104619"/>
                    <a:pt x="225685" y="105459"/>
                    <a:pt x="214214" y="107083"/>
                  </a:cubicBezTo>
                  <a:close/>
                  <a:moveTo>
                    <a:pt x="411038" y="391687"/>
                  </a:moveTo>
                  <a:lnTo>
                    <a:pt x="436676" y="391687"/>
                  </a:lnTo>
                  <a:cubicBezTo>
                    <a:pt x="428396" y="432937"/>
                    <a:pt x="406521" y="470546"/>
                    <a:pt x="374446" y="498360"/>
                  </a:cubicBezTo>
                  <a:cubicBezTo>
                    <a:pt x="339746" y="528452"/>
                    <a:pt x="295307" y="545023"/>
                    <a:pt x="249315" y="545023"/>
                  </a:cubicBezTo>
                  <a:cubicBezTo>
                    <a:pt x="143947" y="545023"/>
                    <a:pt x="58224" y="459301"/>
                    <a:pt x="58224" y="353932"/>
                  </a:cubicBezTo>
                  <a:cubicBezTo>
                    <a:pt x="58224" y="248564"/>
                    <a:pt x="143947" y="162841"/>
                    <a:pt x="249315" y="162841"/>
                  </a:cubicBezTo>
                  <a:cubicBezTo>
                    <a:pt x="307587" y="162841"/>
                    <a:pt x="362698" y="189603"/>
                    <a:pt x="398845" y="234941"/>
                  </a:cubicBezTo>
                  <a:cubicBezTo>
                    <a:pt x="392614" y="238960"/>
                    <a:pt x="388480" y="245962"/>
                    <a:pt x="388480" y="253912"/>
                  </a:cubicBezTo>
                  <a:lnTo>
                    <a:pt x="388480" y="369128"/>
                  </a:lnTo>
                  <a:cubicBezTo>
                    <a:pt x="388481" y="381569"/>
                    <a:pt x="398601" y="391687"/>
                    <a:pt x="411038" y="3916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35"/>
            <p:cNvSpPr/>
            <p:nvPr/>
          </p:nvSpPr>
          <p:spPr>
            <a:xfrm>
              <a:off x="8019709" y="4220580"/>
              <a:ext cx="13255" cy="39549"/>
            </a:xfrm>
            <a:custGeom>
              <a:rect b="b" l="l" r="r" t="t"/>
              <a:pathLst>
                <a:path extrusionOk="0" h="52732" w="17673">
                  <a:moveTo>
                    <a:pt x="17673" y="8837"/>
                  </a:move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43896"/>
                  </a:lnTo>
                  <a:cubicBezTo>
                    <a:pt x="0" y="48777"/>
                    <a:pt x="3955" y="52733"/>
                    <a:pt x="8837" y="52733"/>
                  </a:cubicBezTo>
                  <a:cubicBezTo>
                    <a:pt x="13718" y="52733"/>
                    <a:pt x="17673" y="48777"/>
                    <a:pt x="17673" y="43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8019709" y="4264391"/>
              <a:ext cx="13255" cy="22568"/>
            </a:xfrm>
            <a:custGeom>
              <a:rect b="b" l="l" r="r" t="t"/>
              <a:pathLst>
                <a:path extrusionOk="0" h="30091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1255"/>
                  </a:lnTo>
                  <a:cubicBezTo>
                    <a:pt x="0" y="26136"/>
                    <a:pt x="3955" y="30092"/>
                    <a:pt x="8837" y="30092"/>
                  </a:cubicBezTo>
                  <a:cubicBezTo>
                    <a:pt x="13718" y="30092"/>
                    <a:pt x="17673" y="26136"/>
                    <a:pt x="17673" y="21255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7834797" y="4147062"/>
              <a:ext cx="13255" cy="23509"/>
            </a:xfrm>
            <a:custGeom>
              <a:rect b="b" l="l" r="r" t="t"/>
              <a:pathLst>
                <a:path extrusionOk="0" h="31345" w="17673">
                  <a:moveTo>
                    <a:pt x="8837" y="31345"/>
                  </a:moveTo>
                  <a:cubicBezTo>
                    <a:pt x="13718" y="31345"/>
                    <a:pt x="17673" y="27390"/>
                    <a:pt x="17673" y="22509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2509"/>
                  </a:lnTo>
                  <a:cubicBezTo>
                    <a:pt x="0" y="27390"/>
                    <a:pt x="3955" y="31345"/>
                    <a:pt x="8837" y="31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7920805" y="4185693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2256" y="2587"/>
                  </a:moveTo>
                  <a:lnTo>
                    <a:pt x="2588" y="12255"/>
                  </a:lnTo>
                  <a:cubicBezTo>
                    <a:pt x="-863" y="15707"/>
                    <a:pt x="-863" y="21301"/>
                    <a:pt x="2588" y="24752"/>
                  </a:cubicBezTo>
                  <a:cubicBezTo>
                    <a:pt x="4314" y="26477"/>
                    <a:pt x="6577" y="27339"/>
                    <a:pt x="8838" y="27339"/>
                  </a:cubicBezTo>
                  <a:cubicBezTo>
                    <a:pt x="11099" y="27339"/>
                    <a:pt x="13361" y="26477"/>
                    <a:pt x="15087" y="24752"/>
                  </a:cubicBezTo>
                  <a:lnTo>
                    <a:pt x="24754" y="15085"/>
                  </a:lnTo>
                  <a:cubicBezTo>
                    <a:pt x="28205" y="11633"/>
                    <a:pt x="28205" y="6038"/>
                    <a:pt x="24754" y="2587"/>
                  </a:cubicBezTo>
                  <a:cubicBezTo>
                    <a:pt x="21302" y="-862"/>
                    <a:pt x="15708" y="-862"/>
                    <a:pt x="12256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7920805" y="4364961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5086" y="2587"/>
                  </a:move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12256" y="24752"/>
                  </a:lnTo>
                  <a:cubicBezTo>
                    <a:pt x="13982" y="26477"/>
                    <a:pt x="16244" y="27339"/>
                    <a:pt x="18505" y="27339"/>
                  </a:cubicBezTo>
                  <a:cubicBezTo>
                    <a:pt x="20766" y="27339"/>
                    <a:pt x="23028" y="26477"/>
                    <a:pt x="24754" y="24752"/>
                  </a:cubicBezTo>
                  <a:cubicBezTo>
                    <a:pt x="28205" y="21300"/>
                    <a:pt x="28205" y="15706"/>
                    <a:pt x="24754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7834797" y="4400586"/>
              <a:ext cx="13255" cy="23509"/>
            </a:xfrm>
            <a:custGeom>
              <a:rect b="b" l="l" r="r" t="t"/>
              <a:pathLst>
                <a:path extrusionOk="0" h="31345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2509"/>
                  </a:lnTo>
                  <a:cubicBezTo>
                    <a:pt x="0" y="27390"/>
                    <a:pt x="3955" y="31345"/>
                    <a:pt x="8837" y="31345"/>
                  </a:cubicBezTo>
                  <a:cubicBezTo>
                    <a:pt x="13718" y="31345"/>
                    <a:pt x="17673" y="27390"/>
                    <a:pt x="17673" y="22509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7741537" y="4364961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2256" y="2587"/>
                  </a:moveTo>
                  <a:lnTo>
                    <a:pt x="2588" y="12255"/>
                  </a:lnTo>
                  <a:cubicBezTo>
                    <a:pt x="-863" y="15707"/>
                    <a:pt x="-863" y="21301"/>
                    <a:pt x="2588" y="24752"/>
                  </a:cubicBezTo>
                  <a:cubicBezTo>
                    <a:pt x="4314" y="26477"/>
                    <a:pt x="6577" y="27339"/>
                    <a:pt x="8838" y="27339"/>
                  </a:cubicBezTo>
                  <a:cubicBezTo>
                    <a:pt x="11099" y="27339"/>
                    <a:pt x="13361" y="26477"/>
                    <a:pt x="15087" y="24752"/>
                  </a:cubicBezTo>
                  <a:lnTo>
                    <a:pt x="24754" y="15085"/>
                  </a:lnTo>
                  <a:cubicBezTo>
                    <a:pt x="28205" y="11633"/>
                    <a:pt x="28205" y="6038"/>
                    <a:pt x="24754" y="2587"/>
                  </a:cubicBezTo>
                  <a:cubicBezTo>
                    <a:pt x="21302" y="-862"/>
                    <a:pt x="15707" y="-862"/>
                    <a:pt x="12256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7702908" y="4278951"/>
              <a:ext cx="23509" cy="13255"/>
            </a:xfrm>
            <a:custGeom>
              <a:rect b="b" l="l" r="r" t="t"/>
              <a:pathLst>
                <a:path extrusionOk="0" h="17673" w="31345">
                  <a:moveTo>
                    <a:pt x="2250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2509" y="17673"/>
                  </a:lnTo>
                  <a:cubicBezTo>
                    <a:pt x="27390" y="17673"/>
                    <a:pt x="31345" y="13718"/>
                    <a:pt x="31345" y="8837"/>
                  </a:cubicBezTo>
                  <a:cubicBezTo>
                    <a:pt x="31345" y="3955"/>
                    <a:pt x="27389" y="0"/>
                    <a:pt x="22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7741537" y="4185693"/>
              <a:ext cx="20507" cy="20504"/>
            </a:xfrm>
            <a:custGeom>
              <a:rect b="b" l="l" r="r" t="t"/>
              <a:pathLst>
                <a:path extrusionOk="0" h="27339" w="27342">
                  <a:moveTo>
                    <a:pt x="15086" y="2587"/>
                  </a:move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12256" y="24752"/>
                  </a:lnTo>
                  <a:cubicBezTo>
                    <a:pt x="13982" y="26477"/>
                    <a:pt x="16244" y="27339"/>
                    <a:pt x="18505" y="27339"/>
                  </a:cubicBezTo>
                  <a:cubicBezTo>
                    <a:pt x="20766" y="27339"/>
                    <a:pt x="23028" y="26477"/>
                    <a:pt x="24754" y="24752"/>
                  </a:cubicBezTo>
                  <a:cubicBezTo>
                    <a:pt x="28205" y="21300"/>
                    <a:pt x="28205" y="15706"/>
                    <a:pt x="24754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7826270" y="4042493"/>
              <a:ext cx="30308" cy="13255"/>
            </a:xfrm>
            <a:custGeom>
              <a:rect b="b" l="l" r="r" t="t"/>
              <a:pathLst>
                <a:path extrusionOk="0" h="17673" w="40411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31575" y="17673"/>
                  </a:lnTo>
                  <a:cubicBezTo>
                    <a:pt x="36457" y="17673"/>
                    <a:pt x="40412" y="13718"/>
                    <a:pt x="40412" y="8837"/>
                  </a:cubicBezTo>
                  <a:cubicBezTo>
                    <a:pt x="40412" y="3955"/>
                    <a:pt x="36457" y="0"/>
                    <a:pt x="31575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7819197" y="4186476"/>
              <a:ext cx="44453" cy="100111"/>
            </a:xfrm>
            <a:custGeom>
              <a:rect b="b" l="l" r="r" t="t"/>
              <a:pathLst>
                <a:path extrusionOk="0" h="133482" w="59271">
                  <a:moveTo>
                    <a:pt x="51256" y="9863"/>
                  </a:moveTo>
                  <a:lnTo>
                    <a:pt x="37405" y="2032"/>
                  </a:lnTo>
                  <a:cubicBezTo>
                    <a:pt x="32614" y="-677"/>
                    <a:pt x="26660" y="-678"/>
                    <a:pt x="21867" y="2033"/>
                  </a:cubicBezTo>
                  <a:lnTo>
                    <a:pt x="8014" y="9865"/>
                  </a:lnTo>
                  <a:cubicBezTo>
                    <a:pt x="2748" y="12844"/>
                    <a:pt x="-383" y="18670"/>
                    <a:pt x="38" y="24707"/>
                  </a:cubicBezTo>
                  <a:lnTo>
                    <a:pt x="6615" y="118796"/>
                  </a:lnTo>
                  <a:cubicBezTo>
                    <a:pt x="7188" y="127031"/>
                    <a:pt x="14106" y="133483"/>
                    <a:pt x="22361" y="133483"/>
                  </a:cubicBezTo>
                  <a:lnTo>
                    <a:pt x="36909" y="133483"/>
                  </a:lnTo>
                  <a:cubicBezTo>
                    <a:pt x="45165" y="133483"/>
                    <a:pt x="52083" y="127031"/>
                    <a:pt x="52657" y="118796"/>
                  </a:cubicBezTo>
                  <a:lnTo>
                    <a:pt x="59233" y="24709"/>
                  </a:lnTo>
                  <a:cubicBezTo>
                    <a:pt x="59657" y="18672"/>
                    <a:pt x="56528" y="12846"/>
                    <a:pt x="51256" y="9863"/>
                  </a:cubicBezTo>
                  <a:close/>
                  <a:moveTo>
                    <a:pt x="35150" y="115809"/>
                  </a:moveTo>
                  <a:lnTo>
                    <a:pt x="24123" y="115809"/>
                  </a:lnTo>
                  <a:lnTo>
                    <a:pt x="17752" y="24662"/>
                  </a:lnTo>
                  <a:lnTo>
                    <a:pt x="29637" y="17943"/>
                  </a:lnTo>
                  <a:lnTo>
                    <a:pt x="41522" y="246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2" name="Google Shape;1602;p35"/>
          <p:cNvGrpSpPr/>
          <p:nvPr/>
        </p:nvGrpSpPr>
        <p:grpSpPr>
          <a:xfrm>
            <a:off x="7662743" y="2041685"/>
            <a:ext cx="452438" cy="381697"/>
            <a:chOff x="7662743" y="2041685"/>
            <a:chExt cx="452438" cy="381697"/>
          </a:xfrm>
        </p:grpSpPr>
        <p:sp>
          <p:nvSpPr>
            <p:cNvPr id="1603" name="Google Shape;1603;p35"/>
            <p:cNvSpPr/>
            <p:nvPr/>
          </p:nvSpPr>
          <p:spPr>
            <a:xfrm>
              <a:off x="7860197" y="2100832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8837" y="17673"/>
                  </a:move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7810504" y="2100832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8837" y="17673"/>
                  </a:moveTo>
                  <a:lnTo>
                    <a:pt x="42714" y="17673"/>
                  </a:ln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8005568" y="2090451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3137" y="53277"/>
                  </a:move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close/>
                  <a:moveTo>
                    <a:pt x="17673" y="17672"/>
                  </a:moveTo>
                  <a:lnTo>
                    <a:pt x="87231" y="17672"/>
                  </a:lnTo>
                  <a:lnTo>
                    <a:pt x="87231" y="35604"/>
                  </a:lnTo>
                  <a:lnTo>
                    <a:pt x="17673" y="35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7693676" y="2090451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3137" y="53277"/>
                  </a:move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close/>
                  <a:moveTo>
                    <a:pt x="17673" y="17672"/>
                  </a:moveTo>
                  <a:lnTo>
                    <a:pt x="87231" y="17672"/>
                  </a:lnTo>
                  <a:lnTo>
                    <a:pt x="87231" y="35604"/>
                  </a:lnTo>
                  <a:lnTo>
                    <a:pt x="17673" y="35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7693396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7693396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7781232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7781232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7869067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7869068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7956905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7956905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8044741" y="2168306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8044741" y="2191179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7693396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7781232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7781232" y="2259221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7869068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7956905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8837" y="17673"/>
                  </a:move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7956905" y="2259221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8044741" y="2236347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7693396" y="2304388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35"/>
            <p:cNvSpPr/>
            <p:nvPr/>
          </p:nvSpPr>
          <p:spPr>
            <a:xfrm>
              <a:off x="7693396" y="2327262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7781232" y="2304388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7869068" y="2304388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7869068" y="2327262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3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8044741" y="2304388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8044741" y="2327262"/>
              <a:ext cx="39787" cy="13255"/>
            </a:xfrm>
            <a:custGeom>
              <a:rect b="b" l="l" r="r" t="t"/>
              <a:pathLst>
                <a:path extrusionOk="0" h="17673" w="53049">
                  <a:moveTo>
                    <a:pt x="4421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213" y="17673"/>
                  </a:lnTo>
                  <a:cubicBezTo>
                    <a:pt x="49094" y="17673"/>
                    <a:pt x="53049" y="13718"/>
                    <a:pt x="53049" y="8837"/>
                  </a:cubicBezTo>
                  <a:cubicBezTo>
                    <a:pt x="53049" y="3955"/>
                    <a:pt x="49094" y="0"/>
                    <a:pt x="44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7703059" y="2378163"/>
              <a:ext cx="27748" cy="13255"/>
            </a:xfrm>
            <a:custGeom>
              <a:rect b="b" l="l" r="r" t="t"/>
              <a:pathLst>
                <a:path extrusionOk="0" h="17673" w="36997">
                  <a:moveTo>
                    <a:pt x="2816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8161" y="17673"/>
                  </a:lnTo>
                  <a:cubicBezTo>
                    <a:pt x="33042" y="17673"/>
                    <a:pt x="36997" y="13718"/>
                    <a:pt x="36997" y="8837"/>
                  </a:cubicBezTo>
                  <a:cubicBezTo>
                    <a:pt x="36997" y="3955"/>
                    <a:pt x="33042" y="0"/>
                    <a:pt x="28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7743333" y="2378163"/>
              <a:ext cx="90218" cy="13255"/>
            </a:xfrm>
            <a:custGeom>
              <a:rect b="b" l="l" r="r" t="t"/>
              <a:pathLst>
                <a:path extrusionOk="0" h="17673" w="120290">
                  <a:moveTo>
                    <a:pt x="111454" y="17673"/>
                  </a:moveTo>
                  <a:cubicBezTo>
                    <a:pt x="116335" y="17673"/>
                    <a:pt x="120291" y="13718"/>
                    <a:pt x="120291" y="8837"/>
                  </a:cubicBezTo>
                  <a:cubicBezTo>
                    <a:pt x="120291" y="3955"/>
                    <a:pt x="116335" y="0"/>
                    <a:pt x="11145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7662743" y="2041685"/>
              <a:ext cx="452438" cy="381697"/>
            </a:xfrm>
            <a:custGeom>
              <a:rect b="b" l="l" r="r" t="t"/>
              <a:pathLst>
                <a:path extrusionOk="0" h="508929" w="603250">
                  <a:moveTo>
                    <a:pt x="594413" y="33907"/>
                  </a:moveTo>
                  <a:lnTo>
                    <a:pt x="586450" y="33907"/>
                  </a:lnTo>
                  <a:lnTo>
                    <a:pt x="568647" y="8653"/>
                  </a:lnTo>
                  <a:cubicBezTo>
                    <a:pt x="564828" y="3234"/>
                    <a:pt x="558590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5"/>
                    <a:pt x="456849" y="8837"/>
                  </a:cubicBezTo>
                  <a:cubicBezTo>
                    <a:pt x="456849" y="13718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67418" y="508930"/>
                  </a:lnTo>
                  <a:cubicBezTo>
                    <a:pt x="72299" y="508930"/>
                    <a:pt x="76255" y="504974"/>
                    <a:pt x="76255" y="500093"/>
                  </a:cubicBezTo>
                  <a:cubicBezTo>
                    <a:pt x="76255" y="495212"/>
                    <a:pt x="72299" y="491256"/>
                    <a:pt x="67418" y="491256"/>
                  </a:cubicBezTo>
                  <a:lnTo>
                    <a:pt x="17673" y="491256"/>
                  </a:lnTo>
                  <a:lnTo>
                    <a:pt x="17673" y="428555"/>
                  </a:lnTo>
                  <a:lnTo>
                    <a:pt x="401075" y="428555"/>
                  </a:lnTo>
                  <a:cubicBezTo>
                    <a:pt x="405957" y="428555"/>
                    <a:pt x="409912" y="424600"/>
                    <a:pt x="409912" y="419718"/>
                  </a:cubicBezTo>
                  <a:cubicBezTo>
                    <a:pt x="409912" y="414837"/>
                    <a:pt x="405957" y="410882"/>
                    <a:pt x="401075" y="410882"/>
                  </a:cubicBezTo>
                  <a:lnTo>
                    <a:pt x="369019" y="410882"/>
                  </a:lnTo>
                  <a:lnTo>
                    <a:pt x="369019" y="337833"/>
                  </a:lnTo>
                  <a:lnTo>
                    <a:pt x="468461" y="337833"/>
                  </a:lnTo>
                  <a:lnTo>
                    <a:pt x="468461" y="410882"/>
                  </a:lnTo>
                  <a:lnTo>
                    <a:pt x="436405" y="410882"/>
                  </a:lnTo>
                  <a:cubicBezTo>
                    <a:pt x="431524" y="410882"/>
                    <a:pt x="427569" y="414837"/>
                    <a:pt x="427569" y="419718"/>
                  </a:cubicBezTo>
                  <a:cubicBezTo>
                    <a:pt x="427569" y="424600"/>
                    <a:pt x="431524" y="428555"/>
                    <a:pt x="436405" y="428555"/>
                  </a:cubicBezTo>
                  <a:lnTo>
                    <a:pt x="585577" y="428555"/>
                  </a:lnTo>
                  <a:lnTo>
                    <a:pt x="585577" y="491256"/>
                  </a:lnTo>
                  <a:lnTo>
                    <a:pt x="102748" y="491256"/>
                  </a:lnTo>
                  <a:cubicBezTo>
                    <a:pt x="97867" y="491256"/>
                    <a:pt x="93911" y="495212"/>
                    <a:pt x="93911" y="500093"/>
                  </a:cubicBezTo>
                  <a:cubicBezTo>
                    <a:pt x="93911" y="504974"/>
                    <a:pt x="97867" y="508930"/>
                    <a:pt x="102748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  <a:moveTo>
                    <a:pt x="134789" y="156388"/>
                  </a:moveTo>
                  <a:lnTo>
                    <a:pt x="234231" y="156388"/>
                  </a:lnTo>
                  <a:lnTo>
                    <a:pt x="234231" y="229436"/>
                  </a:lnTo>
                  <a:lnTo>
                    <a:pt x="134789" y="229436"/>
                  </a:lnTo>
                  <a:close/>
                  <a:moveTo>
                    <a:pt x="251905" y="156388"/>
                  </a:moveTo>
                  <a:lnTo>
                    <a:pt x="351346" y="156388"/>
                  </a:lnTo>
                  <a:lnTo>
                    <a:pt x="351346" y="229436"/>
                  </a:lnTo>
                  <a:lnTo>
                    <a:pt x="251905" y="229436"/>
                  </a:lnTo>
                  <a:close/>
                  <a:moveTo>
                    <a:pt x="369019" y="156388"/>
                  </a:moveTo>
                  <a:lnTo>
                    <a:pt x="468461" y="156388"/>
                  </a:lnTo>
                  <a:lnTo>
                    <a:pt x="468461" y="229436"/>
                  </a:lnTo>
                  <a:lnTo>
                    <a:pt x="369019" y="229436"/>
                  </a:lnTo>
                  <a:close/>
                  <a:moveTo>
                    <a:pt x="486136" y="156388"/>
                  </a:moveTo>
                  <a:lnTo>
                    <a:pt x="585577" y="156388"/>
                  </a:lnTo>
                  <a:lnTo>
                    <a:pt x="585577" y="229436"/>
                  </a:lnTo>
                  <a:lnTo>
                    <a:pt x="486136" y="229436"/>
                  </a:lnTo>
                  <a:close/>
                  <a:moveTo>
                    <a:pt x="234232" y="247111"/>
                  </a:moveTo>
                  <a:lnTo>
                    <a:pt x="234232" y="320158"/>
                  </a:lnTo>
                  <a:lnTo>
                    <a:pt x="134790" y="320158"/>
                  </a:lnTo>
                  <a:lnTo>
                    <a:pt x="134790" y="247111"/>
                  </a:lnTo>
                  <a:close/>
                  <a:moveTo>
                    <a:pt x="251905" y="320158"/>
                  </a:moveTo>
                  <a:lnTo>
                    <a:pt x="251905" y="247111"/>
                  </a:lnTo>
                  <a:lnTo>
                    <a:pt x="351346" y="247111"/>
                  </a:lnTo>
                  <a:lnTo>
                    <a:pt x="351346" y="320158"/>
                  </a:lnTo>
                  <a:close/>
                  <a:moveTo>
                    <a:pt x="369019" y="247111"/>
                  </a:moveTo>
                  <a:lnTo>
                    <a:pt x="468461" y="247111"/>
                  </a:lnTo>
                  <a:lnTo>
                    <a:pt x="468461" y="320158"/>
                  </a:lnTo>
                  <a:lnTo>
                    <a:pt x="369019" y="320158"/>
                  </a:lnTo>
                  <a:close/>
                  <a:moveTo>
                    <a:pt x="486136" y="320158"/>
                  </a:moveTo>
                  <a:lnTo>
                    <a:pt x="486136" y="247111"/>
                  </a:lnTo>
                  <a:lnTo>
                    <a:pt x="585577" y="247111"/>
                  </a:lnTo>
                  <a:lnTo>
                    <a:pt x="585577" y="320158"/>
                  </a:lnTo>
                  <a:close/>
                  <a:moveTo>
                    <a:pt x="117115" y="229436"/>
                  </a:moveTo>
                  <a:lnTo>
                    <a:pt x="17673" y="229436"/>
                  </a:lnTo>
                  <a:lnTo>
                    <a:pt x="17673" y="156388"/>
                  </a:lnTo>
                  <a:lnTo>
                    <a:pt x="117115" y="156388"/>
                  </a:lnTo>
                  <a:close/>
                  <a:moveTo>
                    <a:pt x="17673" y="247111"/>
                  </a:moveTo>
                  <a:lnTo>
                    <a:pt x="117115" y="247111"/>
                  </a:lnTo>
                  <a:lnTo>
                    <a:pt x="117115" y="320158"/>
                  </a:lnTo>
                  <a:lnTo>
                    <a:pt x="17673" y="320158"/>
                  </a:lnTo>
                  <a:close/>
                  <a:moveTo>
                    <a:pt x="585577" y="51580"/>
                  </a:moveTo>
                  <a:lnTo>
                    <a:pt x="585577" y="138715"/>
                  </a:lnTo>
                  <a:lnTo>
                    <a:pt x="17673" y="138715"/>
                  </a:lnTo>
                  <a:lnTo>
                    <a:pt x="17673" y="51580"/>
                  </a:lnTo>
                  <a:close/>
                  <a:moveTo>
                    <a:pt x="17673" y="337833"/>
                  </a:moveTo>
                  <a:lnTo>
                    <a:pt x="117115" y="337833"/>
                  </a:lnTo>
                  <a:lnTo>
                    <a:pt x="117115" y="410882"/>
                  </a:lnTo>
                  <a:lnTo>
                    <a:pt x="17673" y="410882"/>
                  </a:lnTo>
                  <a:close/>
                  <a:moveTo>
                    <a:pt x="134789" y="337833"/>
                  </a:moveTo>
                  <a:lnTo>
                    <a:pt x="234231" y="337833"/>
                  </a:lnTo>
                  <a:lnTo>
                    <a:pt x="234231" y="410882"/>
                  </a:lnTo>
                  <a:lnTo>
                    <a:pt x="134789" y="410882"/>
                  </a:lnTo>
                  <a:close/>
                  <a:moveTo>
                    <a:pt x="251905" y="337833"/>
                  </a:moveTo>
                  <a:lnTo>
                    <a:pt x="351346" y="337833"/>
                  </a:lnTo>
                  <a:lnTo>
                    <a:pt x="351346" y="410882"/>
                  </a:lnTo>
                  <a:lnTo>
                    <a:pt x="251905" y="410882"/>
                  </a:lnTo>
                  <a:close/>
                  <a:moveTo>
                    <a:pt x="486136" y="410882"/>
                  </a:moveTo>
                  <a:lnTo>
                    <a:pt x="486136" y="337833"/>
                  </a:lnTo>
                  <a:lnTo>
                    <a:pt x="585577" y="337833"/>
                  </a:lnTo>
                  <a:lnTo>
                    <a:pt x="585577" y="410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4" name="Google Shape;1634;p35"/>
          <p:cNvGrpSpPr/>
          <p:nvPr/>
        </p:nvGrpSpPr>
        <p:grpSpPr>
          <a:xfrm>
            <a:off x="7707555" y="3349568"/>
            <a:ext cx="353448" cy="452438"/>
            <a:chOff x="7707555" y="3349568"/>
            <a:chExt cx="353448" cy="452438"/>
          </a:xfrm>
        </p:grpSpPr>
        <p:sp>
          <p:nvSpPr>
            <p:cNvPr id="1635" name="Google Shape;1635;p35"/>
            <p:cNvSpPr/>
            <p:nvPr/>
          </p:nvSpPr>
          <p:spPr>
            <a:xfrm>
              <a:off x="7707555" y="3349568"/>
              <a:ext cx="353448" cy="452438"/>
            </a:xfrm>
            <a:custGeom>
              <a:rect b="b" l="l" r="r" t="t"/>
              <a:pathLst>
                <a:path extrusionOk="0" h="603250" w="471264">
                  <a:moveTo>
                    <a:pt x="462429" y="35137"/>
                  </a:moveTo>
                  <a:lnTo>
                    <a:pt x="456857" y="35137"/>
                  </a:lnTo>
                  <a:lnTo>
                    <a:pt x="437684" y="12073"/>
                  </a:lnTo>
                  <a:cubicBezTo>
                    <a:pt x="431304" y="4401"/>
                    <a:pt x="421923" y="0"/>
                    <a:pt x="411943" y="0"/>
                  </a:cubicBezTo>
                  <a:lnTo>
                    <a:pt x="372859" y="0"/>
                  </a:lnTo>
                  <a:cubicBezTo>
                    <a:pt x="367978" y="0"/>
                    <a:pt x="364023" y="3955"/>
                    <a:pt x="364023" y="8837"/>
                  </a:cubicBezTo>
                  <a:cubicBezTo>
                    <a:pt x="364023" y="13718"/>
                    <a:pt x="367978" y="17673"/>
                    <a:pt x="372859" y="17673"/>
                  </a:cubicBezTo>
                  <a:lnTo>
                    <a:pt x="411943" y="17673"/>
                  </a:lnTo>
                  <a:cubicBezTo>
                    <a:pt x="416654" y="17673"/>
                    <a:pt x="421083" y="19751"/>
                    <a:pt x="424093" y="23372"/>
                  </a:cubicBezTo>
                  <a:lnTo>
                    <a:pt x="433875" y="35137"/>
                  </a:lnTo>
                  <a:lnTo>
                    <a:pt x="37392" y="35137"/>
                  </a:lnTo>
                  <a:lnTo>
                    <a:pt x="47173" y="23372"/>
                  </a:lnTo>
                  <a:cubicBezTo>
                    <a:pt x="50184" y="19751"/>
                    <a:pt x="54612" y="17673"/>
                    <a:pt x="59322" y="17673"/>
                  </a:cubicBezTo>
                  <a:lnTo>
                    <a:pt x="337529" y="17673"/>
                  </a:lnTo>
                  <a:cubicBezTo>
                    <a:pt x="342410" y="17673"/>
                    <a:pt x="346366" y="13718"/>
                    <a:pt x="346366" y="8837"/>
                  </a:cubicBezTo>
                  <a:cubicBezTo>
                    <a:pt x="346366" y="3955"/>
                    <a:pt x="342410" y="0"/>
                    <a:pt x="337529" y="0"/>
                  </a:cubicBezTo>
                  <a:lnTo>
                    <a:pt x="59322" y="0"/>
                  </a:lnTo>
                  <a:cubicBezTo>
                    <a:pt x="49344" y="0"/>
                    <a:pt x="39962" y="4401"/>
                    <a:pt x="33583" y="12074"/>
                  </a:cubicBezTo>
                  <a:lnTo>
                    <a:pt x="14410" y="35137"/>
                  </a:lnTo>
                  <a:lnTo>
                    <a:pt x="8837" y="35137"/>
                  </a:lnTo>
                  <a:cubicBezTo>
                    <a:pt x="3956" y="35137"/>
                    <a:pt x="0" y="39092"/>
                    <a:pt x="0" y="43974"/>
                  </a:cubicBezTo>
                  <a:lnTo>
                    <a:pt x="0" y="312361"/>
                  </a:lnTo>
                  <a:cubicBezTo>
                    <a:pt x="0" y="317242"/>
                    <a:pt x="3956" y="321198"/>
                    <a:pt x="8837" y="321198"/>
                  </a:cubicBezTo>
                  <a:cubicBezTo>
                    <a:pt x="13717" y="321198"/>
                    <a:pt x="17673" y="317242"/>
                    <a:pt x="17673" y="312361"/>
                  </a:cubicBezTo>
                  <a:lnTo>
                    <a:pt x="17673" y="52810"/>
                  </a:lnTo>
                  <a:lnTo>
                    <a:pt x="453592" y="52810"/>
                  </a:lnTo>
                  <a:lnTo>
                    <a:pt x="453592" y="389404"/>
                  </a:lnTo>
                  <a:lnTo>
                    <a:pt x="17673" y="389404"/>
                  </a:lnTo>
                  <a:lnTo>
                    <a:pt x="17673" y="347692"/>
                  </a:lnTo>
                  <a:cubicBezTo>
                    <a:pt x="17673" y="342811"/>
                    <a:pt x="13717" y="338856"/>
                    <a:pt x="8837" y="338856"/>
                  </a:cubicBezTo>
                  <a:cubicBezTo>
                    <a:pt x="3956" y="338856"/>
                    <a:pt x="0" y="342811"/>
                    <a:pt x="0" y="347692"/>
                  </a:cubicBezTo>
                  <a:lnTo>
                    <a:pt x="0" y="398240"/>
                  </a:lnTo>
                  <a:cubicBezTo>
                    <a:pt x="0" y="403122"/>
                    <a:pt x="3956" y="407077"/>
                    <a:pt x="8837" y="407077"/>
                  </a:cubicBezTo>
                  <a:lnTo>
                    <a:pt x="135708" y="407077"/>
                  </a:lnTo>
                  <a:lnTo>
                    <a:pt x="158941" y="434217"/>
                  </a:lnTo>
                  <a:cubicBezTo>
                    <a:pt x="165258" y="441598"/>
                    <a:pt x="174452" y="445830"/>
                    <a:pt x="184167" y="445830"/>
                  </a:cubicBezTo>
                  <a:lnTo>
                    <a:pt x="226796" y="445830"/>
                  </a:lnTo>
                  <a:lnTo>
                    <a:pt x="226796" y="557812"/>
                  </a:lnTo>
                  <a:lnTo>
                    <a:pt x="161684" y="577461"/>
                  </a:lnTo>
                  <a:cubicBezTo>
                    <a:pt x="157012" y="578871"/>
                    <a:pt x="154367" y="583802"/>
                    <a:pt x="155778" y="588475"/>
                  </a:cubicBezTo>
                  <a:cubicBezTo>
                    <a:pt x="157188" y="593148"/>
                    <a:pt x="162115" y="595786"/>
                    <a:pt x="166790" y="594383"/>
                  </a:cubicBezTo>
                  <a:lnTo>
                    <a:pt x="226796" y="576275"/>
                  </a:lnTo>
                  <a:lnTo>
                    <a:pt x="226796" y="594413"/>
                  </a:lnTo>
                  <a:cubicBezTo>
                    <a:pt x="226796" y="599295"/>
                    <a:pt x="230753" y="603250"/>
                    <a:pt x="235633" y="603250"/>
                  </a:cubicBezTo>
                  <a:cubicBezTo>
                    <a:pt x="240513" y="603250"/>
                    <a:pt x="244469" y="599295"/>
                    <a:pt x="244469" y="594413"/>
                  </a:cubicBezTo>
                  <a:lnTo>
                    <a:pt x="244469" y="576273"/>
                  </a:lnTo>
                  <a:lnTo>
                    <a:pt x="304474" y="594382"/>
                  </a:lnTo>
                  <a:cubicBezTo>
                    <a:pt x="305326" y="594638"/>
                    <a:pt x="306185" y="594760"/>
                    <a:pt x="307031" y="594760"/>
                  </a:cubicBezTo>
                  <a:cubicBezTo>
                    <a:pt x="310826" y="594760"/>
                    <a:pt x="314333" y="592295"/>
                    <a:pt x="315487" y="588474"/>
                  </a:cubicBezTo>
                  <a:cubicBezTo>
                    <a:pt x="316897" y="583801"/>
                    <a:pt x="314252" y="578871"/>
                    <a:pt x="309580" y="577460"/>
                  </a:cubicBezTo>
                  <a:lnTo>
                    <a:pt x="244469" y="557811"/>
                  </a:lnTo>
                  <a:lnTo>
                    <a:pt x="244469" y="445829"/>
                  </a:lnTo>
                  <a:lnTo>
                    <a:pt x="287099" y="445829"/>
                  </a:lnTo>
                  <a:cubicBezTo>
                    <a:pt x="296814" y="445829"/>
                    <a:pt x="306009" y="441596"/>
                    <a:pt x="312323" y="434216"/>
                  </a:cubicBezTo>
                  <a:lnTo>
                    <a:pt x="335557" y="407076"/>
                  </a:lnTo>
                  <a:lnTo>
                    <a:pt x="462428" y="407076"/>
                  </a:lnTo>
                  <a:cubicBezTo>
                    <a:pt x="467309" y="407076"/>
                    <a:pt x="471264" y="403121"/>
                    <a:pt x="471264" y="398239"/>
                  </a:cubicBezTo>
                  <a:lnTo>
                    <a:pt x="471264" y="43974"/>
                  </a:lnTo>
                  <a:cubicBezTo>
                    <a:pt x="471266" y="39093"/>
                    <a:pt x="467310" y="35137"/>
                    <a:pt x="462429" y="35137"/>
                  </a:cubicBezTo>
                  <a:close/>
                  <a:moveTo>
                    <a:pt x="298897" y="422726"/>
                  </a:moveTo>
                  <a:cubicBezTo>
                    <a:pt x="295944" y="426177"/>
                    <a:pt x="291643" y="428157"/>
                    <a:pt x="287099" y="428157"/>
                  </a:cubicBezTo>
                  <a:lnTo>
                    <a:pt x="184166" y="428157"/>
                  </a:lnTo>
                  <a:cubicBezTo>
                    <a:pt x="179622" y="428157"/>
                    <a:pt x="175322" y="426176"/>
                    <a:pt x="172366" y="422725"/>
                  </a:cubicBezTo>
                  <a:lnTo>
                    <a:pt x="158971" y="407077"/>
                  </a:lnTo>
                  <a:lnTo>
                    <a:pt x="312293" y="4070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7846967" y="3481094"/>
              <a:ext cx="74625" cy="71618"/>
            </a:xfrm>
            <a:custGeom>
              <a:rect b="b" l="l" r="r" t="t"/>
              <a:pathLst>
                <a:path extrusionOk="0" h="95490" w="99500">
                  <a:moveTo>
                    <a:pt x="71237" y="871"/>
                  </a:moveTo>
                  <a:cubicBezTo>
                    <a:pt x="66839" y="-1240"/>
                    <a:pt x="61559" y="618"/>
                    <a:pt x="59448" y="5019"/>
                  </a:cubicBezTo>
                  <a:cubicBezTo>
                    <a:pt x="57338" y="9418"/>
                    <a:pt x="59193" y="14697"/>
                    <a:pt x="63595" y="16808"/>
                  </a:cubicBezTo>
                  <a:cubicBezTo>
                    <a:pt x="75462" y="22500"/>
                    <a:pt x="82594" y="34682"/>
                    <a:pt x="81762" y="47841"/>
                  </a:cubicBezTo>
                  <a:cubicBezTo>
                    <a:pt x="80750" y="63880"/>
                    <a:pt x="67891" y="76739"/>
                    <a:pt x="51851" y="77753"/>
                  </a:cubicBezTo>
                  <a:cubicBezTo>
                    <a:pt x="42617" y="78342"/>
                    <a:pt x="33580" y="74937"/>
                    <a:pt x="27067" y="68423"/>
                  </a:cubicBezTo>
                  <a:cubicBezTo>
                    <a:pt x="20555" y="61911"/>
                    <a:pt x="17154" y="52879"/>
                    <a:pt x="17738" y="43641"/>
                  </a:cubicBezTo>
                  <a:cubicBezTo>
                    <a:pt x="18462" y="32170"/>
                    <a:pt x="25433" y="21892"/>
                    <a:pt x="35928" y="16820"/>
                  </a:cubicBezTo>
                  <a:cubicBezTo>
                    <a:pt x="40322" y="14695"/>
                    <a:pt x="42163" y="9412"/>
                    <a:pt x="40040" y="5017"/>
                  </a:cubicBezTo>
                  <a:cubicBezTo>
                    <a:pt x="37917" y="624"/>
                    <a:pt x="32634" y="-1214"/>
                    <a:pt x="28239" y="907"/>
                  </a:cubicBezTo>
                  <a:cubicBezTo>
                    <a:pt x="12008" y="8750"/>
                    <a:pt x="1226" y="24697"/>
                    <a:pt x="100" y="42526"/>
                  </a:cubicBezTo>
                  <a:cubicBezTo>
                    <a:pt x="-804" y="56826"/>
                    <a:pt x="4470" y="70821"/>
                    <a:pt x="14569" y="80921"/>
                  </a:cubicBezTo>
                  <a:cubicBezTo>
                    <a:pt x="24681" y="91032"/>
                    <a:pt x="38686" y="96294"/>
                    <a:pt x="52963" y="95391"/>
                  </a:cubicBezTo>
                  <a:cubicBezTo>
                    <a:pt x="77864" y="93818"/>
                    <a:pt x="97826" y="73855"/>
                    <a:pt x="99399" y="48955"/>
                  </a:cubicBezTo>
                  <a:cubicBezTo>
                    <a:pt x="100689" y="28569"/>
                    <a:pt x="89634" y="9695"/>
                    <a:pt x="71237" y="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7806301" y="3430534"/>
              <a:ext cx="155956" cy="169729"/>
            </a:xfrm>
            <a:custGeom>
              <a:rect b="b" l="l" r="r" t="t"/>
              <a:pathLst>
                <a:path extrusionOk="0" h="226305" w="207941">
                  <a:moveTo>
                    <a:pt x="165361" y="39223"/>
                  </a:moveTo>
                  <a:lnTo>
                    <a:pt x="137301" y="23021"/>
                  </a:lnTo>
                  <a:cubicBezTo>
                    <a:pt x="136586" y="22608"/>
                    <a:pt x="135982" y="22016"/>
                    <a:pt x="135553" y="21309"/>
                  </a:cubicBezTo>
                  <a:lnTo>
                    <a:pt x="129243" y="10889"/>
                  </a:lnTo>
                  <a:cubicBezTo>
                    <a:pt x="125174" y="4172"/>
                    <a:pt x="117768" y="0"/>
                    <a:pt x="109916" y="0"/>
                  </a:cubicBezTo>
                  <a:lnTo>
                    <a:pt x="98031" y="0"/>
                  </a:lnTo>
                  <a:cubicBezTo>
                    <a:pt x="90177" y="0"/>
                    <a:pt x="82771" y="4173"/>
                    <a:pt x="78701" y="10891"/>
                  </a:cubicBezTo>
                  <a:lnTo>
                    <a:pt x="72393" y="21309"/>
                  </a:lnTo>
                  <a:cubicBezTo>
                    <a:pt x="71965" y="22017"/>
                    <a:pt x="71360" y="22610"/>
                    <a:pt x="70643" y="23022"/>
                  </a:cubicBezTo>
                  <a:lnTo>
                    <a:pt x="42586" y="39222"/>
                  </a:lnTo>
                  <a:cubicBezTo>
                    <a:pt x="41870" y="39637"/>
                    <a:pt x="41053" y="39864"/>
                    <a:pt x="40225" y="39882"/>
                  </a:cubicBezTo>
                  <a:lnTo>
                    <a:pt x="28051" y="40137"/>
                  </a:lnTo>
                  <a:cubicBezTo>
                    <a:pt x="20197" y="40301"/>
                    <a:pt x="12880" y="44629"/>
                    <a:pt x="8953" y="51431"/>
                  </a:cubicBezTo>
                  <a:lnTo>
                    <a:pt x="3010" y="61722"/>
                  </a:lnTo>
                  <a:cubicBezTo>
                    <a:pt x="-917" y="68524"/>
                    <a:pt x="-1006" y="77026"/>
                    <a:pt x="2778" y="83908"/>
                  </a:cubicBezTo>
                  <a:lnTo>
                    <a:pt x="8644" y="94579"/>
                  </a:lnTo>
                  <a:cubicBezTo>
                    <a:pt x="9042" y="95304"/>
                    <a:pt x="9253" y="96125"/>
                    <a:pt x="9253" y="96954"/>
                  </a:cubicBezTo>
                  <a:lnTo>
                    <a:pt x="9253" y="129352"/>
                  </a:lnTo>
                  <a:cubicBezTo>
                    <a:pt x="9253" y="130181"/>
                    <a:pt x="9042" y="131001"/>
                    <a:pt x="8644" y="131725"/>
                  </a:cubicBezTo>
                  <a:lnTo>
                    <a:pt x="2777" y="142399"/>
                  </a:lnTo>
                  <a:cubicBezTo>
                    <a:pt x="-1007" y="149281"/>
                    <a:pt x="-918" y="157782"/>
                    <a:pt x="3009" y="164584"/>
                  </a:cubicBezTo>
                  <a:lnTo>
                    <a:pt x="8950" y="174875"/>
                  </a:lnTo>
                  <a:cubicBezTo>
                    <a:pt x="12877" y="181677"/>
                    <a:pt x="20195" y="186005"/>
                    <a:pt x="28047" y="186169"/>
                  </a:cubicBezTo>
                  <a:lnTo>
                    <a:pt x="40224" y="186424"/>
                  </a:lnTo>
                  <a:cubicBezTo>
                    <a:pt x="41050" y="186442"/>
                    <a:pt x="41868" y="186671"/>
                    <a:pt x="42582" y="187083"/>
                  </a:cubicBezTo>
                  <a:lnTo>
                    <a:pt x="70641" y="203283"/>
                  </a:lnTo>
                  <a:cubicBezTo>
                    <a:pt x="71356" y="203697"/>
                    <a:pt x="71962" y="204290"/>
                    <a:pt x="72389" y="204997"/>
                  </a:cubicBezTo>
                  <a:lnTo>
                    <a:pt x="78699" y="215416"/>
                  </a:lnTo>
                  <a:cubicBezTo>
                    <a:pt x="82767" y="222133"/>
                    <a:pt x="90174" y="226306"/>
                    <a:pt x="98028" y="226306"/>
                  </a:cubicBezTo>
                  <a:lnTo>
                    <a:pt x="109912" y="226306"/>
                  </a:lnTo>
                  <a:cubicBezTo>
                    <a:pt x="117764" y="226306"/>
                    <a:pt x="125170" y="222134"/>
                    <a:pt x="129241" y="215414"/>
                  </a:cubicBezTo>
                  <a:lnTo>
                    <a:pt x="135550" y="204995"/>
                  </a:lnTo>
                  <a:cubicBezTo>
                    <a:pt x="135978" y="204288"/>
                    <a:pt x="136583" y="203697"/>
                    <a:pt x="137299" y="203283"/>
                  </a:cubicBezTo>
                  <a:lnTo>
                    <a:pt x="165354" y="187086"/>
                  </a:lnTo>
                  <a:cubicBezTo>
                    <a:pt x="166072" y="186671"/>
                    <a:pt x="166890" y="186442"/>
                    <a:pt x="167717" y="186424"/>
                  </a:cubicBezTo>
                  <a:lnTo>
                    <a:pt x="179893" y="186169"/>
                  </a:lnTo>
                  <a:cubicBezTo>
                    <a:pt x="187745" y="186005"/>
                    <a:pt x="195063" y="181677"/>
                    <a:pt x="198991" y="174875"/>
                  </a:cubicBezTo>
                  <a:lnTo>
                    <a:pt x="204932" y="164584"/>
                  </a:lnTo>
                  <a:cubicBezTo>
                    <a:pt x="208859" y="157784"/>
                    <a:pt x="208948" y="149283"/>
                    <a:pt x="205165" y="142399"/>
                  </a:cubicBezTo>
                  <a:lnTo>
                    <a:pt x="199298" y="131725"/>
                  </a:lnTo>
                  <a:cubicBezTo>
                    <a:pt x="199298" y="131725"/>
                    <a:pt x="199297" y="131724"/>
                    <a:pt x="199297" y="131723"/>
                  </a:cubicBezTo>
                  <a:cubicBezTo>
                    <a:pt x="198899" y="131000"/>
                    <a:pt x="198688" y="130179"/>
                    <a:pt x="198688" y="129352"/>
                  </a:cubicBezTo>
                  <a:lnTo>
                    <a:pt x="198688" y="96954"/>
                  </a:lnTo>
                  <a:cubicBezTo>
                    <a:pt x="198688" y="96128"/>
                    <a:pt x="198899" y="95308"/>
                    <a:pt x="199298" y="94581"/>
                  </a:cubicBezTo>
                  <a:lnTo>
                    <a:pt x="205165" y="83907"/>
                  </a:lnTo>
                  <a:cubicBezTo>
                    <a:pt x="208949" y="77024"/>
                    <a:pt x="208859" y="68523"/>
                    <a:pt x="204932" y="61722"/>
                  </a:cubicBezTo>
                  <a:lnTo>
                    <a:pt x="198991" y="51431"/>
                  </a:lnTo>
                  <a:cubicBezTo>
                    <a:pt x="195063" y="44629"/>
                    <a:pt x="187745" y="40301"/>
                    <a:pt x="179894" y="40137"/>
                  </a:cubicBezTo>
                  <a:lnTo>
                    <a:pt x="167716" y="39882"/>
                  </a:lnTo>
                  <a:cubicBezTo>
                    <a:pt x="166892" y="39864"/>
                    <a:pt x="166077" y="39637"/>
                    <a:pt x="165361" y="39223"/>
                  </a:cubicBezTo>
                  <a:close/>
                  <a:moveTo>
                    <a:pt x="183688" y="60266"/>
                  </a:moveTo>
                  <a:lnTo>
                    <a:pt x="189630" y="70558"/>
                  </a:lnTo>
                  <a:cubicBezTo>
                    <a:pt x="190486" y="72040"/>
                    <a:pt x="190504" y="73893"/>
                    <a:pt x="189680" y="75393"/>
                  </a:cubicBezTo>
                  <a:lnTo>
                    <a:pt x="183814" y="86066"/>
                  </a:lnTo>
                  <a:cubicBezTo>
                    <a:pt x="181984" y="89392"/>
                    <a:pt x="181018" y="93157"/>
                    <a:pt x="181018" y="96952"/>
                  </a:cubicBezTo>
                  <a:lnTo>
                    <a:pt x="181018" y="129351"/>
                  </a:lnTo>
                  <a:cubicBezTo>
                    <a:pt x="181018" y="133149"/>
                    <a:pt x="181984" y="136912"/>
                    <a:pt x="183814" y="140238"/>
                  </a:cubicBezTo>
                  <a:lnTo>
                    <a:pt x="189680" y="150910"/>
                  </a:lnTo>
                  <a:cubicBezTo>
                    <a:pt x="190504" y="152410"/>
                    <a:pt x="190486" y="154264"/>
                    <a:pt x="189630" y="155746"/>
                  </a:cubicBezTo>
                  <a:lnTo>
                    <a:pt x="183688" y="166037"/>
                  </a:lnTo>
                  <a:cubicBezTo>
                    <a:pt x="182831" y="167520"/>
                    <a:pt x="181238" y="168463"/>
                    <a:pt x="179526" y="168499"/>
                  </a:cubicBezTo>
                  <a:lnTo>
                    <a:pt x="167351" y="168754"/>
                  </a:lnTo>
                  <a:cubicBezTo>
                    <a:pt x="163560" y="168832"/>
                    <a:pt x="159818" y="169877"/>
                    <a:pt x="156525" y="171775"/>
                  </a:cubicBezTo>
                  <a:lnTo>
                    <a:pt x="128468" y="187975"/>
                  </a:lnTo>
                  <a:cubicBezTo>
                    <a:pt x="125180" y="189873"/>
                    <a:pt x="122403" y="192593"/>
                    <a:pt x="120437" y="195841"/>
                  </a:cubicBezTo>
                  <a:lnTo>
                    <a:pt x="114129" y="206256"/>
                  </a:lnTo>
                  <a:cubicBezTo>
                    <a:pt x="113241" y="207721"/>
                    <a:pt x="111627" y="208631"/>
                    <a:pt x="109916" y="208631"/>
                  </a:cubicBezTo>
                  <a:lnTo>
                    <a:pt x="98031" y="208631"/>
                  </a:lnTo>
                  <a:cubicBezTo>
                    <a:pt x="96319" y="208631"/>
                    <a:pt x="94705" y="207723"/>
                    <a:pt x="93819" y="206258"/>
                  </a:cubicBezTo>
                  <a:lnTo>
                    <a:pt x="87510" y="195838"/>
                  </a:lnTo>
                  <a:cubicBezTo>
                    <a:pt x="85542" y="192591"/>
                    <a:pt x="82765" y="189873"/>
                    <a:pt x="79480" y="187976"/>
                  </a:cubicBezTo>
                  <a:lnTo>
                    <a:pt x="51417" y="171772"/>
                  </a:lnTo>
                  <a:cubicBezTo>
                    <a:pt x="48128" y="169877"/>
                    <a:pt x="44387" y="168832"/>
                    <a:pt x="40596" y="168753"/>
                  </a:cubicBezTo>
                  <a:lnTo>
                    <a:pt x="28418" y="168498"/>
                  </a:lnTo>
                  <a:cubicBezTo>
                    <a:pt x="26707" y="168462"/>
                    <a:pt x="25114" y="167519"/>
                    <a:pt x="24258" y="166036"/>
                  </a:cubicBezTo>
                  <a:lnTo>
                    <a:pt x="18316" y="155745"/>
                  </a:lnTo>
                  <a:cubicBezTo>
                    <a:pt x="17460" y="154262"/>
                    <a:pt x="17441" y="152410"/>
                    <a:pt x="18265" y="150910"/>
                  </a:cubicBezTo>
                  <a:lnTo>
                    <a:pt x="24132" y="140237"/>
                  </a:lnTo>
                  <a:cubicBezTo>
                    <a:pt x="25960" y="136912"/>
                    <a:pt x="26928" y="133146"/>
                    <a:pt x="26928" y="129350"/>
                  </a:cubicBezTo>
                  <a:lnTo>
                    <a:pt x="26928" y="96951"/>
                  </a:lnTo>
                  <a:cubicBezTo>
                    <a:pt x="26928" y="93156"/>
                    <a:pt x="25962" y="89392"/>
                    <a:pt x="24133" y="86064"/>
                  </a:cubicBezTo>
                  <a:lnTo>
                    <a:pt x="18265" y="75392"/>
                  </a:lnTo>
                  <a:cubicBezTo>
                    <a:pt x="17441" y="73893"/>
                    <a:pt x="17461" y="72039"/>
                    <a:pt x="18316" y="70557"/>
                  </a:cubicBezTo>
                  <a:lnTo>
                    <a:pt x="24259" y="60265"/>
                  </a:lnTo>
                  <a:cubicBezTo>
                    <a:pt x="25114" y="58783"/>
                    <a:pt x="26709" y="57839"/>
                    <a:pt x="28421" y="57804"/>
                  </a:cubicBezTo>
                  <a:lnTo>
                    <a:pt x="40595" y="57548"/>
                  </a:lnTo>
                  <a:cubicBezTo>
                    <a:pt x="44389" y="57470"/>
                    <a:pt x="48132" y="56425"/>
                    <a:pt x="51422" y="54527"/>
                  </a:cubicBezTo>
                  <a:lnTo>
                    <a:pt x="79480" y="38326"/>
                  </a:lnTo>
                  <a:cubicBezTo>
                    <a:pt x="82767" y="36429"/>
                    <a:pt x="85544" y="33710"/>
                    <a:pt x="87511" y="30462"/>
                  </a:cubicBezTo>
                  <a:lnTo>
                    <a:pt x="93819" y="20045"/>
                  </a:lnTo>
                  <a:cubicBezTo>
                    <a:pt x="94705" y="18581"/>
                    <a:pt x="96320" y="17671"/>
                    <a:pt x="98031" y="17671"/>
                  </a:cubicBezTo>
                  <a:lnTo>
                    <a:pt x="109916" y="17671"/>
                  </a:lnTo>
                  <a:cubicBezTo>
                    <a:pt x="111627" y="17671"/>
                    <a:pt x="113241" y="18581"/>
                    <a:pt x="114128" y="20044"/>
                  </a:cubicBezTo>
                  <a:lnTo>
                    <a:pt x="120435" y="30458"/>
                  </a:lnTo>
                  <a:cubicBezTo>
                    <a:pt x="122400" y="33708"/>
                    <a:pt x="125179" y="36428"/>
                    <a:pt x="128467" y="38326"/>
                  </a:cubicBezTo>
                  <a:lnTo>
                    <a:pt x="156526" y="54528"/>
                  </a:lnTo>
                  <a:cubicBezTo>
                    <a:pt x="159815" y="56425"/>
                    <a:pt x="163558" y="57470"/>
                    <a:pt x="167351" y="57548"/>
                  </a:cubicBezTo>
                  <a:lnTo>
                    <a:pt x="179529" y="57804"/>
                  </a:lnTo>
                  <a:cubicBezTo>
                    <a:pt x="181238" y="57841"/>
                    <a:pt x="182831" y="58785"/>
                    <a:pt x="183688" y="60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7941573" y="3584253"/>
              <a:ext cx="91671" cy="29743"/>
            </a:xfrm>
            <a:custGeom>
              <a:rect b="b" l="l" r="r" t="t"/>
              <a:pathLst>
                <a:path extrusionOk="0" h="39658" w="122228">
                  <a:moveTo>
                    <a:pt x="15086" y="2587"/>
                  </a:move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5" y="37072"/>
                  </a:lnTo>
                  <a:cubicBezTo>
                    <a:pt x="26233" y="38728"/>
                    <a:pt x="28480" y="39659"/>
                    <a:pt x="30824" y="39659"/>
                  </a:cubicBezTo>
                  <a:lnTo>
                    <a:pt x="113392" y="39659"/>
                  </a:lnTo>
                  <a:cubicBezTo>
                    <a:pt x="118273" y="39659"/>
                    <a:pt x="122229" y="35704"/>
                    <a:pt x="122229" y="30822"/>
                  </a:cubicBezTo>
                  <a:cubicBezTo>
                    <a:pt x="122229" y="25941"/>
                    <a:pt x="118273" y="21986"/>
                    <a:pt x="113392" y="21986"/>
                  </a:cubicBezTo>
                  <a:lnTo>
                    <a:pt x="34484" y="219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8012045" y="3581204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7968816" y="3581204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8837" y="17673"/>
                  </a:move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8012045" y="3559769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7968816" y="3559769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8837" y="17673"/>
                  </a:move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7735314" y="3584254"/>
              <a:ext cx="91670" cy="29743"/>
            </a:xfrm>
            <a:custGeom>
              <a:rect b="b" l="l" r="r" t="t"/>
              <a:pathLst>
                <a:path extrusionOk="0" h="39658" w="122227">
                  <a:moveTo>
                    <a:pt x="8837" y="39659"/>
                  </a:moveTo>
                  <a:lnTo>
                    <a:pt x="91404" y="39659"/>
                  </a:lnTo>
                  <a:cubicBezTo>
                    <a:pt x="93748" y="39659"/>
                    <a:pt x="95996" y="38728"/>
                    <a:pt x="97652" y="37072"/>
                  </a:cubicBezTo>
                  <a:lnTo>
                    <a:pt x="119639" y="15085"/>
                  </a:lnTo>
                  <a:cubicBezTo>
                    <a:pt x="123090" y="11633"/>
                    <a:pt x="123090" y="6038"/>
                    <a:pt x="119639" y="2587"/>
                  </a:cubicBezTo>
                  <a:cubicBezTo>
                    <a:pt x="116188" y="-862"/>
                    <a:pt x="110593" y="-862"/>
                    <a:pt x="107143" y="2587"/>
                  </a:cubicBezTo>
                  <a:lnTo>
                    <a:pt x="87745" y="21987"/>
                  </a:lnTo>
                  <a:lnTo>
                    <a:pt x="8837" y="21987"/>
                  </a:lnTo>
                  <a:cubicBezTo>
                    <a:pt x="3956" y="21987"/>
                    <a:pt x="0" y="25942"/>
                    <a:pt x="0" y="30823"/>
                  </a:cubicBezTo>
                  <a:cubicBezTo>
                    <a:pt x="0" y="35705"/>
                    <a:pt x="3955" y="39659"/>
                    <a:pt x="8837" y="39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7735314" y="3581204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0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7762309" y="3581204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41075" y="17673"/>
                  </a:lnTo>
                  <a:cubicBezTo>
                    <a:pt x="45955" y="17673"/>
                    <a:pt x="49912" y="13718"/>
                    <a:pt x="49912" y="8837"/>
                  </a:cubicBezTo>
                  <a:cubicBezTo>
                    <a:pt x="49912" y="3955"/>
                    <a:pt x="45955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7735314" y="3559769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0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7762309" y="3559769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41075" y="17673"/>
                  </a:lnTo>
                  <a:cubicBezTo>
                    <a:pt x="45955" y="17673"/>
                    <a:pt x="49912" y="13718"/>
                    <a:pt x="49912" y="8837"/>
                  </a:cubicBezTo>
                  <a:cubicBezTo>
                    <a:pt x="49912" y="3955"/>
                    <a:pt x="45955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7939030" y="3397138"/>
              <a:ext cx="69840" cy="39957"/>
            </a:xfrm>
            <a:custGeom>
              <a:rect b="b" l="l" r="r" t="t"/>
              <a:pathLst>
                <a:path extrusionOk="0" h="53276" w="93120">
                  <a:moveTo>
                    <a:pt x="79985" y="0"/>
                  </a:move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79985" y="53277"/>
                  </a:lnTo>
                  <a:cubicBezTo>
                    <a:pt x="87227" y="53277"/>
                    <a:pt x="93121" y="47383"/>
                    <a:pt x="93121" y="40141"/>
                  </a:cubicBezTo>
                  <a:lnTo>
                    <a:pt x="93121" y="13137"/>
                  </a:lnTo>
                  <a:cubicBezTo>
                    <a:pt x="93122" y="5893"/>
                    <a:pt x="87229" y="0"/>
                    <a:pt x="79985" y="0"/>
                  </a:cubicBezTo>
                  <a:close/>
                  <a:moveTo>
                    <a:pt x="75449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75449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7759687" y="3397138"/>
              <a:ext cx="69841" cy="39957"/>
            </a:xfrm>
            <a:custGeom>
              <a:rect b="b" l="l" r="r" t="t"/>
              <a:pathLst>
                <a:path extrusionOk="0" h="53276" w="93122">
                  <a:moveTo>
                    <a:pt x="79985" y="0"/>
                  </a:move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79985" y="53277"/>
                  </a:lnTo>
                  <a:cubicBezTo>
                    <a:pt x="87229" y="53277"/>
                    <a:pt x="93122" y="47383"/>
                    <a:pt x="93122" y="40141"/>
                  </a:cubicBezTo>
                  <a:lnTo>
                    <a:pt x="93122" y="13137"/>
                  </a:lnTo>
                  <a:cubicBezTo>
                    <a:pt x="93122" y="5893"/>
                    <a:pt x="87229" y="0"/>
                    <a:pt x="79985" y="0"/>
                  </a:cubicBezTo>
                  <a:close/>
                  <a:moveTo>
                    <a:pt x="75449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75449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0" name="Google Shape;1650;p35"/>
          <p:cNvGrpSpPr/>
          <p:nvPr/>
        </p:nvGrpSpPr>
        <p:grpSpPr>
          <a:xfrm>
            <a:off x="5495528" y="4020129"/>
            <a:ext cx="362829" cy="452438"/>
            <a:chOff x="5495528" y="4020129"/>
            <a:chExt cx="362829" cy="452438"/>
          </a:xfrm>
        </p:grpSpPr>
        <p:sp>
          <p:nvSpPr>
            <p:cNvPr id="1651" name="Google Shape;1651;p35"/>
            <p:cNvSpPr/>
            <p:nvPr/>
          </p:nvSpPr>
          <p:spPr>
            <a:xfrm>
              <a:off x="5531953" y="4054818"/>
              <a:ext cx="138338" cy="159439"/>
            </a:xfrm>
            <a:custGeom>
              <a:rect b="b" l="l" r="r" t="t"/>
              <a:pathLst>
                <a:path extrusionOk="0" h="212586" w="184450">
                  <a:moveTo>
                    <a:pt x="0" y="174740"/>
                  </a:moveTo>
                  <a:cubicBezTo>
                    <a:pt x="-14" y="177083"/>
                    <a:pt x="904" y="179336"/>
                    <a:pt x="2551" y="181003"/>
                  </a:cubicBezTo>
                  <a:cubicBezTo>
                    <a:pt x="22384" y="201074"/>
                    <a:pt x="49943" y="212587"/>
                    <a:pt x="78159" y="212587"/>
                  </a:cubicBezTo>
                  <a:cubicBezTo>
                    <a:pt x="95241" y="212587"/>
                    <a:pt x="112294" y="208338"/>
                    <a:pt x="127472" y="200298"/>
                  </a:cubicBezTo>
                  <a:cubicBezTo>
                    <a:pt x="131786" y="198014"/>
                    <a:pt x="133430" y="192665"/>
                    <a:pt x="131146" y="188353"/>
                  </a:cubicBezTo>
                  <a:cubicBezTo>
                    <a:pt x="128862" y="184042"/>
                    <a:pt x="123512" y="182395"/>
                    <a:pt x="119201" y="184679"/>
                  </a:cubicBezTo>
                  <a:cubicBezTo>
                    <a:pt x="106560" y="191375"/>
                    <a:pt x="92368" y="194913"/>
                    <a:pt x="78158" y="194913"/>
                  </a:cubicBezTo>
                  <a:cubicBezTo>
                    <a:pt x="57590" y="194913"/>
                    <a:pt x="37443" y="187578"/>
                    <a:pt x="21652" y="174551"/>
                  </a:cubicBezTo>
                  <a:lnTo>
                    <a:pt x="84368" y="112579"/>
                  </a:lnTo>
                  <a:cubicBezTo>
                    <a:pt x="86048" y="110919"/>
                    <a:pt x="86994" y="108656"/>
                    <a:pt x="86994" y="106293"/>
                  </a:cubicBezTo>
                  <a:lnTo>
                    <a:pt x="86994" y="18115"/>
                  </a:lnTo>
                  <a:cubicBezTo>
                    <a:pt x="107181" y="20137"/>
                    <a:pt x="125986" y="29067"/>
                    <a:pt x="140686" y="43766"/>
                  </a:cubicBezTo>
                  <a:cubicBezTo>
                    <a:pt x="157511" y="60591"/>
                    <a:pt x="166778" y="82798"/>
                    <a:pt x="166778" y="106295"/>
                  </a:cubicBezTo>
                  <a:cubicBezTo>
                    <a:pt x="166778" y="127649"/>
                    <a:pt x="158906" y="148355"/>
                    <a:pt x="144614" y="164599"/>
                  </a:cubicBezTo>
                  <a:cubicBezTo>
                    <a:pt x="141390" y="168262"/>
                    <a:pt x="141746" y="173847"/>
                    <a:pt x="145412" y="177070"/>
                  </a:cubicBezTo>
                  <a:cubicBezTo>
                    <a:pt x="149075" y="180295"/>
                    <a:pt x="154660" y="179936"/>
                    <a:pt x="157883" y="176273"/>
                  </a:cubicBezTo>
                  <a:cubicBezTo>
                    <a:pt x="175016" y="156800"/>
                    <a:pt x="184451" y="131948"/>
                    <a:pt x="184451" y="106293"/>
                  </a:cubicBezTo>
                  <a:cubicBezTo>
                    <a:pt x="184451" y="78076"/>
                    <a:pt x="173346" y="51432"/>
                    <a:pt x="153183" y="31268"/>
                  </a:cubicBezTo>
                  <a:cubicBezTo>
                    <a:pt x="133020" y="11104"/>
                    <a:pt x="106375" y="0"/>
                    <a:pt x="78158" y="0"/>
                  </a:cubicBezTo>
                  <a:cubicBezTo>
                    <a:pt x="73276" y="0"/>
                    <a:pt x="69321" y="3955"/>
                    <a:pt x="69321" y="8837"/>
                  </a:cubicBezTo>
                  <a:lnTo>
                    <a:pt x="69321" y="41108"/>
                  </a:lnTo>
                  <a:cubicBezTo>
                    <a:pt x="37216" y="45438"/>
                    <a:pt x="12382" y="73020"/>
                    <a:pt x="12382" y="106293"/>
                  </a:cubicBezTo>
                  <a:cubicBezTo>
                    <a:pt x="12382" y="120730"/>
                    <a:pt x="17017" y="134481"/>
                    <a:pt x="25581" y="145824"/>
                  </a:cubicBezTo>
                  <a:lnTo>
                    <a:pt x="2625" y="168507"/>
                  </a:lnTo>
                  <a:cubicBezTo>
                    <a:pt x="958" y="170155"/>
                    <a:pt x="14" y="172396"/>
                    <a:pt x="0" y="174740"/>
                  </a:cubicBezTo>
                  <a:close/>
                  <a:moveTo>
                    <a:pt x="38309" y="133248"/>
                  </a:moveTo>
                  <a:cubicBezTo>
                    <a:pt x="32941" y="125350"/>
                    <a:pt x="30055" y="116036"/>
                    <a:pt x="30055" y="106295"/>
                  </a:cubicBezTo>
                  <a:cubicBezTo>
                    <a:pt x="30055" y="82788"/>
                    <a:pt x="47003" y="63166"/>
                    <a:pt x="69321" y="59004"/>
                  </a:cubicBezTo>
                  <a:lnTo>
                    <a:pt x="69321" y="10260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5684632" y="4079276"/>
              <a:ext cx="137298" cy="47789"/>
            </a:xfrm>
            <a:custGeom>
              <a:rect b="b" l="l" r="r" t="t"/>
              <a:pathLst>
                <a:path extrusionOk="0" h="63718" w="183064">
                  <a:moveTo>
                    <a:pt x="183064" y="8837"/>
                  </a:moveTo>
                  <a:cubicBezTo>
                    <a:pt x="183064" y="3955"/>
                    <a:pt x="179109" y="0"/>
                    <a:pt x="174227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54882"/>
                  </a:lnTo>
                  <a:cubicBezTo>
                    <a:pt x="0" y="59763"/>
                    <a:pt x="3955" y="63718"/>
                    <a:pt x="8837" y="63718"/>
                  </a:cubicBezTo>
                  <a:lnTo>
                    <a:pt x="174227" y="63718"/>
                  </a:lnTo>
                  <a:cubicBezTo>
                    <a:pt x="179109" y="63718"/>
                    <a:pt x="183064" y="59763"/>
                    <a:pt x="183064" y="54882"/>
                  </a:cubicBezTo>
                  <a:close/>
                  <a:moveTo>
                    <a:pt x="165391" y="46045"/>
                  </a:moveTo>
                  <a:lnTo>
                    <a:pt x="17673" y="46045"/>
                  </a:lnTo>
                  <a:lnTo>
                    <a:pt x="17673" y="17673"/>
                  </a:lnTo>
                  <a:lnTo>
                    <a:pt x="165391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5684632" y="4150529"/>
              <a:ext cx="38774" cy="13255"/>
            </a:xfrm>
            <a:custGeom>
              <a:rect b="b" l="l" r="r" t="t"/>
              <a:pathLst>
                <a:path extrusionOk="0" h="17673" w="51699">
                  <a:moveTo>
                    <a:pt x="8837" y="17673"/>
                  </a:moveTo>
                  <a:lnTo>
                    <a:pt x="42863" y="17673"/>
                  </a:lnTo>
                  <a:cubicBezTo>
                    <a:pt x="47744" y="17673"/>
                    <a:pt x="51699" y="13718"/>
                    <a:pt x="51699" y="8837"/>
                  </a:cubicBezTo>
                  <a:cubicBezTo>
                    <a:pt x="51699" y="3955"/>
                    <a:pt x="47744" y="0"/>
                    <a:pt x="4286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5733894" y="4150529"/>
              <a:ext cx="88036" cy="13255"/>
            </a:xfrm>
            <a:custGeom>
              <a:rect b="b" l="l" r="r" t="t"/>
              <a:pathLst>
                <a:path extrusionOk="0" h="17673" w="117381">
                  <a:moveTo>
                    <a:pt x="10854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08545" y="17673"/>
                  </a:lnTo>
                  <a:cubicBezTo>
                    <a:pt x="113426" y="17673"/>
                    <a:pt x="117382" y="13718"/>
                    <a:pt x="117382" y="8837"/>
                  </a:cubicBezTo>
                  <a:cubicBezTo>
                    <a:pt x="117382" y="3955"/>
                    <a:pt x="113426" y="0"/>
                    <a:pt x="108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5684632" y="4179452"/>
              <a:ext cx="38774" cy="13255"/>
            </a:xfrm>
            <a:custGeom>
              <a:rect b="b" l="l" r="r" t="t"/>
              <a:pathLst>
                <a:path extrusionOk="0" h="17673" w="51699">
                  <a:moveTo>
                    <a:pt x="8837" y="17673"/>
                  </a:moveTo>
                  <a:lnTo>
                    <a:pt x="42863" y="17673"/>
                  </a:lnTo>
                  <a:cubicBezTo>
                    <a:pt x="47744" y="17673"/>
                    <a:pt x="51699" y="13718"/>
                    <a:pt x="51699" y="8837"/>
                  </a:cubicBezTo>
                  <a:cubicBezTo>
                    <a:pt x="51699" y="3955"/>
                    <a:pt x="47744" y="0"/>
                    <a:pt x="4286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5733894" y="4179452"/>
              <a:ext cx="88036" cy="13255"/>
            </a:xfrm>
            <a:custGeom>
              <a:rect b="b" l="l" r="r" t="t"/>
              <a:pathLst>
                <a:path extrusionOk="0" h="17673" w="117381">
                  <a:moveTo>
                    <a:pt x="10854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08545" y="17673"/>
                  </a:lnTo>
                  <a:cubicBezTo>
                    <a:pt x="113426" y="17673"/>
                    <a:pt x="117382" y="13718"/>
                    <a:pt x="117382" y="8837"/>
                  </a:cubicBezTo>
                  <a:cubicBezTo>
                    <a:pt x="117382" y="3955"/>
                    <a:pt x="113426" y="0"/>
                    <a:pt x="108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5531953" y="4282489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5582938" y="4282489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5531953" y="4312545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5582938" y="4312545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5531953" y="4342600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5582938" y="4342600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5531953" y="4372656"/>
              <a:ext cx="36368" cy="13255"/>
            </a:xfrm>
            <a:custGeom>
              <a:rect b="b" l="l" r="r" t="t"/>
              <a:pathLst>
                <a:path extrusionOk="0" h="17673" w="48490">
                  <a:moveTo>
                    <a:pt x="3965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9654" y="17673"/>
                  </a:lnTo>
                  <a:cubicBezTo>
                    <a:pt x="44536" y="17673"/>
                    <a:pt x="48491" y="13718"/>
                    <a:pt x="48491" y="8837"/>
                  </a:cubicBezTo>
                  <a:cubicBezTo>
                    <a:pt x="48491" y="3955"/>
                    <a:pt x="44536" y="0"/>
                    <a:pt x="39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5582938" y="4372656"/>
              <a:ext cx="238991" cy="13255"/>
            </a:xfrm>
            <a:custGeom>
              <a:rect b="b" l="l" r="r" t="t"/>
              <a:pathLst>
                <a:path extrusionOk="0" h="17673" w="318655">
                  <a:moveTo>
                    <a:pt x="30981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09818" y="17673"/>
                  </a:lnTo>
                  <a:cubicBezTo>
                    <a:pt x="314700" y="17673"/>
                    <a:pt x="318655" y="13718"/>
                    <a:pt x="318655" y="8837"/>
                  </a:cubicBezTo>
                  <a:cubicBezTo>
                    <a:pt x="318655" y="3955"/>
                    <a:pt x="314700" y="0"/>
                    <a:pt x="309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5495528" y="4020129"/>
              <a:ext cx="362829" cy="452438"/>
            </a:xfrm>
            <a:custGeom>
              <a:rect b="b" l="l" r="r" t="t"/>
              <a:pathLst>
                <a:path extrusionOk="0" h="603250" w="483772">
                  <a:moveTo>
                    <a:pt x="474934" y="511653"/>
                  </a:moveTo>
                  <a:cubicBezTo>
                    <a:pt x="479816" y="511653"/>
                    <a:pt x="483771" y="507697"/>
                    <a:pt x="483771" y="502816"/>
                  </a:cubicBezTo>
                  <a:lnTo>
                    <a:pt x="483771" y="22305"/>
                  </a:lnTo>
                  <a:cubicBezTo>
                    <a:pt x="483771" y="10005"/>
                    <a:pt x="473765" y="0"/>
                    <a:pt x="461465" y="0"/>
                  </a:cubicBezTo>
                  <a:lnTo>
                    <a:pt x="22304" y="0"/>
                  </a:lnTo>
                  <a:cubicBezTo>
                    <a:pt x="10005" y="0"/>
                    <a:pt x="0" y="10005"/>
                    <a:pt x="0" y="22305"/>
                  </a:cubicBezTo>
                  <a:lnTo>
                    <a:pt x="0" y="520481"/>
                  </a:lnTo>
                  <a:cubicBezTo>
                    <a:pt x="0" y="522616"/>
                    <a:pt x="772" y="524678"/>
                    <a:pt x="2175" y="526287"/>
                  </a:cubicBezTo>
                  <a:lnTo>
                    <a:pt x="66607" y="600220"/>
                  </a:lnTo>
                  <a:cubicBezTo>
                    <a:pt x="68286" y="602145"/>
                    <a:pt x="70715" y="603250"/>
                    <a:pt x="73269" y="603250"/>
                  </a:cubicBezTo>
                  <a:lnTo>
                    <a:pt x="461466" y="603250"/>
                  </a:lnTo>
                  <a:cubicBezTo>
                    <a:pt x="473765" y="603250"/>
                    <a:pt x="483772" y="593245"/>
                    <a:pt x="483772" y="580944"/>
                  </a:cubicBezTo>
                  <a:lnTo>
                    <a:pt x="483772" y="538147"/>
                  </a:lnTo>
                  <a:cubicBezTo>
                    <a:pt x="483772" y="533266"/>
                    <a:pt x="479817" y="529311"/>
                    <a:pt x="474936" y="529311"/>
                  </a:cubicBezTo>
                  <a:cubicBezTo>
                    <a:pt x="470054" y="529311"/>
                    <a:pt x="466099" y="533266"/>
                    <a:pt x="466099" y="538147"/>
                  </a:cubicBezTo>
                  <a:lnTo>
                    <a:pt x="466099" y="580944"/>
                  </a:lnTo>
                  <a:cubicBezTo>
                    <a:pt x="466099" y="583498"/>
                    <a:pt x="464021" y="585577"/>
                    <a:pt x="461466" y="585577"/>
                  </a:cubicBezTo>
                  <a:lnTo>
                    <a:pt x="82106" y="585577"/>
                  </a:lnTo>
                  <a:lnTo>
                    <a:pt x="82106" y="530310"/>
                  </a:lnTo>
                  <a:cubicBezTo>
                    <a:pt x="82106" y="520018"/>
                    <a:pt x="73733" y="511644"/>
                    <a:pt x="63441" y="511644"/>
                  </a:cubicBezTo>
                  <a:lnTo>
                    <a:pt x="17673" y="511644"/>
                  </a:lnTo>
                  <a:lnTo>
                    <a:pt x="17673" y="22305"/>
                  </a:lnTo>
                  <a:cubicBezTo>
                    <a:pt x="17673" y="19752"/>
                    <a:pt x="19751" y="17673"/>
                    <a:pt x="22304" y="17673"/>
                  </a:cubicBezTo>
                  <a:lnTo>
                    <a:pt x="461465" y="17673"/>
                  </a:lnTo>
                  <a:cubicBezTo>
                    <a:pt x="464019" y="17673"/>
                    <a:pt x="466098" y="19752"/>
                    <a:pt x="466098" y="22305"/>
                  </a:cubicBezTo>
                  <a:lnTo>
                    <a:pt x="466098" y="502816"/>
                  </a:lnTo>
                  <a:cubicBezTo>
                    <a:pt x="466098" y="507696"/>
                    <a:pt x="470053" y="511653"/>
                    <a:pt x="474934" y="511653"/>
                  </a:cubicBezTo>
                  <a:close/>
                  <a:moveTo>
                    <a:pt x="64432" y="530310"/>
                  </a:moveTo>
                  <a:lnTo>
                    <a:pt x="64432" y="570824"/>
                  </a:lnTo>
                  <a:lnTo>
                    <a:pt x="28260" y="529318"/>
                  </a:lnTo>
                  <a:lnTo>
                    <a:pt x="63441" y="529318"/>
                  </a:lnTo>
                  <a:cubicBezTo>
                    <a:pt x="63988" y="529318"/>
                    <a:pt x="64432" y="529763"/>
                    <a:pt x="64432" y="530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5531953" y="4223883"/>
              <a:ext cx="289975" cy="41806"/>
            </a:xfrm>
            <a:custGeom>
              <a:rect b="b" l="l" r="r" t="t"/>
              <a:pathLst>
                <a:path extrusionOk="0" h="55741" w="386634">
                  <a:moveTo>
                    <a:pt x="386635" y="8837"/>
                  </a:moveTo>
                  <a:cubicBezTo>
                    <a:pt x="386635" y="3955"/>
                    <a:pt x="382680" y="0"/>
                    <a:pt x="37779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6905"/>
                  </a:lnTo>
                  <a:cubicBezTo>
                    <a:pt x="0" y="51786"/>
                    <a:pt x="3955" y="55742"/>
                    <a:pt x="8837" y="55742"/>
                  </a:cubicBezTo>
                  <a:lnTo>
                    <a:pt x="228768" y="55742"/>
                  </a:lnTo>
                  <a:cubicBezTo>
                    <a:pt x="233650" y="55742"/>
                    <a:pt x="237605" y="51786"/>
                    <a:pt x="237605" y="46905"/>
                  </a:cubicBezTo>
                  <a:cubicBezTo>
                    <a:pt x="237605" y="42024"/>
                    <a:pt x="233650" y="38068"/>
                    <a:pt x="228768" y="38068"/>
                  </a:cubicBezTo>
                  <a:lnTo>
                    <a:pt x="17673" y="38068"/>
                  </a:lnTo>
                  <a:lnTo>
                    <a:pt x="17673" y="17673"/>
                  </a:lnTo>
                  <a:lnTo>
                    <a:pt x="368962" y="17673"/>
                  </a:lnTo>
                  <a:lnTo>
                    <a:pt x="368962" y="38068"/>
                  </a:lnTo>
                  <a:lnTo>
                    <a:pt x="264100" y="38068"/>
                  </a:lnTo>
                  <a:cubicBezTo>
                    <a:pt x="259218" y="38068"/>
                    <a:pt x="255263" y="42024"/>
                    <a:pt x="255263" y="46905"/>
                  </a:cubicBezTo>
                  <a:cubicBezTo>
                    <a:pt x="255263" y="51786"/>
                    <a:pt x="259218" y="55742"/>
                    <a:pt x="264100" y="55742"/>
                  </a:cubicBezTo>
                  <a:lnTo>
                    <a:pt x="377798" y="55742"/>
                  </a:lnTo>
                  <a:cubicBezTo>
                    <a:pt x="382680" y="55742"/>
                    <a:pt x="386635" y="51786"/>
                    <a:pt x="386635" y="46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35"/>
          <p:cNvGrpSpPr/>
          <p:nvPr/>
        </p:nvGrpSpPr>
        <p:grpSpPr>
          <a:xfrm>
            <a:off x="6921074" y="4055498"/>
            <a:ext cx="452437" cy="381697"/>
            <a:chOff x="6921074" y="4055498"/>
            <a:chExt cx="452437" cy="381697"/>
          </a:xfrm>
        </p:grpSpPr>
        <p:sp>
          <p:nvSpPr>
            <p:cNvPr id="1668" name="Google Shape;1668;p35"/>
            <p:cNvSpPr/>
            <p:nvPr/>
          </p:nvSpPr>
          <p:spPr>
            <a:xfrm>
              <a:off x="6921074" y="405549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7134595" y="4114646"/>
              <a:ext cx="67696" cy="13255"/>
            </a:xfrm>
            <a:custGeom>
              <a:rect b="b" l="l" r="r" t="t"/>
              <a:pathLst>
                <a:path extrusionOk="0" h="17673" w="90262">
                  <a:moveTo>
                    <a:pt x="814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426" y="17673"/>
                  </a:lnTo>
                  <a:cubicBezTo>
                    <a:pt x="86307" y="17673"/>
                    <a:pt x="90262" y="13718"/>
                    <a:pt x="90262" y="8837"/>
                  </a:cubicBezTo>
                  <a:cubicBezTo>
                    <a:pt x="90262" y="3955"/>
                    <a:pt x="86307" y="0"/>
                    <a:pt x="81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7092294" y="4114646"/>
              <a:ext cx="30365" cy="13255"/>
            </a:xfrm>
            <a:custGeom>
              <a:rect b="b" l="l" r="r" t="t"/>
              <a:pathLst>
                <a:path extrusionOk="0" h="17673" w="40486">
                  <a:moveTo>
                    <a:pt x="316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1649" y="17673"/>
                  </a:lnTo>
                  <a:cubicBezTo>
                    <a:pt x="36531" y="17673"/>
                    <a:pt x="40486" y="13718"/>
                    <a:pt x="40486" y="8837"/>
                  </a:cubicBezTo>
                  <a:cubicBezTo>
                    <a:pt x="40486" y="3955"/>
                    <a:pt x="36531" y="0"/>
                    <a:pt x="31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6986194" y="432048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97652" y="37071"/>
                  </a:moveTo>
                  <a:lnTo>
                    <a:pt x="119640" y="15085"/>
                  </a:lnTo>
                  <a:cubicBezTo>
                    <a:pt x="123092" y="11634"/>
                    <a:pt x="123092" y="6038"/>
                    <a:pt x="119641" y="2588"/>
                  </a:cubicBezTo>
                  <a:cubicBezTo>
                    <a:pt x="116190" y="-861"/>
                    <a:pt x="110595" y="-864"/>
                    <a:pt x="107145" y="2587"/>
                  </a:cubicBezTo>
                  <a:lnTo>
                    <a:pt x="87745" y="21987"/>
                  </a:lnTo>
                  <a:lnTo>
                    <a:pt x="8837" y="21987"/>
                  </a:lnTo>
                  <a:cubicBezTo>
                    <a:pt x="3955" y="21987"/>
                    <a:pt x="0" y="25942"/>
                    <a:pt x="0" y="30823"/>
                  </a:cubicBezTo>
                  <a:cubicBezTo>
                    <a:pt x="0" y="35705"/>
                    <a:pt x="3955" y="39660"/>
                    <a:pt x="8837" y="39660"/>
                  </a:cubicBezTo>
                  <a:lnTo>
                    <a:pt x="91404" y="39660"/>
                  </a:lnTo>
                  <a:cubicBezTo>
                    <a:pt x="93749" y="39659"/>
                    <a:pt x="95996" y="38728"/>
                    <a:pt x="97652" y="370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6986194" y="4381360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28267" y="8837"/>
                  </a:move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0" y="17673"/>
                    <a:pt x="28267" y="13717"/>
                    <a:pt x="28267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7013190" y="4381360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6986194" y="4359924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7013190" y="4359924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7216720" y="4320481"/>
              <a:ext cx="91671" cy="29743"/>
            </a:xfrm>
            <a:custGeom>
              <a:rect b="b" l="l" r="r" t="t"/>
              <a:pathLst>
                <a:path extrusionOk="0" h="39658" w="122228">
                  <a:moveTo>
                    <a:pt x="113392" y="21987"/>
                  </a:moveTo>
                  <a:lnTo>
                    <a:pt x="34484" y="21987"/>
                  </a:ln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5" y="37072"/>
                  </a:lnTo>
                  <a:cubicBezTo>
                    <a:pt x="26233" y="38728"/>
                    <a:pt x="28480" y="39659"/>
                    <a:pt x="30824" y="39659"/>
                  </a:cubicBezTo>
                  <a:lnTo>
                    <a:pt x="113392" y="39659"/>
                  </a:lnTo>
                  <a:cubicBezTo>
                    <a:pt x="118273" y="39659"/>
                    <a:pt x="122229" y="35704"/>
                    <a:pt x="122229" y="30822"/>
                  </a:cubicBezTo>
                  <a:cubicBezTo>
                    <a:pt x="122229" y="25941"/>
                    <a:pt x="118272" y="21987"/>
                    <a:pt x="113392" y="21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7287191" y="4381360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7243963" y="4381360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4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7287191" y="4359924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7243963" y="4359924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4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6983377" y="4158585"/>
              <a:ext cx="129053" cy="149089"/>
            </a:xfrm>
            <a:custGeom>
              <a:rect b="b" l="l" r="r" t="t"/>
              <a:pathLst>
                <a:path extrusionOk="0" h="198785" w="172071">
                  <a:moveTo>
                    <a:pt x="65777" y="0"/>
                  </a:moveTo>
                  <a:cubicBezTo>
                    <a:pt x="60895" y="0"/>
                    <a:pt x="56940" y="3955"/>
                    <a:pt x="56940" y="8837"/>
                  </a:cubicBezTo>
                  <a:lnTo>
                    <a:pt x="56940" y="41109"/>
                  </a:lnTo>
                  <a:cubicBezTo>
                    <a:pt x="24833" y="45439"/>
                    <a:pt x="0" y="73022"/>
                    <a:pt x="0" y="106293"/>
                  </a:cubicBezTo>
                  <a:cubicBezTo>
                    <a:pt x="0" y="142563"/>
                    <a:pt x="29507" y="172070"/>
                    <a:pt x="65777" y="172070"/>
                  </a:cubicBezTo>
                  <a:cubicBezTo>
                    <a:pt x="74702" y="172070"/>
                    <a:pt x="83497" y="170258"/>
                    <a:pt x="91632" y="166780"/>
                  </a:cubicBezTo>
                  <a:lnTo>
                    <a:pt x="108188" y="194482"/>
                  </a:lnTo>
                  <a:cubicBezTo>
                    <a:pt x="109390" y="196493"/>
                    <a:pt x="111342" y="197945"/>
                    <a:pt x="113614" y="198518"/>
                  </a:cubicBezTo>
                  <a:cubicBezTo>
                    <a:pt x="115857" y="199083"/>
                    <a:pt x="118266" y="198753"/>
                    <a:pt x="120306" y="197534"/>
                  </a:cubicBezTo>
                  <a:cubicBezTo>
                    <a:pt x="152236" y="178452"/>
                    <a:pt x="172071" y="143490"/>
                    <a:pt x="172071" y="106293"/>
                  </a:cubicBezTo>
                  <a:cubicBezTo>
                    <a:pt x="172071" y="78076"/>
                    <a:pt x="160966" y="51432"/>
                    <a:pt x="140804" y="31268"/>
                  </a:cubicBezTo>
                  <a:cubicBezTo>
                    <a:pt x="120641" y="11104"/>
                    <a:pt x="93994" y="0"/>
                    <a:pt x="65777" y="0"/>
                  </a:cubicBezTo>
                  <a:close/>
                  <a:moveTo>
                    <a:pt x="65777" y="154397"/>
                  </a:moveTo>
                  <a:cubicBezTo>
                    <a:pt x="39252" y="154397"/>
                    <a:pt x="17673" y="132818"/>
                    <a:pt x="17673" y="106293"/>
                  </a:cubicBezTo>
                  <a:cubicBezTo>
                    <a:pt x="17673" y="82788"/>
                    <a:pt x="34622" y="63166"/>
                    <a:pt x="56940" y="59004"/>
                  </a:cubicBezTo>
                  <a:lnTo>
                    <a:pt x="56940" y="106293"/>
                  </a:lnTo>
                  <a:cubicBezTo>
                    <a:pt x="56940" y="107889"/>
                    <a:pt x="57372" y="109457"/>
                    <a:pt x="58191" y="110827"/>
                  </a:cubicBezTo>
                  <a:lnTo>
                    <a:pt x="82451" y="151419"/>
                  </a:lnTo>
                  <a:cubicBezTo>
                    <a:pt x="77141" y="153380"/>
                    <a:pt x="71497" y="154397"/>
                    <a:pt x="65777" y="154397"/>
                  </a:cubicBezTo>
                  <a:close/>
                  <a:moveTo>
                    <a:pt x="118594" y="177446"/>
                  </a:moveTo>
                  <a:lnTo>
                    <a:pt x="74613" y="103854"/>
                  </a:lnTo>
                  <a:lnTo>
                    <a:pt x="74613" y="18114"/>
                  </a:lnTo>
                  <a:cubicBezTo>
                    <a:pt x="94800" y="20136"/>
                    <a:pt x="113605" y="29066"/>
                    <a:pt x="128305" y="43765"/>
                  </a:cubicBezTo>
                  <a:cubicBezTo>
                    <a:pt x="145130" y="60590"/>
                    <a:pt x="154397" y="82797"/>
                    <a:pt x="154397" y="106293"/>
                  </a:cubicBezTo>
                  <a:cubicBezTo>
                    <a:pt x="154397" y="134340"/>
                    <a:pt x="140871" y="160862"/>
                    <a:pt x="118594" y="177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7118407" y="4148233"/>
              <a:ext cx="57770" cy="13255"/>
            </a:xfrm>
            <a:custGeom>
              <a:rect b="b" l="l" r="r" t="t"/>
              <a:pathLst>
                <a:path extrusionOk="0" h="17673" w="77027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68191" y="17673"/>
                  </a:lnTo>
                  <a:cubicBezTo>
                    <a:pt x="73072" y="17673"/>
                    <a:pt x="77027" y="13718"/>
                    <a:pt x="77027" y="8837"/>
                  </a:cubicBezTo>
                  <a:cubicBezTo>
                    <a:pt x="77027" y="3955"/>
                    <a:pt x="73072" y="0"/>
                    <a:pt x="68191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7172870" y="4148233"/>
              <a:ext cx="138338" cy="159439"/>
            </a:xfrm>
            <a:custGeom>
              <a:rect b="b" l="l" r="r" t="t"/>
              <a:pathLst>
                <a:path extrusionOk="0" h="212586" w="184451">
                  <a:moveTo>
                    <a:pt x="153184" y="31268"/>
                  </a:moveTo>
                  <a:cubicBezTo>
                    <a:pt x="133021" y="11105"/>
                    <a:pt x="106375" y="0"/>
                    <a:pt x="78158" y="0"/>
                  </a:cubicBezTo>
                  <a:cubicBezTo>
                    <a:pt x="73276" y="0"/>
                    <a:pt x="69321" y="3955"/>
                    <a:pt x="69321" y="8837"/>
                  </a:cubicBezTo>
                  <a:lnTo>
                    <a:pt x="69321" y="41109"/>
                  </a:lnTo>
                  <a:cubicBezTo>
                    <a:pt x="37216" y="45439"/>
                    <a:pt x="12382" y="73022"/>
                    <a:pt x="12382" y="106293"/>
                  </a:cubicBezTo>
                  <a:cubicBezTo>
                    <a:pt x="12382" y="120730"/>
                    <a:pt x="17018" y="134481"/>
                    <a:pt x="25581" y="145824"/>
                  </a:cubicBezTo>
                  <a:lnTo>
                    <a:pt x="2626" y="168508"/>
                  </a:lnTo>
                  <a:cubicBezTo>
                    <a:pt x="-846" y="171938"/>
                    <a:pt x="-880" y="177533"/>
                    <a:pt x="2551" y="181004"/>
                  </a:cubicBezTo>
                  <a:cubicBezTo>
                    <a:pt x="22384" y="201075"/>
                    <a:pt x="49942" y="212587"/>
                    <a:pt x="78159" y="212587"/>
                  </a:cubicBezTo>
                  <a:cubicBezTo>
                    <a:pt x="95243" y="212587"/>
                    <a:pt x="112296" y="208338"/>
                    <a:pt x="127472" y="200299"/>
                  </a:cubicBezTo>
                  <a:cubicBezTo>
                    <a:pt x="131786" y="198016"/>
                    <a:pt x="133431" y="192667"/>
                    <a:pt x="131146" y="188354"/>
                  </a:cubicBezTo>
                  <a:cubicBezTo>
                    <a:pt x="128863" y="184042"/>
                    <a:pt x="123512" y="182396"/>
                    <a:pt x="119201" y="184681"/>
                  </a:cubicBezTo>
                  <a:cubicBezTo>
                    <a:pt x="106561" y="191375"/>
                    <a:pt x="92370" y="194913"/>
                    <a:pt x="78158" y="194913"/>
                  </a:cubicBezTo>
                  <a:cubicBezTo>
                    <a:pt x="57591" y="194913"/>
                    <a:pt x="37443" y="187578"/>
                    <a:pt x="21653" y="174553"/>
                  </a:cubicBezTo>
                  <a:lnTo>
                    <a:pt x="43866" y="152602"/>
                  </a:lnTo>
                  <a:cubicBezTo>
                    <a:pt x="43868" y="152600"/>
                    <a:pt x="43870" y="152599"/>
                    <a:pt x="43872" y="152596"/>
                  </a:cubicBezTo>
                  <a:lnTo>
                    <a:pt x="84368" y="112579"/>
                  </a:lnTo>
                  <a:cubicBezTo>
                    <a:pt x="86048" y="110919"/>
                    <a:pt x="86995" y="108656"/>
                    <a:pt x="86995" y="106293"/>
                  </a:cubicBezTo>
                  <a:lnTo>
                    <a:pt x="86995" y="18114"/>
                  </a:lnTo>
                  <a:cubicBezTo>
                    <a:pt x="107181" y="20136"/>
                    <a:pt x="125987" y="29066"/>
                    <a:pt x="140686" y="43765"/>
                  </a:cubicBezTo>
                  <a:cubicBezTo>
                    <a:pt x="157511" y="60590"/>
                    <a:pt x="166778" y="82797"/>
                    <a:pt x="166778" y="106293"/>
                  </a:cubicBezTo>
                  <a:cubicBezTo>
                    <a:pt x="166778" y="127649"/>
                    <a:pt x="158906" y="148355"/>
                    <a:pt x="144614" y="164598"/>
                  </a:cubicBezTo>
                  <a:cubicBezTo>
                    <a:pt x="141391" y="168261"/>
                    <a:pt x="141747" y="173846"/>
                    <a:pt x="145412" y="177069"/>
                  </a:cubicBezTo>
                  <a:cubicBezTo>
                    <a:pt x="149073" y="180292"/>
                    <a:pt x="154659" y="179936"/>
                    <a:pt x="157884" y="176272"/>
                  </a:cubicBezTo>
                  <a:cubicBezTo>
                    <a:pt x="175016" y="156800"/>
                    <a:pt x="184451" y="131948"/>
                    <a:pt x="184451" y="106292"/>
                  </a:cubicBezTo>
                  <a:cubicBezTo>
                    <a:pt x="184451" y="78076"/>
                    <a:pt x="173346" y="51432"/>
                    <a:pt x="153184" y="31268"/>
                  </a:cubicBezTo>
                  <a:close/>
                  <a:moveTo>
                    <a:pt x="30056" y="106293"/>
                  </a:moveTo>
                  <a:cubicBezTo>
                    <a:pt x="30056" y="82788"/>
                    <a:pt x="47003" y="63166"/>
                    <a:pt x="69321" y="59004"/>
                  </a:cubicBezTo>
                  <a:lnTo>
                    <a:pt x="69321" y="102602"/>
                  </a:lnTo>
                  <a:lnTo>
                    <a:pt x="38308" y="133248"/>
                  </a:lnTo>
                  <a:cubicBezTo>
                    <a:pt x="32942" y="125349"/>
                    <a:pt x="30056" y="116035"/>
                    <a:pt x="30056" y="106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4" name="Google Shape;1684;p35"/>
          <p:cNvGrpSpPr/>
          <p:nvPr/>
        </p:nvGrpSpPr>
        <p:grpSpPr>
          <a:xfrm>
            <a:off x="7724335" y="2674743"/>
            <a:ext cx="319887" cy="452438"/>
            <a:chOff x="7724335" y="2674743"/>
            <a:chExt cx="319887" cy="452438"/>
          </a:xfrm>
        </p:grpSpPr>
        <p:sp>
          <p:nvSpPr>
            <p:cNvPr id="1685" name="Google Shape;1685;p35"/>
            <p:cNvSpPr/>
            <p:nvPr/>
          </p:nvSpPr>
          <p:spPr>
            <a:xfrm>
              <a:off x="7724335" y="2674743"/>
              <a:ext cx="319887" cy="452438"/>
            </a:xfrm>
            <a:custGeom>
              <a:rect b="b" l="l" r="r" t="t"/>
              <a:pathLst>
                <a:path extrusionOk="0" h="603250" w="426516">
                  <a:moveTo>
                    <a:pt x="417680" y="33906"/>
                  </a:moveTo>
                  <a:lnTo>
                    <a:pt x="409715" y="33906"/>
                  </a:lnTo>
                  <a:lnTo>
                    <a:pt x="391912" y="8653"/>
                  </a:lnTo>
                  <a:cubicBezTo>
                    <a:pt x="388095" y="3235"/>
                    <a:pt x="381857" y="0"/>
                    <a:pt x="375227" y="0"/>
                  </a:cubicBezTo>
                  <a:lnTo>
                    <a:pt x="134332" y="0"/>
                  </a:lnTo>
                  <a:cubicBezTo>
                    <a:pt x="129450" y="0"/>
                    <a:pt x="125495" y="3956"/>
                    <a:pt x="125495" y="8837"/>
                  </a:cubicBezTo>
                  <a:cubicBezTo>
                    <a:pt x="125495" y="13717"/>
                    <a:pt x="129450" y="17673"/>
                    <a:pt x="134332" y="17673"/>
                  </a:cubicBezTo>
                  <a:lnTo>
                    <a:pt x="375227" y="17673"/>
                  </a:lnTo>
                  <a:cubicBezTo>
                    <a:pt x="376118" y="17673"/>
                    <a:pt x="376956" y="18108"/>
                    <a:pt x="377468" y="18836"/>
                  </a:cubicBezTo>
                  <a:lnTo>
                    <a:pt x="388092" y="33907"/>
                  </a:lnTo>
                  <a:lnTo>
                    <a:pt x="38425" y="33907"/>
                  </a:lnTo>
                  <a:lnTo>
                    <a:pt x="49048" y="18837"/>
                  </a:lnTo>
                  <a:cubicBezTo>
                    <a:pt x="49563" y="18108"/>
                    <a:pt x="50401" y="17673"/>
                    <a:pt x="51292" y="17673"/>
                  </a:cubicBezTo>
                  <a:lnTo>
                    <a:pt x="99000" y="17673"/>
                  </a:lnTo>
                  <a:cubicBezTo>
                    <a:pt x="103882" y="17673"/>
                    <a:pt x="107837" y="13717"/>
                    <a:pt x="107837" y="8837"/>
                  </a:cubicBezTo>
                  <a:cubicBezTo>
                    <a:pt x="107837" y="3956"/>
                    <a:pt x="103882" y="0"/>
                    <a:pt x="99000" y="0"/>
                  </a:cubicBezTo>
                  <a:lnTo>
                    <a:pt x="51292" y="0"/>
                  </a:lnTo>
                  <a:cubicBezTo>
                    <a:pt x="44663" y="0"/>
                    <a:pt x="38425" y="3234"/>
                    <a:pt x="34604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2"/>
                    <a:pt x="0" y="42742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347950" y="603250"/>
                  </a:lnTo>
                  <a:cubicBezTo>
                    <a:pt x="352832" y="603250"/>
                    <a:pt x="356787" y="599295"/>
                    <a:pt x="356787" y="594413"/>
                  </a:cubicBezTo>
                  <a:cubicBezTo>
                    <a:pt x="356787" y="589532"/>
                    <a:pt x="352832" y="585577"/>
                    <a:pt x="347950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408843" y="51579"/>
                  </a:lnTo>
                  <a:lnTo>
                    <a:pt x="408843" y="585577"/>
                  </a:lnTo>
                  <a:lnTo>
                    <a:pt x="383283" y="585577"/>
                  </a:lnTo>
                  <a:cubicBezTo>
                    <a:pt x="378402" y="585577"/>
                    <a:pt x="374446" y="589532"/>
                    <a:pt x="374446" y="594413"/>
                  </a:cubicBezTo>
                  <a:cubicBezTo>
                    <a:pt x="374446" y="599295"/>
                    <a:pt x="378402" y="603250"/>
                    <a:pt x="383283" y="603250"/>
                  </a:cubicBezTo>
                  <a:lnTo>
                    <a:pt x="417680" y="603250"/>
                  </a:lnTo>
                  <a:cubicBezTo>
                    <a:pt x="422561" y="603250"/>
                    <a:pt x="426517" y="599295"/>
                    <a:pt x="426517" y="594413"/>
                  </a:cubicBezTo>
                  <a:lnTo>
                    <a:pt x="426517" y="42742"/>
                  </a:lnTo>
                  <a:cubicBezTo>
                    <a:pt x="426517" y="37862"/>
                    <a:pt x="422561" y="33906"/>
                    <a:pt x="417680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7763384" y="2794325"/>
              <a:ext cx="88894" cy="71676"/>
            </a:xfrm>
            <a:custGeom>
              <a:rect b="b" l="l" r="r" t="t"/>
              <a:pathLst>
                <a:path extrusionOk="0" h="95568" w="118525">
                  <a:moveTo>
                    <a:pt x="0" y="22993"/>
                  </a:moveTo>
                  <a:lnTo>
                    <a:pt x="0" y="82924"/>
                  </a:lnTo>
                  <a:cubicBezTo>
                    <a:pt x="0" y="89896"/>
                    <a:pt x="5672" y="95569"/>
                    <a:pt x="12645" y="95569"/>
                  </a:cubicBezTo>
                  <a:lnTo>
                    <a:pt x="72575" y="95569"/>
                  </a:lnTo>
                  <a:cubicBezTo>
                    <a:pt x="79548" y="95569"/>
                    <a:pt x="85220" y="89897"/>
                    <a:pt x="85220" y="82924"/>
                  </a:cubicBezTo>
                  <a:lnTo>
                    <a:pt x="85220" y="45803"/>
                  </a:lnTo>
                  <a:lnTo>
                    <a:pt x="115937" y="15084"/>
                  </a:lnTo>
                  <a:cubicBezTo>
                    <a:pt x="119388" y="11633"/>
                    <a:pt x="119388" y="6038"/>
                    <a:pt x="115937" y="2588"/>
                  </a:cubicBezTo>
                  <a:cubicBezTo>
                    <a:pt x="112485" y="-863"/>
                    <a:pt x="106891" y="-863"/>
                    <a:pt x="103440" y="2588"/>
                  </a:cubicBezTo>
                  <a:lnTo>
                    <a:pt x="85057" y="20971"/>
                  </a:lnTo>
                  <a:cubicBezTo>
                    <a:pt x="84086" y="14956"/>
                    <a:pt x="78858" y="10347"/>
                    <a:pt x="72574" y="10347"/>
                  </a:cubicBezTo>
                  <a:lnTo>
                    <a:pt x="12644" y="10347"/>
                  </a:lnTo>
                  <a:cubicBezTo>
                    <a:pt x="5672" y="10347"/>
                    <a:pt x="0" y="16020"/>
                    <a:pt x="0" y="22993"/>
                  </a:cubicBezTo>
                  <a:close/>
                  <a:moveTo>
                    <a:pt x="17673" y="28020"/>
                  </a:moveTo>
                  <a:lnTo>
                    <a:pt x="67548" y="28020"/>
                  </a:lnTo>
                  <a:lnTo>
                    <a:pt x="67548" y="38482"/>
                  </a:lnTo>
                  <a:lnTo>
                    <a:pt x="55001" y="51030"/>
                  </a:lnTo>
                  <a:lnTo>
                    <a:pt x="43786" y="39815"/>
                  </a:lnTo>
                  <a:cubicBezTo>
                    <a:pt x="40334" y="36364"/>
                    <a:pt x="34740" y="36364"/>
                    <a:pt x="31289" y="39815"/>
                  </a:cubicBezTo>
                  <a:cubicBezTo>
                    <a:pt x="27838" y="43266"/>
                    <a:pt x="27838" y="48862"/>
                    <a:pt x="31289" y="52312"/>
                  </a:cubicBezTo>
                  <a:lnTo>
                    <a:pt x="48751" y="69774"/>
                  </a:lnTo>
                  <a:cubicBezTo>
                    <a:pt x="50409" y="71432"/>
                    <a:pt x="52656" y="72363"/>
                    <a:pt x="55001" y="72363"/>
                  </a:cubicBezTo>
                  <a:cubicBezTo>
                    <a:pt x="57345" y="72363"/>
                    <a:pt x="59591" y="71432"/>
                    <a:pt x="61250" y="69774"/>
                  </a:cubicBezTo>
                  <a:lnTo>
                    <a:pt x="67549" y="63475"/>
                  </a:lnTo>
                  <a:lnTo>
                    <a:pt x="67549" y="77893"/>
                  </a:lnTo>
                  <a:lnTo>
                    <a:pt x="17675" y="77893"/>
                  </a:lnTo>
                  <a:lnTo>
                    <a:pt x="17675" y="28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7850992" y="2814538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0" y="8837"/>
                  </a:moveTo>
                  <a:cubicBezTo>
                    <a:pt x="0" y="13717"/>
                    <a:pt x="3955" y="17673"/>
                    <a:pt x="8837" y="17673"/>
                  </a:cubicBezTo>
                  <a:lnTo>
                    <a:pt x="97615" y="17673"/>
                  </a:lnTo>
                  <a:cubicBezTo>
                    <a:pt x="102496" y="17673"/>
                    <a:pt x="106451" y="13717"/>
                    <a:pt x="106451" y="8837"/>
                  </a:cubicBezTo>
                  <a:cubicBezTo>
                    <a:pt x="106451" y="3956"/>
                    <a:pt x="102496" y="0"/>
                    <a:pt x="97615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7850991" y="2840293"/>
              <a:ext cx="154184" cy="13255"/>
            </a:xfrm>
            <a:custGeom>
              <a:rect b="b" l="l" r="r" t="t"/>
              <a:pathLst>
                <a:path extrusionOk="0" h="17673" w="205578">
                  <a:moveTo>
                    <a:pt x="196743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79" y="13717"/>
                    <a:pt x="205579" y="8837"/>
                  </a:cubicBezTo>
                  <a:cubicBezTo>
                    <a:pt x="205579" y="3956"/>
                    <a:pt x="201623" y="0"/>
                    <a:pt x="196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7850992" y="2913167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8837" y="17673"/>
                  </a:moveTo>
                  <a:lnTo>
                    <a:pt x="97615" y="17673"/>
                  </a:lnTo>
                  <a:cubicBezTo>
                    <a:pt x="102496" y="17673"/>
                    <a:pt x="106451" y="13718"/>
                    <a:pt x="106451" y="8837"/>
                  </a:cubicBezTo>
                  <a:cubicBezTo>
                    <a:pt x="106451" y="3955"/>
                    <a:pt x="102496" y="0"/>
                    <a:pt x="9761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7850992" y="2938922"/>
              <a:ext cx="154184" cy="13255"/>
            </a:xfrm>
            <a:custGeom>
              <a:rect b="b" l="l" r="r" t="t"/>
              <a:pathLst>
                <a:path extrusionOk="0" h="17673" w="205579">
                  <a:moveTo>
                    <a:pt x="205580" y="8837"/>
                  </a:moveTo>
                  <a:cubicBezTo>
                    <a:pt x="205580" y="3955"/>
                    <a:pt x="201625" y="0"/>
                    <a:pt x="19674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80" y="13718"/>
                    <a:pt x="20558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7763384" y="2892954"/>
              <a:ext cx="88894" cy="71675"/>
            </a:xfrm>
            <a:custGeom>
              <a:rect b="b" l="l" r="r" t="t"/>
              <a:pathLst>
                <a:path extrusionOk="0" h="95567" w="118525">
                  <a:moveTo>
                    <a:pt x="0" y="82923"/>
                  </a:moveTo>
                  <a:cubicBezTo>
                    <a:pt x="0" y="89896"/>
                    <a:pt x="5672" y="95568"/>
                    <a:pt x="12645" y="95568"/>
                  </a:cubicBezTo>
                  <a:lnTo>
                    <a:pt x="72575" y="95568"/>
                  </a:lnTo>
                  <a:cubicBezTo>
                    <a:pt x="79548" y="95568"/>
                    <a:pt x="85220" y="89896"/>
                    <a:pt x="85220" y="82923"/>
                  </a:cubicBezTo>
                  <a:lnTo>
                    <a:pt x="85220" y="45803"/>
                  </a:lnTo>
                  <a:lnTo>
                    <a:pt x="115937" y="15086"/>
                  </a:lnTo>
                  <a:cubicBezTo>
                    <a:pt x="119388" y="11635"/>
                    <a:pt x="119388" y="6039"/>
                    <a:pt x="115937" y="2588"/>
                  </a:cubicBezTo>
                  <a:cubicBezTo>
                    <a:pt x="112485" y="-863"/>
                    <a:pt x="106891" y="-863"/>
                    <a:pt x="103440" y="2588"/>
                  </a:cubicBezTo>
                  <a:lnTo>
                    <a:pt x="85057" y="20971"/>
                  </a:lnTo>
                  <a:cubicBezTo>
                    <a:pt x="84086" y="14956"/>
                    <a:pt x="78858" y="10348"/>
                    <a:pt x="72574" y="10348"/>
                  </a:cubicBezTo>
                  <a:lnTo>
                    <a:pt x="60274" y="10348"/>
                  </a:lnTo>
                  <a:cubicBezTo>
                    <a:pt x="55393" y="10348"/>
                    <a:pt x="51438" y="14303"/>
                    <a:pt x="51438" y="19185"/>
                  </a:cubicBezTo>
                  <a:cubicBezTo>
                    <a:pt x="51438" y="24066"/>
                    <a:pt x="55393" y="28021"/>
                    <a:pt x="60274" y="28021"/>
                  </a:cubicBezTo>
                  <a:lnTo>
                    <a:pt x="67546" y="28021"/>
                  </a:lnTo>
                  <a:lnTo>
                    <a:pt x="67546" y="38483"/>
                  </a:lnTo>
                  <a:lnTo>
                    <a:pt x="54999" y="51031"/>
                  </a:lnTo>
                  <a:lnTo>
                    <a:pt x="43784" y="39817"/>
                  </a:lnTo>
                  <a:cubicBezTo>
                    <a:pt x="40334" y="36367"/>
                    <a:pt x="34739" y="36366"/>
                    <a:pt x="31288" y="39818"/>
                  </a:cubicBezTo>
                  <a:cubicBezTo>
                    <a:pt x="27837" y="43269"/>
                    <a:pt x="27837" y="48864"/>
                    <a:pt x="31289" y="52314"/>
                  </a:cubicBezTo>
                  <a:lnTo>
                    <a:pt x="48751" y="69775"/>
                  </a:lnTo>
                  <a:cubicBezTo>
                    <a:pt x="50476" y="71500"/>
                    <a:pt x="52738" y="72363"/>
                    <a:pt x="54999" y="72363"/>
                  </a:cubicBezTo>
                  <a:cubicBezTo>
                    <a:pt x="57260" y="72363"/>
                    <a:pt x="59523" y="71500"/>
                    <a:pt x="61249" y="69775"/>
                  </a:cubicBezTo>
                  <a:lnTo>
                    <a:pt x="67548" y="63476"/>
                  </a:lnTo>
                  <a:lnTo>
                    <a:pt x="67548" y="77894"/>
                  </a:lnTo>
                  <a:lnTo>
                    <a:pt x="17673" y="77894"/>
                  </a:lnTo>
                  <a:lnTo>
                    <a:pt x="17673" y="28020"/>
                  </a:lnTo>
                  <a:lnTo>
                    <a:pt x="24945" y="28020"/>
                  </a:lnTo>
                  <a:cubicBezTo>
                    <a:pt x="29827" y="28020"/>
                    <a:pt x="33782" y="24065"/>
                    <a:pt x="33782" y="19184"/>
                  </a:cubicBezTo>
                  <a:cubicBezTo>
                    <a:pt x="33782" y="14302"/>
                    <a:pt x="29827" y="10347"/>
                    <a:pt x="24945" y="10347"/>
                  </a:cubicBezTo>
                  <a:lnTo>
                    <a:pt x="12646" y="10347"/>
                  </a:lnTo>
                  <a:cubicBezTo>
                    <a:pt x="5673" y="10347"/>
                    <a:pt x="1" y="16019"/>
                    <a:pt x="1" y="22992"/>
                  </a:cubicBezTo>
                  <a:lnTo>
                    <a:pt x="1" y="829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7763383" y="2991584"/>
              <a:ext cx="88895" cy="71674"/>
            </a:xfrm>
            <a:custGeom>
              <a:rect b="b" l="l" r="r" t="t"/>
              <a:pathLst>
                <a:path extrusionOk="0" h="95566" w="118526">
                  <a:moveTo>
                    <a:pt x="1" y="82922"/>
                  </a:moveTo>
                  <a:cubicBezTo>
                    <a:pt x="1" y="89895"/>
                    <a:pt x="5673" y="95567"/>
                    <a:pt x="12646" y="95567"/>
                  </a:cubicBezTo>
                  <a:lnTo>
                    <a:pt x="72576" y="95567"/>
                  </a:lnTo>
                  <a:cubicBezTo>
                    <a:pt x="79549" y="95567"/>
                    <a:pt x="85221" y="89895"/>
                    <a:pt x="85221" y="82922"/>
                  </a:cubicBezTo>
                  <a:lnTo>
                    <a:pt x="85221" y="45803"/>
                  </a:lnTo>
                  <a:lnTo>
                    <a:pt x="115938" y="15085"/>
                  </a:lnTo>
                  <a:cubicBezTo>
                    <a:pt x="119389" y="11633"/>
                    <a:pt x="119389" y="6038"/>
                    <a:pt x="115938" y="2587"/>
                  </a:cubicBezTo>
                  <a:cubicBezTo>
                    <a:pt x="112486" y="-862"/>
                    <a:pt x="106892" y="-862"/>
                    <a:pt x="103441" y="2587"/>
                  </a:cubicBezTo>
                  <a:lnTo>
                    <a:pt x="85058" y="20970"/>
                  </a:lnTo>
                  <a:cubicBezTo>
                    <a:pt x="84087" y="14955"/>
                    <a:pt x="78860" y="10347"/>
                    <a:pt x="72575" y="10347"/>
                  </a:cubicBezTo>
                  <a:lnTo>
                    <a:pt x="12645" y="10347"/>
                  </a:lnTo>
                  <a:cubicBezTo>
                    <a:pt x="5672" y="10347"/>
                    <a:pt x="0" y="16019"/>
                    <a:pt x="0" y="22992"/>
                  </a:cubicBezTo>
                  <a:lnTo>
                    <a:pt x="0" y="82922"/>
                  </a:lnTo>
                  <a:close/>
                  <a:moveTo>
                    <a:pt x="17675" y="28019"/>
                  </a:moveTo>
                  <a:lnTo>
                    <a:pt x="67549" y="28019"/>
                  </a:lnTo>
                  <a:lnTo>
                    <a:pt x="67549" y="38481"/>
                  </a:lnTo>
                  <a:lnTo>
                    <a:pt x="55002" y="51029"/>
                  </a:lnTo>
                  <a:lnTo>
                    <a:pt x="43787" y="39813"/>
                  </a:lnTo>
                  <a:cubicBezTo>
                    <a:pt x="40335" y="36363"/>
                    <a:pt x="34741" y="36363"/>
                    <a:pt x="31290" y="39813"/>
                  </a:cubicBezTo>
                  <a:cubicBezTo>
                    <a:pt x="27839" y="43265"/>
                    <a:pt x="27839" y="48860"/>
                    <a:pt x="31290" y="52311"/>
                  </a:cubicBezTo>
                  <a:lnTo>
                    <a:pt x="48752" y="69773"/>
                  </a:lnTo>
                  <a:cubicBezTo>
                    <a:pt x="50410" y="71430"/>
                    <a:pt x="52657" y="72361"/>
                    <a:pt x="55002" y="72361"/>
                  </a:cubicBezTo>
                  <a:cubicBezTo>
                    <a:pt x="57346" y="72361"/>
                    <a:pt x="59592" y="71430"/>
                    <a:pt x="61251" y="69773"/>
                  </a:cubicBezTo>
                  <a:lnTo>
                    <a:pt x="67550" y="63474"/>
                  </a:lnTo>
                  <a:lnTo>
                    <a:pt x="67550" y="77891"/>
                  </a:lnTo>
                  <a:lnTo>
                    <a:pt x="17676" y="77891"/>
                  </a:lnTo>
                  <a:lnTo>
                    <a:pt x="17676" y="280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7850992" y="3011796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97615" y="17673"/>
                  </a:lnTo>
                  <a:cubicBezTo>
                    <a:pt x="102496" y="17673"/>
                    <a:pt x="106451" y="13718"/>
                    <a:pt x="106451" y="8837"/>
                  </a:cubicBezTo>
                  <a:cubicBezTo>
                    <a:pt x="106451" y="3955"/>
                    <a:pt x="102496" y="0"/>
                    <a:pt x="97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7850991" y="3037552"/>
              <a:ext cx="154184" cy="13255"/>
            </a:xfrm>
            <a:custGeom>
              <a:rect b="b" l="l" r="r" t="t"/>
              <a:pathLst>
                <a:path extrusionOk="0" h="17673" w="205578">
                  <a:moveTo>
                    <a:pt x="19674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79" y="13718"/>
                    <a:pt x="205579" y="8837"/>
                  </a:cubicBezTo>
                  <a:cubicBezTo>
                    <a:pt x="205579" y="3955"/>
                    <a:pt x="201623" y="0"/>
                    <a:pt x="196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7855515" y="2741537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7"/>
                    <a:pt x="142963" y="8837"/>
                  </a:cubicBezTo>
                  <a:cubicBezTo>
                    <a:pt x="142963" y="3956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7805821" y="2741537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7"/>
                    <a:pt x="51551" y="8837"/>
                  </a:cubicBezTo>
                  <a:cubicBezTo>
                    <a:pt x="51551" y="3956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7" name="Google Shape;1697;p35"/>
          <p:cNvGrpSpPr/>
          <p:nvPr/>
        </p:nvGrpSpPr>
        <p:grpSpPr>
          <a:xfrm>
            <a:off x="6990972" y="2006316"/>
            <a:ext cx="319887" cy="452438"/>
            <a:chOff x="6990972" y="2006316"/>
            <a:chExt cx="319887" cy="452438"/>
          </a:xfrm>
        </p:grpSpPr>
        <p:sp>
          <p:nvSpPr>
            <p:cNvPr id="1698" name="Google Shape;1698;p35"/>
            <p:cNvSpPr/>
            <p:nvPr/>
          </p:nvSpPr>
          <p:spPr>
            <a:xfrm>
              <a:off x="6990972" y="2006316"/>
              <a:ext cx="319887" cy="452438"/>
            </a:xfrm>
            <a:custGeom>
              <a:rect b="b" l="l" r="r" t="t"/>
              <a:pathLst>
                <a:path extrusionOk="0" h="603250" w="426516">
                  <a:moveTo>
                    <a:pt x="417680" y="33906"/>
                  </a:moveTo>
                  <a:lnTo>
                    <a:pt x="409716" y="33906"/>
                  </a:lnTo>
                  <a:lnTo>
                    <a:pt x="391913" y="8652"/>
                  </a:lnTo>
                  <a:cubicBezTo>
                    <a:pt x="388095" y="3234"/>
                    <a:pt x="381856" y="0"/>
                    <a:pt x="375227" y="0"/>
                  </a:cubicBezTo>
                  <a:lnTo>
                    <a:pt x="134332" y="0"/>
                  </a:lnTo>
                  <a:cubicBezTo>
                    <a:pt x="129450" y="0"/>
                    <a:pt x="125495" y="3955"/>
                    <a:pt x="125495" y="8837"/>
                  </a:cubicBezTo>
                  <a:cubicBezTo>
                    <a:pt x="125495" y="13718"/>
                    <a:pt x="129450" y="17673"/>
                    <a:pt x="134332" y="17673"/>
                  </a:cubicBezTo>
                  <a:lnTo>
                    <a:pt x="375227" y="17673"/>
                  </a:lnTo>
                  <a:cubicBezTo>
                    <a:pt x="376118" y="17673"/>
                    <a:pt x="376956" y="18108"/>
                    <a:pt x="377468" y="18835"/>
                  </a:cubicBezTo>
                  <a:lnTo>
                    <a:pt x="388092" y="33906"/>
                  </a:lnTo>
                  <a:lnTo>
                    <a:pt x="38424" y="33906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98999" y="17673"/>
                  </a:lnTo>
                  <a:cubicBezTo>
                    <a:pt x="103880" y="17673"/>
                    <a:pt x="107836" y="13718"/>
                    <a:pt x="107836" y="8837"/>
                  </a:cubicBezTo>
                  <a:cubicBezTo>
                    <a:pt x="107836" y="3955"/>
                    <a:pt x="103880" y="0"/>
                    <a:pt x="98999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1"/>
                    <a:pt x="0" y="42742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347950" y="603250"/>
                  </a:lnTo>
                  <a:cubicBezTo>
                    <a:pt x="352832" y="603250"/>
                    <a:pt x="356787" y="599295"/>
                    <a:pt x="356787" y="594413"/>
                  </a:cubicBezTo>
                  <a:cubicBezTo>
                    <a:pt x="356787" y="589532"/>
                    <a:pt x="352832" y="585577"/>
                    <a:pt x="347950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408843" y="51579"/>
                  </a:lnTo>
                  <a:lnTo>
                    <a:pt x="408843" y="585577"/>
                  </a:lnTo>
                  <a:lnTo>
                    <a:pt x="383283" y="585577"/>
                  </a:lnTo>
                  <a:cubicBezTo>
                    <a:pt x="378402" y="585577"/>
                    <a:pt x="374446" y="589532"/>
                    <a:pt x="374446" y="594413"/>
                  </a:cubicBezTo>
                  <a:cubicBezTo>
                    <a:pt x="374446" y="599295"/>
                    <a:pt x="378402" y="603250"/>
                    <a:pt x="383283" y="603250"/>
                  </a:cubicBezTo>
                  <a:lnTo>
                    <a:pt x="417680" y="603250"/>
                  </a:lnTo>
                  <a:cubicBezTo>
                    <a:pt x="422561" y="603250"/>
                    <a:pt x="426517" y="599295"/>
                    <a:pt x="426517" y="594413"/>
                  </a:cubicBezTo>
                  <a:lnTo>
                    <a:pt x="426517" y="42742"/>
                  </a:lnTo>
                  <a:cubicBezTo>
                    <a:pt x="426517" y="37862"/>
                    <a:pt x="422561" y="33906"/>
                    <a:pt x="417680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7060494" y="2059134"/>
              <a:ext cx="180844" cy="46263"/>
            </a:xfrm>
            <a:custGeom>
              <a:rect b="b" l="l" r="r" t="t"/>
              <a:pathLst>
                <a:path extrusionOk="0" h="61684" w="241125">
                  <a:moveTo>
                    <a:pt x="241126" y="52848"/>
                  </a:moveTo>
                  <a:lnTo>
                    <a:pt x="241126" y="8837"/>
                  </a:lnTo>
                  <a:cubicBezTo>
                    <a:pt x="241126" y="3955"/>
                    <a:pt x="237170" y="0"/>
                    <a:pt x="232289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52848"/>
                  </a:lnTo>
                  <a:cubicBezTo>
                    <a:pt x="0" y="57729"/>
                    <a:pt x="3955" y="61685"/>
                    <a:pt x="8837" y="61685"/>
                  </a:cubicBezTo>
                  <a:lnTo>
                    <a:pt x="232289" y="61685"/>
                  </a:lnTo>
                  <a:cubicBezTo>
                    <a:pt x="237170" y="61685"/>
                    <a:pt x="241126" y="57729"/>
                    <a:pt x="241126" y="52848"/>
                  </a:cubicBezTo>
                  <a:close/>
                  <a:moveTo>
                    <a:pt x="223452" y="44011"/>
                  </a:moveTo>
                  <a:lnTo>
                    <a:pt x="17673" y="44011"/>
                  </a:lnTo>
                  <a:lnTo>
                    <a:pt x="17673" y="17673"/>
                  </a:lnTo>
                  <a:lnTo>
                    <a:pt x="223452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7090241" y="2124899"/>
              <a:ext cx="13255" cy="302051"/>
            </a:xfrm>
            <a:custGeom>
              <a:rect b="b" l="l" r="r" t="t"/>
              <a:pathLst>
                <a:path extrusionOk="0" h="402735" w="17673">
                  <a:moveTo>
                    <a:pt x="0" y="8837"/>
                  </a:moveTo>
                  <a:lnTo>
                    <a:pt x="0" y="393899"/>
                  </a:lnTo>
                  <a:cubicBezTo>
                    <a:pt x="0" y="398780"/>
                    <a:pt x="3955" y="402735"/>
                    <a:pt x="8837" y="402735"/>
                  </a:cubicBezTo>
                  <a:cubicBezTo>
                    <a:pt x="13718" y="402735"/>
                    <a:pt x="17673" y="398780"/>
                    <a:pt x="17673" y="393899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7022769" y="2138529"/>
              <a:ext cx="48840" cy="13255"/>
            </a:xfrm>
            <a:custGeom>
              <a:rect b="b" l="l" r="r" t="t"/>
              <a:pathLst>
                <a:path extrusionOk="0" h="17673" w="65120">
                  <a:moveTo>
                    <a:pt x="5628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6284" y="17673"/>
                  </a:lnTo>
                  <a:cubicBezTo>
                    <a:pt x="61165" y="17673"/>
                    <a:pt x="65120" y="13718"/>
                    <a:pt x="65120" y="8837"/>
                  </a:cubicBezTo>
                  <a:cubicBezTo>
                    <a:pt x="65120" y="3955"/>
                    <a:pt x="61165" y="0"/>
                    <a:pt x="56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7022769" y="2195877"/>
              <a:ext cx="48840" cy="13255"/>
            </a:xfrm>
            <a:custGeom>
              <a:rect b="b" l="l" r="r" t="t"/>
              <a:pathLst>
                <a:path extrusionOk="0" h="17673" w="65120">
                  <a:moveTo>
                    <a:pt x="5628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6284" y="17673"/>
                  </a:lnTo>
                  <a:cubicBezTo>
                    <a:pt x="61165" y="17673"/>
                    <a:pt x="65120" y="13718"/>
                    <a:pt x="65120" y="8837"/>
                  </a:cubicBezTo>
                  <a:cubicBezTo>
                    <a:pt x="65120" y="3955"/>
                    <a:pt x="61165" y="0"/>
                    <a:pt x="56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7022769" y="2250508"/>
              <a:ext cx="48840" cy="13255"/>
            </a:xfrm>
            <a:custGeom>
              <a:rect b="b" l="l" r="r" t="t"/>
              <a:pathLst>
                <a:path extrusionOk="0" h="17673" w="65120">
                  <a:moveTo>
                    <a:pt x="5628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6284" y="17673"/>
                  </a:lnTo>
                  <a:cubicBezTo>
                    <a:pt x="61165" y="17673"/>
                    <a:pt x="65120" y="13718"/>
                    <a:pt x="65120" y="8837"/>
                  </a:cubicBezTo>
                  <a:cubicBezTo>
                    <a:pt x="65120" y="3955"/>
                    <a:pt x="61165" y="0"/>
                    <a:pt x="56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7022769" y="2290275"/>
              <a:ext cx="48840" cy="13255"/>
            </a:xfrm>
            <a:custGeom>
              <a:rect b="b" l="l" r="r" t="t"/>
              <a:pathLst>
                <a:path extrusionOk="0" h="17673" w="65120">
                  <a:moveTo>
                    <a:pt x="5628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6284" y="17673"/>
                  </a:lnTo>
                  <a:cubicBezTo>
                    <a:pt x="61165" y="17673"/>
                    <a:pt x="65120" y="13718"/>
                    <a:pt x="65120" y="8837"/>
                  </a:cubicBezTo>
                  <a:cubicBezTo>
                    <a:pt x="65120" y="3955"/>
                    <a:pt x="61165" y="0"/>
                    <a:pt x="56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7022769" y="2346198"/>
              <a:ext cx="48840" cy="13255"/>
            </a:xfrm>
            <a:custGeom>
              <a:rect b="b" l="l" r="r" t="t"/>
              <a:pathLst>
                <a:path extrusionOk="0" h="17673" w="65120">
                  <a:moveTo>
                    <a:pt x="5628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6284" y="17673"/>
                  </a:lnTo>
                  <a:cubicBezTo>
                    <a:pt x="61165" y="17673"/>
                    <a:pt x="65120" y="13718"/>
                    <a:pt x="65120" y="8837"/>
                  </a:cubicBezTo>
                  <a:cubicBezTo>
                    <a:pt x="65120" y="3955"/>
                    <a:pt x="61165" y="0"/>
                    <a:pt x="56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7118569" y="2346198"/>
              <a:ext cx="160494" cy="13255"/>
            </a:xfrm>
            <a:custGeom>
              <a:rect b="b" l="l" r="r" t="t"/>
              <a:pathLst>
                <a:path extrusionOk="0" h="17673" w="213992">
                  <a:moveTo>
                    <a:pt x="20515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5156" y="17673"/>
                  </a:lnTo>
                  <a:cubicBezTo>
                    <a:pt x="210037" y="17673"/>
                    <a:pt x="213992" y="13718"/>
                    <a:pt x="213992" y="8837"/>
                  </a:cubicBezTo>
                  <a:cubicBezTo>
                    <a:pt x="213992" y="3955"/>
                    <a:pt x="210036" y="0"/>
                    <a:pt x="205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7118569" y="2368986"/>
              <a:ext cx="160494" cy="13255"/>
            </a:xfrm>
            <a:custGeom>
              <a:rect b="b" l="l" r="r" t="t"/>
              <a:pathLst>
                <a:path extrusionOk="0" h="17673" w="213992">
                  <a:moveTo>
                    <a:pt x="20515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5156" y="17673"/>
                  </a:lnTo>
                  <a:cubicBezTo>
                    <a:pt x="210037" y="17673"/>
                    <a:pt x="213992" y="13718"/>
                    <a:pt x="213992" y="8837"/>
                  </a:cubicBezTo>
                  <a:cubicBezTo>
                    <a:pt x="213992" y="3955"/>
                    <a:pt x="210036" y="0"/>
                    <a:pt x="205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7118569" y="2391774"/>
              <a:ext cx="160494" cy="13255"/>
            </a:xfrm>
            <a:custGeom>
              <a:rect b="b" l="l" r="r" t="t"/>
              <a:pathLst>
                <a:path extrusionOk="0" h="17673" w="213992">
                  <a:moveTo>
                    <a:pt x="8837" y="17673"/>
                  </a:moveTo>
                  <a:lnTo>
                    <a:pt x="205156" y="17673"/>
                  </a:lnTo>
                  <a:cubicBezTo>
                    <a:pt x="210037" y="17673"/>
                    <a:pt x="213992" y="13718"/>
                    <a:pt x="213992" y="8837"/>
                  </a:cubicBezTo>
                  <a:cubicBezTo>
                    <a:pt x="213992" y="3955"/>
                    <a:pt x="210037" y="0"/>
                    <a:pt x="20515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7118569" y="2290275"/>
              <a:ext cx="160494" cy="13255"/>
            </a:xfrm>
            <a:custGeom>
              <a:rect b="b" l="l" r="r" t="t"/>
              <a:pathLst>
                <a:path extrusionOk="0" h="17673" w="213992">
                  <a:moveTo>
                    <a:pt x="20515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5156" y="17673"/>
                  </a:lnTo>
                  <a:cubicBezTo>
                    <a:pt x="210037" y="17673"/>
                    <a:pt x="213992" y="13718"/>
                    <a:pt x="213992" y="8837"/>
                  </a:cubicBezTo>
                  <a:cubicBezTo>
                    <a:pt x="213992" y="3955"/>
                    <a:pt x="210036" y="0"/>
                    <a:pt x="205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7118569" y="2312120"/>
              <a:ext cx="48840" cy="13255"/>
            </a:xfrm>
            <a:custGeom>
              <a:rect b="b" l="l" r="r" t="t"/>
              <a:pathLst>
                <a:path extrusionOk="0" h="17673" w="65120">
                  <a:moveTo>
                    <a:pt x="8837" y="17673"/>
                  </a:moveTo>
                  <a:lnTo>
                    <a:pt x="56284" y="17673"/>
                  </a:lnTo>
                  <a:cubicBezTo>
                    <a:pt x="61165" y="17673"/>
                    <a:pt x="65120" y="13718"/>
                    <a:pt x="65120" y="8837"/>
                  </a:cubicBezTo>
                  <a:cubicBezTo>
                    <a:pt x="65120" y="3955"/>
                    <a:pt x="61165" y="0"/>
                    <a:pt x="5628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7179229" y="2312120"/>
              <a:ext cx="48840" cy="13255"/>
            </a:xfrm>
            <a:custGeom>
              <a:rect b="b" l="l" r="r" t="t"/>
              <a:pathLst>
                <a:path extrusionOk="0" h="17673" w="65120">
                  <a:moveTo>
                    <a:pt x="56284" y="17673"/>
                  </a:moveTo>
                  <a:cubicBezTo>
                    <a:pt x="61165" y="17673"/>
                    <a:pt x="65120" y="13718"/>
                    <a:pt x="65120" y="8837"/>
                  </a:cubicBezTo>
                  <a:cubicBezTo>
                    <a:pt x="65120" y="3955"/>
                    <a:pt x="61165" y="0"/>
                    <a:pt x="5628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7118569" y="2250508"/>
              <a:ext cx="31047" cy="13255"/>
            </a:xfrm>
            <a:custGeom>
              <a:rect b="b" l="l" r="r" t="t"/>
              <a:pathLst>
                <a:path extrusionOk="0" h="17673" w="41396">
                  <a:moveTo>
                    <a:pt x="8837" y="17673"/>
                  </a:moveTo>
                  <a:lnTo>
                    <a:pt x="32560" y="17673"/>
                  </a:lnTo>
                  <a:cubicBezTo>
                    <a:pt x="37442" y="17673"/>
                    <a:pt x="41397" y="13718"/>
                    <a:pt x="41397" y="8837"/>
                  </a:cubicBezTo>
                  <a:cubicBezTo>
                    <a:pt x="41397" y="3955"/>
                    <a:pt x="37442" y="0"/>
                    <a:pt x="3256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7158517" y="2250508"/>
              <a:ext cx="120546" cy="13255"/>
            </a:xfrm>
            <a:custGeom>
              <a:rect b="b" l="l" r="r" t="t"/>
              <a:pathLst>
                <a:path extrusionOk="0" h="17673" w="160728">
                  <a:moveTo>
                    <a:pt x="15189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51892" y="17673"/>
                  </a:lnTo>
                  <a:cubicBezTo>
                    <a:pt x="156773" y="17673"/>
                    <a:pt x="160728" y="13718"/>
                    <a:pt x="160728" y="8837"/>
                  </a:cubicBezTo>
                  <a:cubicBezTo>
                    <a:pt x="160728" y="3955"/>
                    <a:pt x="156772" y="0"/>
                    <a:pt x="151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7118569" y="2195877"/>
              <a:ext cx="48840" cy="13255"/>
            </a:xfrm>
            <a:custGeom>
              <a:rect b="b" l="l" r="r" t="t"/>
              <a:pathLst>
                <a:path extrusionOk="0" h="17673" w="65120">
                  <a:moveTo>
                    <a:pt x="8837" y="17673"/>
                  </a:moveTo>
                  <a:lnTo>
                    <a:pt x="56284" y="17673"/>
                  </a:lnTo>
                  <a:cubicBezTo>
                    <a:pt x="61165" y="17673"/>
                    <a:pt x="65120" y="13718"/>
                    <a:pt x="65120" y="8837"/>
                  </a:cubicBezTo>
                  <a:cubicBezTo>
                    <a:pt x="65120" y="3955"/>
                    <a:pt x="61165" y="0"/>
                    <a:pt x="5628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7118569" y="2216917"/>
              <a:ext cx="48840" cy="13255"/>
            </a:xfrm>
            <a:custGeom>
              <a:rect b="b" l="l" r="r" t="t"/>
              <a:pathLst>
                <a:path extrusionOk="0" h="17673" w="65120">
                  <a:moveTo>
                    <a:pt x="8837" y="17673"/>
                  </a:moveTo>
                  <a:lnTo>
                    <a:pt x="56284" y="17673"/>
                  </a:lnTo>
                  <a:cubicBezTo>
                    <a:pt x="61165" y="17673"/>
                    <a:pt x="65120" y="13718"/>
                    <a:pt x="65120" y="8837"/>
                  </a:cubicBezTo>
                  <a:cubicBezTo>
                    <a:pt x="65120" y="3955"/>
                    <a:pt x="61165" y="0"/>
                    <a:pt x="5628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7118569" y="2138529"/>
              <a:ext cx="160494" cy="13255"/>
            </a:xfrm>
            <a:custGeom>
              <a:rect b="b" l="l" r="r" t="t"/>
              <a:pathLst>
                <a:path extrusionOk="0" h="17673" w="213992">
                  <a:moveTo>
                    <a:pt x="20515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5156" y="17673"/>
                  </a:lnTo>
                  <a:cubicBezTo>
                    <a:pt x="210037" y="17673"/>
                    <a:pt x="213992" y="13718"/>
                    <a:pt x="213992" y="8837"/>
                  </a:cubicBezTo>
                  <a:cubicBezTo>
                    <a:pt x="213992" y="3955"/>
                    <a:pt x="210036" y="0"/>
                    <a:pt x="205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7118569" y="2160591"/>
              <a:ext cx="86875" cy="13255"/>
            </a:xfrm>
            <a:custGeom>
              <a:rect b="b" l="l" r="r" t="t"/>
              <a:pathLst>
                <a:path extrusionOk="0" h="17673" w="115833">
                  <a:moveTo>
                    <a:pt x="8837" y="17673"/>
                  </a:moveTo>
                  <a:lnTo>
                    <a:pt x="106997" y="17673"/>
                  </a:lnTo>
                  <a:cubicBezTo>
                    <a:pt x="111878" y="17673"/>
                    <a:pt x="115833" y="13718"/>
                    <a:pt x="115833" y="8837"/>
                  </a:cubicBezTo>
                  <a:cubicBezTo>
                    <a:pt x="115833" y="3955"/>
                    <a:pt x="111878" y="0"/>
                    <a:pt x="106997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8" name="Google Shape;1718;p35"/>
          <p:cNvGrpSpPr/>
          <p:nvPr/>
        </p:nvGrpSpPr>
        <p:grpSpPr>
          <a:xfrm>
            <a:off x="6924697" y="3395147"/>
            <a:ext cx="452438" cy="361281"/>
            <a:chOff x="6924697" y="3395147"/>
            <a:chExt cx="452438" cy="361281"/>
          </a:xfrm>
        </p:grpSpPr>
        <p:sp>
          <p:nvSpPr>
            <p:cNvPr id="1719" name="Google Shape;1719;p35"/>
            <p:cNvSpPr/>
            <p:nvPr/>
          </p:nvSpPr>
          <p:spPr>
            <a:xfrm>
              <a:off x="7046188" y="3479122"/>
              <a:ext cx="142634" cy="160886"/>
            </a:xfrm>
            <a:custGeom>
              <a:rect b="b" l="l" r="r" t="t"/>
              <a:pathLst>
                <a:path extrusionOk="0" h="214514" w="190179">
                  <a:moveTo>
                    <a:pt x="181342" y="137724"/>
                  </a:moveTo>
                  <a:cubicBezTo>
                    <a:pt x="186224" y="137724"/>
                    <a:pt x="190179" y="133768"/>
                    <a:pt x="190179" y="128887"/>
                  </a:cubicBezTo>
                  <a:cubicBezTo>
                    <a:pt x="190179" y="124006"/>
                    <a:pt x="186224" y="120050"/>
                    <a:pt x="181342" y="120050"/>
                  </a:cubicBezTo>
                  <a:lnTo>
                    <a:pt x="150927" y="120050"/>
                  </a:lnTo>
                  <a:lnTo>
                    <a:pt x="150927" y="116961"/>
                  </a:lnTo>
                  <a:cubicBezTo>
                    <a:pt x="150927" y="116743"/>
                    <a:pt x="150982" y="116529"/>
                    <a:pt x="151087" y="116338"/>
                  </a:cubicBezTo>
                  <a:lnTo>
                    <a:pt x="155406" y="108480"/>
                  </a:lnTo>
                  <a:cubicBezTo>
                    <a:pt x="158581" y="102705"/>
                    <a:pt x="158507" y="95569"/>
                    <a:pt x="155211" y="89861"/>
                  </a:cubicBezTo>
                  <a:lnTo>
                    <a:pt x="150837" y="82285"/>
                  </a:lnTo>
                  <a:cubicBezTo>
                    <a:pt x="147542" y="76574"/>
                    <a:pt x="141398" y="72941"/>
                    <a:pt x="134808" y="72805"/>
                  </a:cubicBezTo>
                  <a:lnTo>
                    <a:pt x="125843" y="72616"/>
                  </a:lnTo>
                  <a:cubicBezTo>
                    <a:pt x="125625" y="72612"/>
                    <a:pt x="125411" y="72551"/>
                    <a:pt x="125225" y="72444"/>
                  </a:cubicBezTo>
                  <a:lnTo>
                    <a:pt x="104568" y="60517"/>
                  </a:lnTo>
                  <a:cubicBezTo>
                    <a:pt x="104381" y="60409"/>
                    <a:pt x="104222" y="60253"/>
                    <a:pt x="104109" y="60068"/>
                  </a:cubicBezTo>
                  <a:lnTo>
                    <a:pt x="99464" y="52397"/>
                  </a:lnTo>
                  <a:cubicBezTo>
                    <a:pt x="96836" y="48057"/>
                    <a:pt x="92546" y="44983"/>
                    <a:pt x="87704" y="43798"/>
                  </a:cubicBezTo>
                  <a:lnTo>
                    <a:pt x="87704" y="8837"/>
                  </a:lnTo>
                  <a:cubicBezTo>
                    <a:pt x="87704" y="3955"/>
                    <a:pt x="83749" y="0"/>
                    <a:pt x="78868" y="0"/>
                  </a:cubicBezTo>
                  <a:cubicBezTo>
                    <a:pt x="73986" y="0"/>
                    <a:pt x="70031" y="3955"/>
                    <a:pt x="70031" y="8837"/>
                  </a:cubicBezTo>
                  <a:lnTo>
                    <a:pt x="70031" y="43797"/>
                  </a:lnTo>
                  <a:cubicBezTo>
                    <a:pt x="65188" y="44982"/>
                    <a:pt x="60899" y="48056"/>
                    <a:pt x="58271" y="52397"/>
                  </a:cubicBezTo>
                  <a:lnTo>
                    <a:pt x="53625" y="60069"/>
                  </a:lnTo>
                  <a:cubicBezTo>
                    <a:pt x="53513" y="60253"/>
                    <a:pt x="53356" y="60407"/>
                    <a:pt x="53166" y="60517"/>
                  </a:cubicBezTo>
                  <a:lnTo>
                    <a:pt x="32512" y="72442"/>
                  </a:lnTo>
                  <a:cubicBezTo>
                    <a:pt x="32324" y="72551"/>
                    <a:pt x="32109" y="72612"/>
                    <a:pt x="31891" y="72615"/>
                  </a:cubicBezTo>
                  <a:lnTo>
                    <a:pt x="22929" y="72804"/>
                  </a:lnTo>
                  <a:cubicBezTo>
                    <a:pt x="16339" y="72940"/>
                    <a:pt x="10197" y="76572"/>
                    <a:pt x="6901" y="82282"/>
                  </a:cubicBezTo>
                  <a:lnTo>
                    <a:pt x="2526" y="89860"/>
                  </a:lnTo>
                  <a:cubicBezTo>
                    <a:pt x="-771" y="95569"/>
                    <a:pt x="-845" y="102705"/>
                    <a:pt x="2330" y="108479"/>
                  </a:cubicBezTo>
                  <a:lnTo>
                    <a:pt x="6652" y="116341"/>
                  </a:lnTo>
                  <a:cubicBezTo>
                    <a:pt x="6756" y="116529"/>
                    <a:pt x="6810" y="116743"/>
                    <a:pt x="6810" y="116960"/>
                  </a:cubicBezTo>
                  <a:lnTo>
                    <a:pt x="6810" y="140811"/>
                  </a:lnTo>
                  <a:cubicBezTo>
                    <a:pt x="6810" y="141029"/>
                    <a:pt x="6754" y="141243"/>
                    <a:pt x="6650" y="141435"/>
                  </a:cubicBezTo>
                  <a:lnTo>
                    <a:pt x="2331" y="149290"/>
                  </a:lnTo>
                  <a:cubicBezTo>
                    <a:pt x="-845" y="155067"/>
                    <a:pt x="-771" y="162204"/>
                    <a:pt x="2526" y="167912"/>
                  </a:cubicBezTo>
                  <a:lnTo>
                    <a:pt x="6901" y="175489"/>
                  </a:lnTo>
                  <a:cubicBezTo>
                    <a:pt x="10196" y="181198"/>
                    <a:pt x="16338" y="184829"/>
                    <a:pt x="22929" y="184968"/>
                  </a:cubicBezTo>
                  <a:lnTo>
                    <a:pt x="31893" y="185155"/>
                  </a:lnTo>
                  <a:cubicBezTo>
                    <a:pt x="32110" y="185160"/>
                    <a:pt x="32322" y="185220"/>
                    <a:pt x="32512" y="185329"/>
                  </a:cubicBezTo>
                  <a:lnTo>
                    <a:pt x="53167" y="197253"/>
                  </a:lnTo>
                  <a:cubicBezTo>
                    <a:pt x="53356" y="197363"/>
                    <a:pt x="53515" y="197517"/>
                    <a:pt x="53628" y="197705"/>
                  </a:cubicBezTo>
                  <a:lnTo>
                    <a:pt x="58272" y="205372"/>
                  </a:lnTo>
                  <a:cubicBezTo>
                    <a:pt x="61686" y="211011"/>
                    <a:pt x="67903" y="214514"/>
                    <a:pt x="74495" y="214514"/>
                  </a:cubicBezTo>
                  <a:lnTo>
                    <a:pt x="83245" y="214514"/>
                  </a:lnTo>
                  <a:cubicBezTo>
                    <a:pt x="89836" y="214514"/>
                    <a:pt x="96052" y="211011"/>
                    <a:pt x="99469" y="205372"/>
                  </a:cubicBezTo>
                  <a:lnTo>
                    <a:pt x="104111" y="197706"/>
                  </a:lnTo>
                  <a:cubicBezTo>
                    <a:pt x="104225" y="197520"/>
                    <a:pt x="104384" y="197362"/>
                    <a:pt x="104573" y="197253"/>
                  </a:cubicBezTo>
                  <a:lnTo>
                    <a:pt x="125232" y="185327"/>
                  </a:lnTo>
                  <a:cubicBezTo>
                    <a:pt x="125418" y="185219"/>
                    <a:pt x="125631" y="185159"/>
                    <a:pt x="125848" y="185155"/>
                  </a:cubicBezTo>
                  <a:lnTo>
                    <a:pt x="134812" y="184968"/>
                  </a:lnTo>
                  <a:cubicBezTo>
                    <a:pt x="141404" y="184829"/>
                    <a:pt x="147546" y="181197"/>
                    <a:pt x="150839" y="175489"/>
                  </a:cubicBezTo>
                  <a:lnTo>
                    <a:pt x="155214" y="167912"/>
                  </a:lnTo>
                  <a:cubicBezTo>
                    <a:pt x="158510" y="162205"/>
                    <a:pt x="158585" y="155071"/>
                    <a:pt x="155410" y="149290"/>
                  </a:cubicBezTo>
                  <a:lnTo>
                    <a:pt x="151093" y="141437"/>
                  </a:lnTo>
                  <a:cubicBezTo>
                    <a:pt x="150987" y="141244"/>
                    <a:pt x="150930" y="141027"/>
                    <a:pt x="150930" y="140811"/>
                  </a:cubicBezTo>
                  <a:lnTo>
                    <a:pt x="150930" y="137724"/>
                  </a:lnTo>
                  <a:close/>
                  <a:moveTo>
                    <a:pt x="139905" y="159077"/>
                  </a:moveTo>
                  <a:lnTo>
                    <a:pt x="135530" y="166655"/>
                  </a:lnTo>
                  <a:cubicBezTo>
                    <a:pt x="135306" y="167044"/>
                    <a:pt x="134886" y="167290"/>
                    <a:pt x="134437" y="167301"/>
                  </a:cubicBezTo>
                  <a:lnTo>
                    <a:pt x="125476" y="167488"/>
                  </a:lnTo>
                  <a:cubicBezTo>
                    <a:pt x="122287" y="167555"/>
                    <a:pt x="119144" y="168433"/>
                    <a:pt x="116388" y="170025"/>
                  </a:cubicBezTo>
                  <a:lnTo>
                    <a:pt x="95729" y="181951"/>
                  </a:lnTo>
                  <a:cubicBezTo>
                    <a:pt x="92972" y="183545"/>
                    <a:pt x="90644" y="185826"/>
                    <a:pt x="88992" y="188551"/>
                  </a:cubicBezTo>
                  <a:lnTo>
                    <a:pt x="84350" y="196218"/>
                  </a:lnTo>
                  <a:cubicBezTo>
                    <a:pt x="84117" y="196603"/>
                    <a:pt x="83691" y="196842"/>
                    <a:pt x="83242" y="196842"/>
                  </a:cubicBezTo>
                  <a:lnTo>
                    <a:pt x="74493" y="196842"/>
                  </a:lnTo>
                  <a:cubicBezTo>
                    <a:pt x="74044" y="196842"/>
                    <a:pt x="73621" y="196604"/>
                    <a:pt x="73388" y="196219"/>
                  </a:cubicBezTo>
                  <a:lnTo>
                    <a:pt x="68744" y="188553"/>
                  </a:lnTo>
                  <a:cubicBezTo>
                    <a:pt x="67096" y="185828"/>
                    <a:pt x="64764" y="183545"/>
                    <a:pt x="62003" y="181951"/>
                  </a:cubicBezTo>
                  <a:lnTo>
                    <a:pt x="41351" y="170027"/>
                  </a:lnTo>
                  <a:cubicBezTo>
                    <a:pt x="38591" y="168433"/>
                    <a:pt x="35448" y="167555"/>
                    <a:pt x="32262" y="167489"/>
                  </a:cubicBezTo>
                  <a:lnTo>
                    <a:pt x="23299" y="167302"/>
                  </a:lnTo>
                  <a:cubicBezTo>
                    <a:pt x="22849" y="167291"/>
                    <a:pt x="22430" y="167044"/>
                    <a:pt x="22205" y="166655"/>
                  </a:cubicBezTo>
                  <a:lnTo>
                    <a:pt x="17830" y="159078"/>
                  </a:lnTo>
                  <a:cubicBezTo>
                    <a:pt x="17606" y="158689"/>
                    <a:pt x="17600" y="158202"/>
                    <a:pt x="17817" y="157806"/>
                  </a:cubicBezTo>
                  <a:lnTo>
                    <a:pt x="22134" y="149952"/>
                  </a:lnTo>
                  <a:cubicBezTo>
                    <a:pt x="23670" y="147161"/>
                    <a:pt x="24481" y="144000"/>
                    <a:pt x="24481" y="140813"/>
                  </a:cubicBezTo>
                  <a:lnTo>
                    <a:pt x="24481" y="116962"/>
                  </a:lnTo>
                  <a:cubicBezTo>
                    <a:pt x="24481" y="113773"/>
                    <a:pt x="23669" y="110612"/>
                    <a:pt x="22136" y="107826"/>
                  </a:cubicBezTo>
                  <a:lnTo>
                    <a:pt x="17816" y="99966"/>
                  </a:lnTo>
                  <a:cubicBezTo>
                    <a:pt x="17599" y="99573"/>
                    <a:pt x="17605" y="99087"/>
                    <a:pt x="17830" y="98699"/>
                  </a:cubicBezTo>
                  <a:lnTo>
                    <a:pt x="22205" y="91121"/>
                  </a:lnTo>
                  <a:cubicBezTo>
                    <a:pt x="22428" y="90733"/>
                    <a:pt x="22848" y="90484"/>
                    <a:pt x="23299" y="90475"/>
                  </a:cubicBezTo>
                  <a:lnTo>
                    <a:pt x="32262" y="90286"/>
                  </a:lnTo>
                  <a:cubicBezTo>
                    <a:pt x="35445" y="90219"/>
                    <a:pt x="38587" y="89342"/>
                    <a:pt x="41347" y="87750"/>
                  </a:cubicBezTo>
                  <a:lnTo>
                    <a:pt x="61999" y="75827"/>
                  </a:lnTo>
                  <a:cubicBezTo>
                    <a:pt x="64761" y="74234"/>
                    <a:pt x="67092" y="71951"/>
                    <a:pt x="68743" y="69224"/>
                  </a:cubicBezTo>
                  <a:lnTo>
                    <a:pt x="73388" y="61554"/>
                  </a:lnTo>
                  <a:cubicBezTo>
                    <a:pt x="73621" y="61170"/>
                    <a:pt x="74045" y="60932"/>
                    <a:pt x="74493" y="60932"/>
                  </a:cubicBezTo>
                  <a:lnTo>
                    <a:pt x="83242" y="60932"/>
                  </a:lnTo>
                  <a:cubicBezTo>
                    <a:pt x="83692" y="60932"/>
                    <a:pt x="84117" y="61171"/>
                    <a:pt x="84349" y="61554"/>
                  </a:cubicBezTo>
                  <a:lnTo>
                    <a:pt x="88993" y="69225"/>
                  </a:lnTo>
                  <a:cubicBezTo>
                    <a:pt x="90644" y="71951"/>
                    <a:pt x="92976" y="74233"/>
                    <a:pt x="95733" y="75825"/>
                  </a:cubicBezTo>
                  <a:lnTo>
                    <a:pt x="116389" y="87752"/>
                  </a:lnTo>
                  <a:cubicBezTo>
                    <a:pt x="119149" y="89343"/>
                    <a:pt x="122290" y="90220"/>
                    <a:pt x="125473" y="90286"/>
                  </a:cubicBezTo>
                  <a:lnTo>
                    <a:pt x="134438" y="90475"/>
                  </a:lnTo>
                  <a:cubicBezTo>
                    <a:pt x="134887" y="90484"/>
                    <a:pt x="135304" y="90731"/>
                    <a:pt x="135531" y="91121"/>
                  </a:cubicBezTo>
                  <a:lnTo>
                    <a:pt x="139905" y="98699"/>
                  </a:lnTo>
                  <a:cubicBezTo>
                    <a:pt x="140129" y="99089"/>
                    <a:pt x="140135" y="99574"/>
                    <a:pt x="139920" y="99967"/>
                  </a:cubicBezTo>
                  <a:lnTo>
                    <a:pt x="135600" y="107825"/>
                  </a:lnTo>
                  <a:lnTo>
                    <a:pt x="135600" y="107826"/>
                  </a:lnTo>
                  <a:cubicBezTo>
                    <a:pt x="134065" y="110617"/>
                    <a:pt x="133254" y="113777"/>
                    <a:pt x="133254" y="116962"/>
                  </a:cubicBezTo>
                  <a:lnTo>
                    <a:pt x="133254" y="140813"/>
                  </a:lnTo>
                  <a:cubicBezTo>
                    <a:pt x="133254" y="143997"/>
                    <a:pt x="134065" y="147155"/>
                    <a:pt x="135600" y="149951"/>
                  </a:cubicBezTo>
                  <a:lnTo>
                    <a:pt x="139918" y="157805"/>
                  </a:lnTo>
                  <a:cubicBezTo>
                    <a:pt x="140135" y="158200"/>
                    <a:pt x="140130" y="158687"/>
                    <a:pt x="139905" y="1590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7076121" y="3546570"/>
              <a:ext cx="58433" cy="58432"/>
            </a:xfrm>
            <a:custGeom>
              <a:rect b="b" l="l" r="r" t="t"/>
              <a:pathLst>
                <a:path extrusionOk="0" h="77909" w="77911">
                  <a:moveTo>
                    <a:pt x="36443" y="77"/>
                  </a:moveTo>
                  <a:cubicBezTo>
                    <a:pt x="16944" y="1310"/>
                    <a:pt x="1312" y="16941"/>
                    <a:pt x="78" y="36441"/>
                  </a:cubicBezTo>
                  <a:cubicBezTo>
                    <a:pt x="-629" y="47636"/>
                    <a:pt x="3501" y="58594"/>
                    <a:pt x="11410" y="66502"/>
                  </a:cubicBezTo>
                  <a:cubicBezTo>
                    <a:pt x="19100" y="74192"/>
                    <a:pt x="29953" y="78554"/>
                    <a:pt x="41471" y="77832"/>
                  </a:cubicBezTo>
                  <a:lnTo>
                    <a:pt x="41470" y="77832"/>
                  </a:lnTo>
                  <a:cubicBezTo>
                    <a:pt x="60970" y="76599"/>
                    <a:pt x="76601" y="60968"/>
                    <a:pt x="77834" y="41468"/>
                  </a:cubicBezTo>
                  <a:cubicBezTo>
                    <a:pt x="78540" y="30273"/>
                    <a:pt x="74411" y="19316"/>
                    <a:pt x="66503" y="11408"/>
                  </a:cubicBezTo>
                  <a:cubicBezTo>
                    <a:pt x="58593" y="3499"/>
                    <a:pt x="47633" y="-626"/>
                    <a:pt x="36443" y="77"/>
                  </a:cubicBezTo>
                  <a:close/>
                  <a:moveTo>
                    <a:pt x="60194" y="40355"/>
                  </a:moveTo>
                  <a:cubicBezTo>
                    <a:pt x="59533" y="50819"/>
                    <a:pt x="50819" y="59533"/>
                    <a:pt x="40355" y="60194"/>
                  </a:cubicBezTo>
                  <a:cubicBezTo>
                    <a:pt x="40355" y="60194"/>
                    <a:pt x="40355" y="60194"/>
                    <a:pt x="40354" y="60194"/>
                  </a:cubicBezTo>
                  <a:cubicBezTo>
                    <a:pt x="34140" y="60591"/>
                    <a:pt x="28290" y="58390"/>
                    <a:pt x="23906" y="54006"/>
                  </a:cubicBezTo>
                  <a:cubicBezTo>
                    <a:pt x="19521" y="49620"/>
                    <a:pt x="17322" y="43779"/>
                    <a:pt x="17716" y="37557"/>
                  </a:cubicBezTo>
                  <a:cubicBezTo>
                    <a:pt x="18378" y="27092"/>
                    <a:pt x="27092" y="18377"/>
                    <a:pt x="37556" y="17716"/>
                  </a:cubicBezTo>
                  <a:cubicBezTo>
                    <a:pt x="43825" y="17322"/>
                    <a:pt x="49652" y="19552"/>
                    <a:pt x="54005" y="23906"/>
                  </a:cubicBezTo>
                  <a:cubicBezTo>
                    <a:pt x="58391" y="28290"/>
                    <a:pt x="60588" y="34131"/>
                    <a:pt x="60194" y="403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7098710" y="3443027"/>
              <a:ext cx="13255" cy="20317"/>
            </a:xfrm>
            <a:custGeom>
              <a:rect b="b" l="l" r="r" t="t"/>
              <a:pathLst>
                <a:path extrusionOk="0" h="27089" w="17673">
                  <a:moveTo>
                    <a:pt x="8837" y="27090"/>
                  </a:moveTo>
                  <a:cubicBezTo>
                    <a:pt x="13718" y="27090"/>
                    <a:pt x="17673" y="23134"/>
                    <a:pt x="17673" y="18253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18253"/>
                  </a:lnTo>
                  <a:cubicBezTo>
                    <a:pt x="0" y="23133"/>
                    <a:pt x="3955" y="27090"/>
                    <a:pt x="8837" y="2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7182906" y="3479971"/>
              <a:ext cx="18249" cy="18247"/>
            </a:xfrm>
            <a:custGeom>
              <a:rect b="b" l="l" r="r" t="t"/>
              <a:pathLst>
                <a:path extrusionOk="0" h="24330" w="24332">
                  <a:moveTo>
                    <a:pt x="15086" y="21743"/>
                  </a:moveTo>
                  <a:lnTo>
                    <a:pt x="21744" y="15085"/>
                  </a:lnTo>
                  <a:cubicBezTo>
                    <a:pt x="25195" y="11633"/>
                    <a:pt x="25195" y="6038"/>
                    <a:pt x="21744" y="2587"/>
                  </a:cubicBezTo>
                  <a:cubicBezTo>
                    <a:pt x="18292" y="-862"/>
                    <a:pt x="12697" y="-862"/>
                    <a:pt x="9246" y="2587"/>
                  </a:cubicBezTo>
                  <a:lnTo>
                    <a:pt x="2588" y="9246"/>
                  </a:lnTo>
                  <a:cubicBezTo>
                    <a:pt x="-863" y="12698"/>
                    <a:pt x="-863" y="18292"/>
                    <a:pt x="2588" y="21743"/>
                  </a:cubicBezTo>
                  <a:cubicBezTo>
                    <a:pt x="4314" y="23468"/>
                    <a:pt x="6577" y="24330"/>
                    <a:pt x="8838" y="24330"/>
                  </a:cubicBezTo>
                  <a:cubicBezTo>
                    <a:pt x="11099" y="24330"/>
                    <a:pt x="13360" y="23468"/>
                    <a:pt x="15086" y="217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7217779" y="3569160"/>
              <a:ext cx="20318" cy="13255"/>
            </a:xfrm>
            <a:custGeom>
              <a:rect b="b" l="l" r="r" t="t"/>
              <a:pathLst>
                <a:path extrusionOk="0" h="17673" w="27090">
                  <a:moveTo>
                    <a:pt x="18254" y="17673"/>
                  </a:moveTo>
                  <a:cubicBezTo>
                    <a:pt x="23136" y="17673"/>
                    <a:pt x="27091" y="13718"/>
                    <a:pt x="27091" y="8837"/>
                  </a:cubicBezTo>
                  <a:cubicBezTo>
                    <a:pt x="27091" y="3955"/>
                    <a:pt x="23136" y="0"/>
                    <a:pt x="1825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7182907" y="3653355"/>
              <a:ext cx="18249" cy="18247"/>
            </a:xfrm>
            <a:custGeom>
              <a:rect b="b" l="l" r="r" t="t"/>
              <a:pathLst>
                <a:path extrusionOk="0" h="24330" w="24332">
                  <a:moveTo>
                    <a:pt x="9245" y="21743"/>
                  </a:moveTo>
                  <a:cubicBezTo>
                    <a:pt x="10971" y="23468"/>
                    <a:pt x="13233" y="24330"/>
                    <a:pt x="15495" y="24330"/>
                  </a:cubicBezTo>
                  <a:cubicBezTo>
                    <a:pt x="17756" y="24330"/>
                    <a:pt x="20018" y="23468"/>
                    <a:pt x="21744" y="21743"/>
                  </a:cubicBezTo>
                  <a:cubicBezTo>
                    <a:pt x="25195" y="18291"/>
                    <a:pt x="25195" y="12697"/>
                    <a:pt x="21744" y="9246"/>
                  </a:cubicBez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7098710" y="3688228"/>
              <a:ext cx="13255" cy="20317"/>
            </a:xfrm>
            <a:custGeom>
              <a:rect b="b" l="l" r="r" t="t"/>
              <a:pathLst>
                <a:path extrusionOk="0" h="27089" w="17673">
                  <a:moveTo>
                    <a:pt x="0" y="8837"/>
                  </a:moveTo>
                  <a:lnTo>
                    <a:pt x="0" y="18253"/>
                  </a:lnTo>
                  <a:cubicBezTo>
                    <a:pt x="0" y="23134"/>
                    <a:pt x="3955" y="27090"/>
                    <a:pt x="8837" y="27090"/>
                  </a:cubicBezTo>
                  <a:cubicBezTo>
                    <a:pt x="13718" y="27090"/>
                    <a:pt x="17673" y="23134"/>
                    <a:pt x="17673" y="18253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7009522" y="3653355"/>
              <a:ext cx="18250" cy="18247"/>
            </a:xfrm>
            <a:custGeom>
              <a:rect b="b" l="l" r="r" t="t"/>
              <a:pathLst>
                <a:path extrusionOk="0" h="24330" w="24333">
                  <a:moveTo>
                    <a:pt x="9246" y="2587"/>
                  </a:moveTo>
                  <a:lnTo>
                    <a:pt x="2588" y="9246"/>
                  </a:lnTo>
                  <a:cubicBezTo>
                    <a:pt x="-863" y="12698"/>
                    <a:pt x="-863" y="18292"/>
                    <a:pt x="2588" y="21743"/>
                  </a:cubicBezTo>
                  <a:cubicBezTo>
                    <a:pt x="4314" y="23468"/>
                    <a:pt x="6577" y="24330"/>
                    <a:pt x="8838" y="24330"/>
                  </a:cubicBezTo>
                  <a:cubicBezTo>
                    <a:pt x="11099" y="24330"/>
                    <a:pt x="13361" y="23468"/>
                    <a:pt x="15087" y="21743"/>
                  </a:cubicBezTo>
                  <a:lnTo>
                    <a:pt x="21745" y="15085"/>
                  </a:lnTo>
                  <a:cubicBezTo>
                    <a:pt x="25196" y="11633"/>
                    <a:pt x="25196" y="6038"/>
                    <a:pt x="21745" y="2587"/>
                  </a:cubicBezTo>
                  <a:cubicBezTo>
                    <a:pt x="18293" y="-862"/>
                    <a:pt x="12699" y="-862"/>
                    <a:pt x="9246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6972578" y="3569160"/>
              <a:ext cx="20318" cy="13255"/>
            </a:xfrm>
            <a:custGeom>
              <a:rect b="b" l="l" r="r" t="t"/>
              <a:pathLst>
                <a:path extrusionOk="0" h="17673" w="27090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8254" y="17673"/>
                  </a:lnTo>
                  <a:cubicBezTo>
                    <a:pt x="23136" y="17673"/>
                    <a:pt x="27091" y="13718"/>
                    <a:pt x="27091" y="8837"/>
                  </a:cubicBezTo>
                  <a:cubicBezTo>
                    <a:pt x="27091" y="3955"/>
                    <a:pt x="23136" y="0"/>
                    <a:pt x="18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7009522" y="3479971"/>
              <a:ext cx="18249" cy="18247"/>
            </a:xfrm>
            <a:custGeom>
              <a:rect b="b" l="l" r="r" t="t"/>
              <a:pathLst>
                <a:path extrusionOk="0" h="24330" w="24332">
                  <a:moveTo>
                    <a:pt x="21744" y="9246"/>
                  </a:move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9246" y="21743"/>
                  </a:lnTo>
                  <a:cubicBezTo>
                    <a:pt x="10972" y="23468"/>
                    <a:pt x="13235" y="24330"/>
                    <a:pt x="15496" y="24330"/>
                  </a:cubicBezTo>
                  <a:cubicBezTo>
                    <a:pt x="17757" y="24330"/>
                    <a:pt x="20019" y="23468"/>
                    <a:pt x="21745" y="21743"/>
                  </a:cubicBezTo>
                  <a:cubicBezTo>
                    <a:pt x="25195" y="18292"/>
                    <a:pt x="25195" y="12698"/>
                    <a:pt x="21744" y="92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7292237" y="3555332"/>
              <a:ext cx="22178" cy="13255"/>
            </a:xfrm>
            <a:custGeom>
              <a:rect b="b" l="l" r="r" t="t"/>
              <a:pathLst>
                <a:path extrusionOk="0" h="17673" w="29571">
                  <a:moveTo>
                    <a:pt x="2073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734" y="17673"/>
                  </a:lnTo>
                  <a:cubicBezTo>
                    <a:pt x="25616" y="17673"/>
                    <a:pt x="29571" y="13718"/>
                    <a:pt x="29571" y="8837"/>
                  </a:cubicBezTo>
                  <a:cubicBezTo>
                    <a:pt x="29571" y="3955"/>
                    <a:pt x="25616" y="0"/>
                    <a:pt x="20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7292237" y="3589166"/>
              <a:ext cx="22178" cy="13255"/>
            </a:xfrm>
            <a:custGeom>
              <a:rect b="b" l="l" r="r" t="t"/>
              <a:pathLst>
                <a:path extrusionOk="0" h="17673" w="29571">
                  <a:moveTo>
                    <a:pt x="2073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734" y="17673"/>
                  </a:lnTo>
                  <a:cubicBezTo>
                    <a:pt x="25616" y="17673"/>
                    <a:pt x="29571" y="13718"/>
                    <a:pt x="29571" y="8837"/>
                  </a:cubicBezTo>
                  <a:cubicBezTo>
                    <a:pt x="29571" y="3955"/>
                    <a:pt x="25616" y="0"/>
                    <a:pt x="20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7292237" y="3622998"/>
              <a:ext cx="22178" cy="13255"/>
            </a:xfrm>
            <a:custGeom>
              <a:rect b="b" l="l" r="r" t="t"/>
              <a:pathLst>
                <a:path extrusionOk="0" h="17673" w="29571">
                  <a:moveTo>
                    <a:pt x="2073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734" y="17673"/>
                  </a:lnTo>
                  <a:cubicBezTo>
                    <a:pt x="25616" y="17673"/>
                    <a:pt x="29571" y="13718"/>
                    <a:pt x="29571" y="8837"/>
                  </a:cubicBezTo>
                  <a:cubicBezTo>
                    <a:pt x="29571" y="3955"/>
                    <a:pt x="25616" y="0"/>
                    <a:pt x="20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7292237" y="3656832"/>
              <a:ext cx="22178" cy="13255"/>
            </a:xfrm>
            <a:custGeom>
              <a:rect b="b" l="l" r="r" t="t"/>
              <a:pathLst>
                <a:path extrusionOk="0" h="17673" w="29571">
                  <a:moveTo>
                    <a:pt x="2073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734" y="17673"/>
                  </a:lnTo>
                  <a:cubicBezTo>
                    <a:pt x="25616" y="17673"/>
                    <a:pt x="29571" y="13718"/>
                    <a:pt x="29571" y="8837"/>
                  </a:cubicBezTo>
                  <a:cubicBezTo>
                    <a:pt x="29571" y="3955"/>
                    <a:pt x="25616" y="0"/>
                    <a:pt x="20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6953218" y="3423666"/>
              <a:ext cx="304238" cy="304240"/>
            </a:xfrm>
            <a:custGeom>
              <a:rect b="b" l="l" r="r" t="t"/>
              <a:pathLst>
                <a:path extrusionOk="0" h="405653" w="405651">
                  <a:moveTo>
                    <a:pt x="323427" y="365907"/>
                  </a:moveTo>
                  <a:cubicBezTo>
                    <a:pt x="348375" y="347428"/>
                    <a:pt x="369057" y="323113"/>
                    <a:pt x="383239" y="295587"/>
                  </a:cubicBezTo>
                  <a:cubicBezTo>
                    <a:pt x="397901" y="267129"/>
                    <a:pt x="405651" y="235053"/>
                    <a:pt x="405651" y="202826"/>
                  </a:cubicBezTo>
                  <a:cubicBezTo>
                    <a:pt x="405651" y="90988"/>
                    <a:pt x="314663" y="0"/>
                    <a:pt x="202825" y="0"/>
                  </a:cubicBezTo>
                  <a:cubicBezTo>
                    <a:pt x="90987" y="0"/>
                    <a:pt x="0" y="90989"/>
                    <a:pt x="0" y="202828"/>
                  </a:cubicBezTo>
                  <a:cubicBezTo>
                    <a:pt x="0" y="314666"/>
                    <a:pt x="90988" y="405654"/>
                    <a:pt x="202826" y="405654"/>
                  </a:cubicBezTo>
                  <a:cubicBezTo>
                    <a:pt x="234037" y="405654"/>
                    <a:pt x="263991" y="398740"/>
                    <a:pt x="291856" y="385106"/>
                  </a:cubicBezTo>
                  <a:cubicBezTo>
                    <a:pt x="296239" y="382961"/>
                    <a:pt x="298055" y="377669"/>
                    <a:pt x="295908" y="373285"/>
                  </a:cubicBezTo>
                  <a:cubicBezTo>
                    <a:pt x="293765" y="368902"/>
                    <a:pt x="288473" y="367084"/>
                    <a:pt x="284087" y="369233"/>
                  </a:cubicBezTo>
                  <a:cubicBezTo>
                    <a:pt x="258662" y="381673"/>
                    <a:pt x="231322" y="387982"/>
                    <a:pt x="202825" y="387982"/>
                  </a:cubicBezTo>
                  <a:cubicBezTo>
                    <a:pt x="100732" y="387982"/>
                    <a:pt x="17672" y="304923"/>
                    <a:pt x="17672" y="202829"/>
                  </a:cubicBezTo>
                  <a:cubicBezTo>
                    <a:pt x="17672" y="100735"/>
                    <a:pt x="100732" y="17675"/>
                    <a:pt x="202826" y="17675"/>
                  </a:cubicBezTo>
                  <a:cubicBezTo>
                    <a:pt x="304921" y="17675"/>
                    <a:pt x="387978" y="100735"/>
                    <a:pt x="387978" y="202828"/>
                  </a:cubicBezTo>
                  <a:cubicBezTo>
                    <a:pt x="387978" y="232671"/>
                    <a:pt x="381097" y="261155"/>
                    <a:pt x="367529" y="287492"/>
                  </a:cubicBezTo>
                  <a:cubicBezTo>
                    <a:pt x="354580" y="312625"/>
                    <a:pt x="335692" y="334830"/>
                    <a:pt x="312909" y="351705"/>
                  </a:cubicBezTo>
                  <a:cubicBezTo>
                    <a:pt x="308987" y="354610"/>
                    <a:pt x="308163" y="360144"/>
                    <a:pt x="311068" y="364065"/>
                  </a:cubicBezTo>
                  <a:cubicBezTo>
                    <a:pt x="313970" y="367986"/>
                    <a:pt x="319506" y="368812"/>
                    <a:pt x="323427" y="365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6924697" y="3395147"/>
              <a:ext cx="452438" cy="361281"/>
            </a:xfrm>
            <a:custGeom>
              <a:rect b="b" l="l" r="r" t="t"/>
              <a:pathLst>
                <a:path extrusionOk="0" h="481708" w="603250">
                  <a:moveTo>
                    <a:pt x="578186" y="116428"/>
                  </a:moveTo>
                  <a:lnTo>
                    <a:pt x="547005" y="116428"/>
                  </a:lnTo>
                  <a:lnTo>
                    <a:pt x="547005" y="85361"/>
                  </a:lnTo>
                  <a:cubicBezTo>
                    <a:pt x="547005" y="75564"/>
                    <a:pt x="539033" y="67592"/>
                    <a:pt x="529235" y="67592"/>
                  </a:cubicBezTo>
                  <a:lnTo>
                    <a:pt x="504298" y="67592"/>
                  </a:lnTo>
                  <a:cubicBezTo>
                    <a:pt x="494501" y="67592"/>
                    <a:pt x="486529" y="75564"/>
                    <a:pt x="486529" y="85361"/>
                  </a:cubicBezTo>
                  <a:lnTo>
                    <a:pt x="486529" y="116428"/>
                  </a:lnTo>
                  <a:lnTo>
                    <a:pt x="447016" y="116428"/>
                  </a:lnTo>
                  <a:cubicBezTo>
                    <a:pt x="404774" y="46698"/>
                    <a:pt x="328166" y="0"/>
                    <a:pt x="240856" y="0"/>
                  </a:cubicBezTo>
                  <a:cubicBezTo>
                    <a:pt x="197098" y="0"/>
                    <a:pt x="154239" y="11864"/>
                    <a:pt x="116913" y="34309"/>
                  </a:cubicBezTo>
                  <a:cubicBezTo>
                    <a:pt x="112730" y="36824"/>
                    <a:pt x="111380" y="42253"/>
                    <a:pt x="113894" y="46436"/>
                  </a:cubicBezTo>
                  <a:cubicBezTo>
                    <a:pt x="116411" y="50619"/>
                    <a:pt x="121839" y="51969"/>
                    <a:pt x="126022" y="49455"/>
                  </a:cubicBezTo>
                  <a:cubicBezTo>
                    <a:pt x="160599" y="28663"/>
                    <a:pt x="200307" y="17672"/>
                    <a:pt x="240857" y="17672"/>
                  </a:cubicBezTo>
                  <a:cubicBezTo>
                    <a:pt x="363919" y="17672"/>
                    <a:pt x="464038" y="117792"/>
                    <a:pt x="464038" y="240853"/>
                  </a:cubicBezTo>
                  <a:cubicBezTo>
                    <a:pt x="464038" y="363915"/>
                    <a:pt x="363919" y="464035"/>
                    <a:pt x="240857" y="464035"/>
                  </a:cubicBezTo>
                  <a:cubicBezTo>
                    <a:pt x="117795" y="464035"/>
                    <a:pt x="17673" y="363915"/>
                    <a:pt x="17673" y="240853"/>
                  </a:cubicBezTo>
                  <a:cubicBezTo>
                    <a:pt x="17673" y="174309"/>
                    <a:pt x="47062" y="111717"/>
                    <a:pt x="98306" y="69132"/>
                  </a:cubicBezTo>
                  <a:cubicBezTo>
                    <a:pt x="102060" y="66013"/>
                    <a:pt x="102574" y="60440"/>
                    <a:pt x="99455" y="56688"/>
                  </a:cubicBezTo>
                  <a:cubicBezTo>
                    <a:pt x="96336" y="52935"/>
                    <a:pt x="90764" y="52420"/>
                    <a:pt x="87011" y="55539"/>
                  </a:cubicBezTo>
                  <a:cubicBezTo>
                    <a:pt x="31714" y="101493"/>
                    <a:pt x="0" y="169038"/>
                    <a:pt x="0" y="240853"/>
                  </a:cubicBezTo>
                  <a:cubicBezTo>
                    <a:pt x="0" y="373662"/>
                    <a:pt x="108047" y="481708"/>
                    <a:pt x="240855" y="481708"/>
                  </a:cubicBezTo>
                  <a:cubicBezTo>
                    <a:pt x="308723" y="481708"/>
                    <a:pt x="370125" y="453492"/>
                    <a:pt x="413945" y="408175"/>
                  </a:cubicBezTo>
                  <a:lnTo>
                    <a:pt x="578186" y="408175"/>
                  </a:lnTo>
                  <a:cubicBezTo>
                    <a:pt x="592006" y="408175"/>
                    <a:pt x="603250" y="396930"/>
                    <a:pt x="603250" y="383110"/>
                  </a:cubicBezTo>
                  <a:lnTo>
                    <a:pt x="603250" y="307749"/>
                  </a:lnTo>
                  <a:cubicBezTo>
                    <a:pt x="603250" y="302868"/>
                    <a:pt x="599295" y="298913"/>
                    <a:pt x="594413" y="298913"/>
                  </a:cubicBezTo>
                  <a:cubicBezTo>
                    <a:pt x="589532" y="298913"/>
                    <a:pt x="585577" y="302868"/>
                    <a:pt x="585577" y="307749"/>
                  </a:cubicBezTo>
                  <a:lnTo>
                    <a:pt x="585577" y="383110"/>
                  </a:lnTo>
                  <a:cubicBezTo>
                    <a:pt x="585577" y="387186"/>
                    <a:pt x="582261" y="390502"/>
                    <a:pt x="578186" y="390502"/>
                  </a:cubicBezTo>
                  <a:lnTo>
                    <a:pt x="429452" y="390502"/>
                  </a:lnTo>
                  <a:cubicBezTo>
                    <a:pt x="462152" y="349377"/>
                    <a:pt x="481708" y="297356"/>
                    <a:pt x="481708" y="240853"/>
                  </a:cubicBezTo>
                  <a:cubicBezTo>
                    <a:pt x="481708" y="223293"/>
                    <a:pt x="479819" y="206167"/>
                    <a:pt x="476234" y="189666"/>
                  </a:cubicBezTo>
                  <a:lnTo>
                    <a:pt x="585577" y="189666"/>
                  </a:lnTo>
                  <a:lnTo>
                    <a:pt x="585577" y="272417"/>
                  </a:lnTo>
                  <a:cubicBezTo>
                    <a:pt x="585577" y="277298"/>
                    <a:pt x="589532" y="281254"/>
                    <a:pt x="594413" y="281254"/>
                  </a:cubicBezTo>
                  <a:cubicBezTo>
                    <a:pt x="599295" y="281254"/>
                    <a:pt x="603250" y="277298"/>
                    <a:pt x="603250" y="272417"/>
                  </a:cubicBezTo>
                  <a:lnTo>
                    <a:pt x="603250" y="141493"/>
                  </a:lnTo>
                  <a:cubicBezTo>
                    <a:pt x="603250" y="127671"/>
                    <a:pt x="592006" y="116428"/>
                    <a:pt x="578186" y="116428"/>
                  </a:cubicBezTo>
                  <a:close/>
                  <a:moveTo>
                    <a:pt x="504203" y="85360"/>
                  </a:moveTo>
                  <a:cubicBezTo>
                    <a:pt x="504203" y="85307"/>
                    <a:pt x="504245" y="85264"/>
                    <a:pt x="504298" y="85264"/>
                  </a:cubicBezTo>
                  <a:lnTo>
                    <a:pt x="529235" y="85264"/>
                  </a:lnTo>
                  <a:cubicBezTo>
                    <a:pt x="529289" y="85264"/>
                    <a:pt x="529332" y="85306"/>
                    <a:pt x="529332" y="85360"/>
                  </a:cubicBezTo>
                  <a:lnTo>
                    <a:pt x="529332" y="116427"/>
                  </a:lnTo>
                  <a:lnTo>
                    <a:pt x="504203" y="116427"/>
                  </a:lnTo>
                  <a:close/>
                  <a:moveTo>
                    <a:pt x="471681" y="171992"/>
                  </a:moveTo>
                  <a:cubicBezTo>
                    <a:pt x="467757" y="158860"/>
                    <a:pt x="462739" y="146194"/>
                    <a:pt x="456736" y="134102"/>
                  </a:cubicBezTo>
                  <a:lnTo>
                    <a:pt x="578186" y="134102"/>
                  </a:lnTo>
                  <a:cubicBezTo>
                    <a:pt x="582261" y="134102"/>
                    <a:pt x="585577" y="137417"/>
                    <a:pt x="585577" y="141493"/>
                  </a:cubicBezTo>
                  <a:lnTo>
                    <a:pt x="585577" y="17199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35"/>
          <p:cNvGrpSpPr/>
          <p:nvPr/>
        </p:nvGrpSpPr>
        <p:grpSpPr>
          <a:xfrm>
            <a:off x="6187708" y="4024395"/>
            <a:ext cx="452440" cy="452438"/>
            <a:chOff x="6187708" y="4024395"/>
            <a:chExt cx="452440" cy="452438"/>
          </a:xfrm>
        </p:grpSpPr>
        <p:sp>
          <p:nvSpPr>
            <p:cNvPr id="1736" name="Google Shape;1736;p35"/>
            <p:cNvSpPr/>
            <p:nvPr/>
          </p:nvSpPr>
          <p:spPr>
            <a:xfrm>
              <a:off x="6342603" y="4095032"/>
              <a:ext cx="140344" cy="140347"/>
            </a:xfrm>
            <a:custGeom>
              <a:rect b="b" l="l" r="r" t="t"/>
              <a:pathLst>
                <a:path extrusionOk="0" h="187129" w="187126">
                  <a:moveTo>
                    <a:pt x="87502" y="190"/>
                  </a:moveTo>
                  <a:cubicBezTo>
                    <a:pt x="40682" y="3150"/>
                    <a:pt x="3144" y="40686"/>
                    <a:pt x="187" y="87505"/>
                  </a:cubicBezTo>
                  <a:cubicBezTo>
                    <a:pt x="-1512" y="114410"/>
                    <a:pt x="8407" y="140733"/>
                    <a:pt x="27402" y="159728"/>
                  </a:cubicBezTo>
                  <a:cubicBezTo>
                    <a:pt x="46470" y="178796"/>
                    <a:pt x="72827" y="188636"/>
                    <a:pt x="99625" y="186942"/>
                  </a:cubicBezTo>
                  <a:cubicBezTo>
                    <a:pt x="146444" y="183982"/>
                    <a:pt x="183981" y="146447"/>
                    <a:pt x="186939" y="99628"/>
                  </a:cubicBezTo>
                  <a:cubicBezTo>
                    <a:pt x="188638" y="72724"/>
                    <a:pt x="178719" y="46399"/>
                    <a:pt x="159725" y="27405"/>
                  </a:cubicBezTo>
                  <a:cubicBezTo>
                    <a:pt x="140730" y="8411"/>
                    <a:pt x="114400" y="-1524"/>
                    <a:pt x="87502" y="190"/>
                  </a:cubicBezTo>
                  <a:close/>
                  <a:moveTo>
                    <a:pt x="169300" y="98513"/>
                  </a:moveTo>
                  <a:cubicBezTo>
                    <a:pt x="166902" y="136472"/>
                    <a:pt x="136469" y="166905"/>
                    <a:pt x="98510" y="169303"/>
                  </a:cubicBezTo>
                  <a:cubicBezTo>
                    <a:pt x="76679" y="170697"/>
                    <a:pt x="55306" y="162640"/>
                    <a:pt x="39898" y="147231"/>
                  </a:cubicBezTo>
                  <a:cubicBezTo>
                    <a:pt x="24491" y="131825"/>
                    <a:pt x="16446" y="110461"/>
                    <a:pt x="17827" y="88619"/>
                  </a:cubicBezTo>
                  <a:cubicBezTo>
                    <a:pt x="20224" y="50661"/>
                    <a:pt x="50657" y="20227"/>
                    <a:pt x="88617" y="17829"/>
                  </a:cubicBezTo>
                  <a:cubicBezTo>
                    <a:pt x="110147" y="16463"/>
                    <a:pt x="131613" y="24286"/>
                    <a:pt x="147228" y="39901"/>
                  </a:cubicBezTo>
                  <a:cubicBezTo>
                    <a:pt x="162636" y="55309"/>
                    <a:pt x="170681" y="76671"/>
                    <a:pt x="169300" y="98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6373959" y="4127696"/>
              <a:ext cx="77630" cy="75020"/>
            </a:xfrm>
            <a:custGeom>
              <a:rect b="b" l="l" r="r" t="t"/>
              <a:pathLst>
                <a:path extrusionOk="0" h="100027" w="103507">
                  <a:moveTo>
                    <a:pt x="89570" y="25946"/>
                  </a:moveTo>
                  <a:lnTo>
                    <a:pt x="73518" y="23613"/>
                  </a:lnTo>
                  <a:lnTo>
                    <a:pt x="66339" y="9066"/>
                  </a:lnTo>
                  <a:cubicBezTo>
                    <a:pt x="63578" y="3473"/>
                    <a:pt x="57989" y="0"/>
                    <a:pt x="51753" y="0"/>
                  </a:cubicBezTo>
                  <a:cubicBezTo>
                    <a:pt x="45516" y="1"/>
                    <a:pt x="39928" y="3476"/>
                    <a:pt x="37170" y="9066"/>
                  </a:cubicBezTo>
                  <a:lnTo>
                    <a:pt x="29990" y="23613"/>
                  </a:lnTo>
                  <a:lnTo>
                    <a:pt x="13939" y="25946"/>
                  </a:lnTo>
                  <a:cubicBezTo>
                    <a:pt x="7767" y="26842"/>
                    <a:pt x="2736" y="31083"/>
                    <a:pt x="809" y="37015"/>
                  </a:cubicBezTo>
                  <a:cubicBezTo>
                    <a:pt x="-1119" y="42947"/>
                    <a:pt x="457" y="49335"/>
                    <a:pt x="4923" y="53686"/>
                  </a:cubicBezTo>
                  <a:lnTo>
                    <a:pt x="16539" y="65010"/>
                  </a:lnTo>
                  <a:lnTo>
                    <a:pt x="13797" y="80995"/>
                  </a:lnTo>
                  <a:cubicBezTo>
                    <a:pt x="12742" y="87141"/>
                    <a:pt x="15221" y="93237"/>
                    <a:pt x="20266" y="96903"/>
                  </a:cubicBezTo>
                  <a:cubicBezTo>
                    <a:pt x="25311" y="100568"/>
                    <a:pt x="31876" y="101044"/>
                    <a:pt x="37395" y="98141"/>
                  </a:cubicBezTo>
                  <a:lnTo>
                    <a:pt x="51753" y="90592"/>
                  </a:lnTo>
                  <a:lnTo>
                    <a:pt x="66110" y="98141"/>
                  </a:lnTo>
                  <a:cubicBezTo>
                    <a:pt x="68512" y="99403"/>
                    <a:pt x="71110" y="100028"/>
                    <a:pt x="73695" y="100028"/>
                  </a:cubicBezTo>
                  <a:cubicBezTo>
                    <a:pt x="77054" y="100028"/>
                    <a:pt x="80389" y="98974"/>
                    <a:pt x="83241" y="96904"/>
                  </a:cubicBezTo>
                  <a:cubicBezTo>
                    <a:pt x="88286" y="93239"/>
                    <a:pt x="90765" y="87143"/>
                    <a:pt x="89710" y="80997"/>
                  </a:cubicBezTo>
                  <a:lnTo>
                    <a:pt x="86968" y="65010"/>
                  </a:lnTo>
                  <a:lnTo>
                    <a:pt x="98582" y="53688"/>
                  </a:lnTo>
                  <a:cubicBezTo>
                    <a:pt x="103049" y="49337"/>
                    <a:pt x="104626" y="42949"/>
                    <a:pt x="102699" y="37017"/>
                  </a:cubicBezTo>
                  <a:cubicBezTo>
                    <a:pt x="100773" y="31084"/>
                    <a:pt x="95743" y="26842"/>
                    <a:pt x="89570" y="25946"/>
                  </a:cubicBezTo>
                  <a:close/>
                  <a:moveTo>
                    <a:pt x="74102" y="52872"/>
                  </a:moveTo>
                  <a:cubicBezTo>
                    <a:pt x="70267" y="56611"/>
                    <a:pt x="68520" y="61993"/>
                    <a:pt x="69425" y="67267"/>
                  </a:cubicBezTo>
                  <a:lnTo>
                    <a:pt x="71808" y="81170"/>
                  </a:lnTo>
                  <a:lnTo>
                    <a:pt x="59321" y="74606"/>
                  </a:lnTo>
                  <a:cubicBezTo>
                    <a:pt x="56952" y="73361"/>
                    <a:pt x="54354" y="72739"/>
                    <a:pt x="51755" y="72739"/>
                  </a:cubicBezTo>
                  <a:cubicBezTo>
                    <a:pt x="49156" y="72739"/>
                    <a:pt x="46557" y="73361"/>
                    <a:pt x="44185" y="74606"/>
                  </a:cubicBezTo>
                  <a:lnTo>
                    <a:pt x="31699" y="81170"/>
                  </a:lnTo>
                  <a:lnTo>
                    <a:pt x="34084" y="67267"/>
                  </a:lnTo>
                  <a:cubicBezTo>
                    <a:pt x="34989" y="61990"/>
                    <a:pt x="33239" y="56607"/>
                    <a:pt x="29405" y="52872"/>
                  </a:cubicBezTo>
                  <a:lnTo>
                    <a:pt x="19304" y="43025"/>
                  </a:lnTo>
                  <a:lnTo>
                    <a:pt x="33266" y="40996"/>
                  </a:lnTo>
                  <a:cubicBezTo>
                    <a:pt x="38565" y="40226"/>
                    <a:pt x="43142" y="36898"/>
                    <a:pt x="45510" y="32100"/>
                  </a:cubicBezTo>
                  <a:lnTo>
                    <a:pt x="51754" y="19450"/>
                  </a:lnTo>
                  <a:lnTo>
                    <a:pt x="57997" y="32098"/>
                  </a:lnTo>
                  <a:cubicBezTo>
                    <a:pt x="60365" y="36898"/>
                    <a:pt x="64943" y="40225"/>
                    <a:pt x="70244" y="40996"/>
                  </a:cubicBezTo>
                  <a:lnTo>
                    <a:pt x="84203" y="430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6187708" y="4024395"/>
              <a:ext cx="452440" cy="452438"/>
            </a:xfrm>
            <a:custGeom>
              <a:rect b="b" l="l" r="r" t="t"/>
              <a:pathLst>
                <a:path extrusionOk="0" h="603250" w="603253">
                  <a:moveTo>
                    <a:pt x="603247" y="346422"/>
                  </a:moveTo>
                  <a:cubicBezTo>
                    <a:pt x="603049" y="341546"/>
                    <a:pt x="598966" y="337749"/>
                    <a:pt x="594059" y="337951"/>
                  </a:cubicBezTo>
                  <a:cubicBezTo>
                    <a:pt x="593813" y="337961"/>
                    <a:pt x="593570" y="337966"/>
                    <a:pt x="593326" y="337966"/>
                  </a:cubicBezTo>
                  <a:cubicBezTo>
                    <a:pt x="582749" y="337966"/>
                    <a:pt x="575126" y="328542"/>
                    <a:pt x="563717" y="313346"/>
                  </a:cubicBezTo>
                  <a:cubicBezTo>
                    <a:pt x="551873" y="297571"/>
                    <a:pt x="538449" y="279690"/>
                    <a:pt x="515533" y="273757"/>
                  </a:cubicBezTo>
                  <a:cubicBezTo>
                    <a:pt x="495699" y="268622"/>
                    <a:pt x="479437" y="270110"/>
                    <a:pt x="466752" y="274579"/>
                  </a:cubicBezTo>
                  <a:lnTo>
                    <a:pt x="467779" y="272800"/>
                  </a:lnTo>
                  <a:cubicBezTo>
                    <a:pt x="473417" y="263035"/>
                    <a:pt x="473546" y="250831"/>
                    <a:pt x="468113" y="240952"/>
                  </a:cubicBezTo>
                  <a:lnTo>
                    <a:pt x="458051" y="222649"/>
                  </a:lnTo>
                  <a:cubicBezTo>
                    <a:pt x="456855" y="220475"/>
                    <a:pt x="456223" y="218015"/>
                    <a:pt x="456223" y="215536"/>
                  </a:cubicBezTo>
                  <a:lnTo>
                    <a:pt x="456223" y="159967"/>
                  </a:lnTo>
                  <a:cubicBezTo>
                    <a:pt x="456223" y="157488"/>
                    <a:pt x="456855" y="155028"/>
                    <a:pt x="458051" y="152854"/>
                  </a:cubicBezTo>
                  <a:lnTo>
                    <a:pt x="468113" y="134549"/>
                  </a:lnTo>
                  <a:cubicBezTo>
                    <a:pt x="473544" y="124670"/>
                    <a:pt x="473417" y="112467"/>
                    <a:pt x="467779" y="102703"/>
                  </a:cubicBezTo>
                  <a:lnTo>
                    <a:pt x="457589" y="85052"/>
                  </a:lnTo>
                  <a:cubicBezTo>
                    <a:pt x="451951" y="75288"/>
                    <a:pt x="441447" y="69076"/>
                    <a:pt x="430175" y="68840"/>
                  </a:cubicBezTo>
                  <a:lnTo>
                    <a:pt x="409291" y="68403"/>
                  </a:lnTo>
                  <a:cubicBezTo>
                    <a:pt x="407089" y="68356"/>
                    <a:pt x="404879" y="67798"/>
                    <a:pt x="402899" y="66790"/>
                  </a:cubicBezTo>
                  <a:cubicBezTo>
                    <a:pt x="398554" y="64578"/>
                    <a:pt x="393231" y="66303"/>
                    <a:pt x="391013" y="70651"/>
                  </a:cubicBezTo>
                  <a:cubicBezTo>
                    <a:pt x="388797" y="74999"/>
                    <a:pt x="390527" y="80321"/>
                    <a:pt x="394875" y="82537"/>
                  </a:cubicBezTo>
                  <a:cubicBezTo>
                    <a:pt x="399213" y="84747"/>
                    <a:pt x="404071" y="85970"/>
                    <a:pt x="408920" y="86072"/>
                  </a:cubicBezTo>
                  <a:lnTo>
                    <a:pt x="429804" y="86509"/>
                  </a:lnTo>
                  <a:cubicBezTo>
                    <a:pt x="434934" y="86617"/>
                    <a:pt x="439716" y="89444"/>
                    <a:pt x="442283" y="93889"/>
                  </a:cubicBezTo>
                  <a:lnTo>
                    <a:pt x="452473" y="111540"/>
                  </a:lnTo>
                  <a:cubicBezTo>
                    <a:pt x="455039" y="115984"/>
                    <a:pt x="455098" y="121538"/>
                    <a:pt x="452625" y="126036"/>
                  </a:cubicBezTo>
                  <a:lnTo>
                    <a:pt x="442563" y="144341"/>
                  </a:lnTo>
                  <a:cubicBezTo>
                    <a:pt x="439937" y="149116"/>
                    <a:pt x="438550" y="154519"/>
                    <a:pt x="438550" y="159968"/>
                  </a:cubicBezTo>
                  <a:lnTo>
                    <a:pt x="438550" y="215537"/>
                  </a:lnTo>
                  <a:cubicBezTo>
                    <a:pt x="438550" y="220986"/>
                    <a:pt x="439938" y="226390"/>
                    <a:pt x="442563" y="231165"/>
                  </a:cubicBezTo>
                  <a:lnTo>
                    <a:pt x="452625" y="249469"/>
                  </a:lnTo>
                  <a:cubicBezTo>
                    <a:pt x="455098" y="253965"/>
                    <a:pt x="455039" y="259520"/>
                    <a:pt x="452473" y="263965"/>
                  </a:cubicBezTo>
                  <a:lnTo>
                    <a:pt x="442283" y="281616"/>
                  </a:lnTo>
                  <a:cubicBezTo>
                    <a:pt x="439716" y="286060"/>
                    <a:pt x="434935" y="288887"/>
                    <a:pt x="429804" y="288996"/>
                  </a:cubicBezTo>
                  <a:lnTo>
                    <a:pt x="421955" y="289161"/>
                  </a:lnTo>
                  <a:cubicBezTo>
                    <a:pt x="421840" y="289161"/>
                    <a:pt x="421726" y="289163"/>
                    <a:pt x="421612" y="289168"/>
                  </a:cubicBezTo>
                  <a:lnTo>
                    <a:pt x="408921" y="289434"/>
                  </a:lnTo>
                  <a:cubicBezTo>
                    <a:pt x="403473" y="289547"/>
                    <a:pt x="398099" y="291048"/>
                    <a:pt x="393382" y="293773"/>
                  </a:cubicBezTo>
                  <a:lnTo>
                    <a:pt x="345256" y="321557"/>
                  </a:lnTo>
                  <a:cubicBezTo>
                    <a:pt x="340537" y="324282"/>
                    <a:pt x="336551" y="328186"/>
                    <a:pt x="333729" y="332846"/>
                  </a:cubicBezTo>
                  <a:lnTo>
                    <a:pt x="322909" y="350712"/>
                  </a:lnTo>
                  <a:cubicBezTo>
                    <a:pt x="320249" y="355102"/>
                    <a:pt x="315412" y="357829"/>
                    <a:pt x="310279" y="357829"/>
                  </a:cubicBezTo>
                  <a:lnTo>
                    <a:pt x="289896" y="357829"/>
                  </a:lnTo>
                  <a:cubicBezTo>
                    <a:pt x="284765" y="357829"/>
                    <a:pt x="279925" y="355102"/>
                    <a:pt x="277266" y="350713"/>
                  </a:cubicBezTo>
                  <a:lnTo>
                    <a:pt x="266445" y="332844"/>
                  </a:lnTo>
                  <a:cubicBezTo>
                    <a:pt x="263622" y="328186"/>
                    <a:pt x="259637" y="324281"/>
                    <a:pt x="254918" y="321557"/>
                  </a:cubicBezTo>
                  <a:lnTo>
                    <a:pt x="206795" y="293773"/>
                  </a:lnTo>
                  <a:cubicBezTo>
                    <a:pt x="202075" y="291049"/>
                    <a:pt x="196701" y="289547"/>
                    <a:pt x="191254" y="289434"/>
                  </a:cubicBezTo>
                  <a:lnTo>
                    <a:pt x="170370" y="288996"/>
                  </a:lnTo>
                  <a:cubicBezTo>
                    <a:pt x="165240" y="288887"/>
                    <a:pt x="160459" y="286061"/>
                    <a:pt x="157893" y="281616"/>
                  </a:cubicBezTo>
                  <a:lnTo>
                    <a:pt x="147701" y="263965"/>
                  </a:lnTo>
                  <a:cubicBezTo>
                    <a:pt x="145135" y="259522"/>
                    <a:pt x="145077" y="253967"/>
                    <a:pt x="147549" y="249469"/>
                  </a:cubicBezTo>
                  <a:lnTo>
                    <a:pt x="157613" y="231164"/>
                  </a:lnTo>
                  <a:cubicBezTo>
                    <a:pt x="160237" y="226387"/>
                    <a:pt x="161624" y="220984"/>
                    <a:pt x="161624" y="215537"/>
                  </a:cubicBezTo>
                  <a:lnTo>
                    <a:pt x="161624" y="159968"/>
                  </a:lnTo>
                  <a:cubicBezTo>
                    <a:pt x="161624" y="154522"/>
                    <a:pt x="160236" y="149118"/>
                    <a:pt x="157612" y="144341"/>
                  </a:cubicBezTo>
                  <a:lnTo>
                    <a:pt x="147549" y="126036"/>
                  </a:lnTo>
                  <a:cubicBezTo>
                    <a:pt x="145076" y="121540"/>
                    <a:pt x="145135" y="115984"/>
                    <a:pt x="147701" y="111540"/>
                  </a:cubicBezTo>
                  <a:lnTo>
                    <a:pt x="157893" y="93888"/>
                  </a:lnTo>
                  <a:cubicBezTo>
                    <a:pt x="160459" y="89445"/>
                    <a:pt x="165239" y="86617"/>
                    <a:pt x="170370" y="86509"/>
                  </a:cubicBezTo>
                  <a:lnTo>
                    <a:pt x="191255" y="86072"/>
                  </a:lnTo>
                  <a:cubicBezTo>
                    <a:pt x="196706" y="85956"/>
                    <a:pt x="202080" y="84456"/>
                    <a:pt x="206794" y="81732"/>
                  </a:cubicBezTo>
                  <a:lnTo>
                    <a:pt x="254919" y="53948"/>
                  </a:lnTo>
                  <a:cubicBezTo>
                    <a:pt x="259638" y="51223"/>
                    <a:pt x="263624" y="47319"/>
                    <a:pt x="266445" y="42659"/>
                  </a:cubicBezTo>
                  <a:lnTo>
                    <a:pt x="277266" y="24793"/>
                  </a:lnTo>
                  <a:cubicBezTo>
                    <a:pt x="279925" y="20403"/>
                    <a:pt x="284764" y="17677"/>
                    <a:pt x="289896" y="17677"/>
                  </a:cubicBezTo>
                  <a:lnTo>
                    <a:pt x="310279" y="17677"/>
                  </a:lnTo>
                  <a:cubicBezTo>
                    <a:pt x="315410" y="17677"/>
                    <a:pt x="320249" y="20403"/>
                    <a:pt x="322909" y="24792"/>
                  </a:cubicBezTo>
                  <a:lnTo>
                    <a:pt x="333729" y="42659"/>
                  </a:lnTo>
                  <a:cubicBezTo>
                    <a:pt x="336551" y="47319"/>
                    <a:pt x="340536" y="51223"/>
                    <a:pt x="345257" y="53948"/>
                  </a:cubicBezTo>
                  <a:lnTo>
                    <a:pt x="363947" y="64740"/>
                  </a:lnTo>
                  <a:cubicBezTo>
                    <a:pt x="368171" y="67175"/>
                    <a:pt x="373577" y="65733"/>
                    <a:pt x="376018" y="61506"/>
                  </a:cubicBezTo>
                  <a:cubicBezTo>
                    <a:pt x="378458" y="57279"/>
                    <a:pt x="377010" y="51875"/>
                    <a:pt x="372784" y="49435"/>
                  </a:cubicBezTo>
                  <a:lnTo>
                    <a:pt x="354095" y="38643"/>
                  </a:lnTo>
                  <a:cubicBezTo>
                    <a:pt x="351946" y="37403"/>
                    <a:pt x="350132" y="35625"/>
                    <a:pt x="348846" y="33505"/>
                  </a:cubicBezTo>
                  <a:lnTo>
                    <a:pt x="338025" y="15637"/>
                  </a:lnTo>
                  <a:cubicBezTo>
                    <a:pt x="332186" y="5990"/>
                    <a:pt x="321554" y="0"/>
                    <a:pt x="310280" y="0"/>
                  </a:cubicBezTo>
                  <a:lnTo>
                    <a:pt x="289897" y="0"/>
                  </a:lnTo>
                  <a:cubicBezTo>
                    <a:pt x="278623" y="0"/>
                    <a:pt x="267991" y="5990"/>
                    <a:pt x="262150" y="15635"/>
                  </a:cubicBezTo>
                  <a:lnTo>
                    <a:pt x="251329" y="33502"/>
                  </a:lnTo>
                  <a:cubicBezTo>
                    <a:pt x="250044" y="35624"/>
                    <a:pt x="248229" y="37400"/>
                    <a:pt x="246083" y="38640"/>
                  </a:cubicBezTo>
                  <a:lnTo>
                    <a:pt x="197957" y="66423"/>
                  </a:lnTo>
                  <a:cubicBezTo>
                    <a:pt x="195811" y="67664"/>
                    <a:pt x="193365" y="68346"/>
                    <a:pt x="190884" y="68399"/>
                  </a:cubicBezTo>
                  <a:lnTo>
                    <a:pt x="170000" y="68836"/>
                  </a:lnTo>
                  <a:cubicBezTo>
                    <a:pt x="158729" y="69072"/>
                    <a:pt x="148225" y="75285"/>
                    <a:pt x="142588" y="85049"/>
                  </a:cubicBezTo>
                  <a:lnTo>
                    <a:pt x="132396" y="102700"/>
                  </a:lnTo>
                  <a:cubicBezTo>
                    <a:pt x="126759" y="112463"/>
                    <a:pt x="126630" y="124667"/>
                    <a:pt x="132063" y="134546"/>
                  </a:cubicBezTo>
                  <a:lnTo>
                    <a:pt x="142125" y="152850"/>
                  </a:lnTo>
                  <a:cubicBezTo>
                    <a:pt x="143320" y="155025"/>
                    <a:pt x="143952" y="157485"/>
                    <a:pt x="143952" y="159964"/>
                  </a:cubicBezTo>
                  <a:lnTo>
                    <a:pt x="143952" y="215532"/>
                  </a:lnTo>
                  <a:cubicBezTo>
                    <a:pt x="143952" y="218011"/>
                    <a:pt x="143320" y="220471"/>
                    <a:pt x="142126" y="222645"/>
                  </a:cubicBezTo>
                  <a:lnTo>
                    <a:pt x="132063" y="240950"/>
                  </a:lnTo>
                  <a:cubicBezTo>
                    <a:pt x="126632" y="250831"/>
                    <a:pt x="126759" y="263034"/>
                    <a:pt x="132396" y="272796"/>
                  </a:cubicBezTo>
                  <a:lnTo>
                    <a:pt x="132663" y="273259"/>
                  </a:lnTo>
                  <a:cubicBezTo>
                    <a:pt x="121290" y="269985"/>
                    <a:pt x="106388" y="268919"/>
                    <a:pt x="87722" y="273753"/>
                  </a:cubicBezTo>
                  <a:cubicBezTo>
                    <a:pt x="64808" y="279685"/>
                    <a:pt x="51383" y="297566"/>
                    <a:pt x="39539" y="313342"/>
                  </a:cubicBezTo>
                  <a:cubicBezTo>
                    <a:pt x="28128" y="328539"/>
                    <a:pt x="20506" y="337963"/>
                    <a:pt x="9928" y="337963"/>
                  </a:cubicBezTo>
                  <a:cubicBezTo>
                    <a:pt x="9685" y="337963"/>
                    <a:pt x="9440" y="337958"/>
                    <a:pt x="9195" y="337947"/>
                  </a:cubicBezTo>
                  <a:cubicBezTo>
                    <a:pt x="4315" y="337734"/>
                    <a:pt x="206" y="341542"/>
                    <a:pt x="7" y="346419"/>
                  </a:cubicBezTo>
                  <a:cubicBezTo>
                    <a:pt x="-189" y="351295"/>
                    <a:pt x="3603" y="355409"/>
                    <a:pt x="8479" y="355606"/>
                  </a:cubicBezTo>
                  <a:cubicBezTo>
                    <a:pt x="8991" y="355628"/>
                    <a:pt x="9496" y="355637"/>
                    <a:pt x="9996" y="355637"/>
                  </a:cubicBezTo>
                  <a:cubicBezTo>
                    <a:pt x="29881" y="355636"/>
                    <a:pt x="41972" y="339536"/>
                    <a:pt x="53671" y="323951"/>
                  </a:cubicBezTo>
                  <a:cubicBezTo>
                    <a:pt x="64266" y="309837"/>
                    <a:pt x="75225" y="295243"/>
                    <a:pt x="92150" y="290861"/>
                  </a:cubicBezTo>
                  <a:cubicBezTo>
                    <a:pt x="120193" y="283598"/>
                    <a:pt x="136884" y="292306"/>
                    <a:pt x="145361" y="299683"/>
                  </a:cubicBezTo>
                  <a:cubicBezTo>
                    <a:pt x="131545" y="306225"/>
                    <a:pt x="116399" y="316459"/>
                    <a:pt x="107234" y="332007"/>
                  </a:cubicBezTo>
                  <a:cubicBezTo>
                    <a:pt x="97380" y="348723"/>
                    <a:pt x="96176" y="368285"/>
                    <a:pt x="103659" y="390152"/>
                  </a:cubicBezTo>
                  <a:lnTo>
                    <a:pt x="104644" y="393030"/>
                  </a:lnTo>
                  <a:cubicBezTo>
                    <a:pt x="130995" y="470021"/>
                    <a:pt x="143021" y="505161"/>
                    <a:pt x="107568" y="554595"/>
                  </a:cubicBezTo>
                  <a:cubicBezTo>
                    <a:pt x="104724" y="558561"/>
                    <a:pt x="105633" y="564082"/>
                    <a:pt x="109600" y="566927"/>
                  </a:cubicBezTo>
                  <a:cubicBezTo>
                    <a:pt x="111160" y="568045"/>
                    <a:pt x="112960" y="568583"/>
                    <a:pt x="114743" y="568583"/>
                  </a:cubicBezTo>
                  <a:cubicBezTo>
                    <a:pt x="117494" y="568582"/>
                    <a:pt x="120205" y="567301"/>
                    <a:pt x="121931" y="564895"/>
                  </a:cubicBezTo>
                  <a:cubicBezTo>
                    <a:pt x="162693" y="508058"/>
                    <a:pt x="148013" y="465167"/>
                    <a:pt x="121365" y="387307"/>
                  </a:cubicBezTo>
                  <a:lnTo>
                    <a:pt x="120380" y="384431"/>
                  </a:lnTo>
                  <a:cubicBezTo>
                    <a:pt x="114654" y="367693"/>
                    <a:pt x="115344" y="353092"/>
                    <a:pt x="122428" y="341035"/>
                  </a:cubicBezTo>
                  <a:cubicBezTo>
                    <a:pt x="131926" y="324874"/>
                    <a:pt x="151460" y="314836"/>
                    <a:pt x="169372" y="309359"/>
                  </a:cubicBezTo>
                  <a:lnTo>
                    <a:pt x="169372" y="594413"/>
                  </a:lnTo>
                  <a:cubicBezTo>
                    <a:pt x="169372" y="597625"/>
                    <a:pt x="171115" y="600583"/>
                    <a:pt x="173922" y="602141"/>
                  </a:cubicBezTo>
                  <a:cubicBezTo>
                    <a:pt x="176723" y="603697"/>
                    <a:pt x="180155" y="603613"/>
                    <a:pt x="182886" y="601912"/>
                  </a:cubicBezTo>
                  <a:lnTo>
                    <a:pt x="300085" y="528783"/>
                  </a:lnTo>
                  <a:lnTo>
                    <a:pt x="352461" y="561464"/>
                  </a:lnTo>
                  <a:cubicBezTo>
                    <a:pt x="356602" y="564046"/>
                    <a:pt x="362053" y="562785"/>
                    <a:pt x="364637" y="558645"/>
                  </a:cubicBezTo>
                  <a:cubicBezTo>
                    <a:pt x="367219" y="554503"/>
                    <a:pt x="365957" y="549053"/>
                    <a:pt x="361817" y="546469"/>
                  </a:cubicBezTo>
                  <a:lnTo>
                    <a:pt x="304763" y="510869"/>
                  </a:lnTo>
                  <a:cubicBezTo>
                    <a:pt x="301900" y="509083"/>
                    <a:pt x="298269" y="509083"/>
                    <a:pt x="295407" y="510869"/>
                  </a:cubicBezTo>
                  <a:lnTo>
                    <a:pt x="187044" y="578484"/>
                  </a:lnTo>
                  <a:lnTo>
                    <a:pt x="187044" y="307018"/>
                  </a:lnTo>
                  <a:lnTo>
                    <a:pt x="190883" y="307098"/>
                  </a:lnTo>
                  <a:cubicBezTo>
                    <a:pt x="193362" y="307150"/>
                    <a:pt x="195808" y="307833"/>
                    <a:pt x="197956" y="309074"/>
                  </a:cubicBezTo>
                  <a:lnTo>
                    <a:pt x="216500" y="319780"/>
                  </a:lnTo>
                  <a:lnTo>
                    <a:pt x="216500" y="379502"/>
                  </a:lnTo>
                  <a:cubicBezTo>
                    <a:pt x="216500" y="384383"/>
                    <a:pt x="220455" y="388339"/>
                    <a:pt x="225337" y="388339"/>
                  </a:cubicBezTo>
                  <a:cubicBezTo>
                    <a:pt x="230218" y="388339"/>
                    <a:pt x="234173" y="384383"/>
                    <a:pt x="234173" y="379502"/>
                  </a:cubicBezTo>
                  <a:lnTo>
                    <a:pt x="234173" y="329985"/>
                  </a:lnTo>
                  <a:lnTo>
                    <a:pt x="246078" y="336859"/>
                  </a:lnTo>
                  <a:cubicBezTo>
                    <a:pt x="248226" y="338099"/>
                    <a:pt x="250040" y="339876"/>
                    <a:pt x="251326" y="341996"/>
                  </a:cubicBezTo>
                  <a:lnTo>
                    <a:pt x="262147" y="359865"/>
                  </a:lnTo>
                  <a:cubicBezTo>
                    <a:pt x="267987" y="369508"/>
                    <a:pt x="278618" y="375498"/>
                    <a:pt x="289894" y="375498"/>
                  </a:cubicBezTo>
                  <a:lnTo>
                    <a:pt x="310277" y="375498"/>
                  </a:lnTo>
                  <a:cubicBezTo>
                    <a:pt x="321550" y="375498"/>
                    <a:pt x="332182" y="369508"/>
                    <a:pt x="338023" y="359863"/>
                  </a:cubicBezTo>
                  <a:lnTo>
                    <a:pt x="348844" y="341997"/>
                  </a:lnTo>
                  <a:cubicBezTo>
                    <a:pt x="350128" y="339876"/>
                    <a:pt x="351944" y="338098"/>
                    <a:pt x="354092" y="336859"/>
                  </a:cubicBezTo>
                  <a:lnTo>
                    <a:pt x="365997" y="329985"/>
                  </a:lnTo>
                  <a:lnTo>
                    <a:pt x="365997" y="493529"/>
                  </a:lnTo>
                  <a:lnTo>
                    <a:pt x="304762" y="455321"/>
                  </a:lnTo>
                  <a:cubicBezTo>
                    <a:pt x="301899" y="453534"/>
                    <a:pt x="298267" y="453534"/>
                    <a:pt x="295408" y="455321"/>
                  </a:cubicBezTo>
                  <a:lnTo>
                    <a:pt x="234173" y="493528"/>
                  </a:lnTo>
                  <a:lnTo>
                    <a:pt x="234173" y="414833"/>
                  </a:lnTo>
                  <a:cubicBezTo>
                    <a:pt x="234173" y="409952"/>
                    <a:pt x="230218" y="405997"/>
                    <a:pt x="225337" y="405997"/>
                  </a:cubicBezTo>
                  <a:cubicBezTo>
                    <a:pt x="220455" y="405997"/>
                    <a:pt x="216500" y="409952"/>
                    <a:pt x="216500" y="414833"/>
                  </a:cubicBezTo>
                  <a:lnTo>
                    <a:pt x="216500" y="509458"/>
                  </a:lnTo>
                  <a:cubicBezTo>
                    <a:pt x="216500" y="512669"/>
                    <a:pt x="218242" y="515627"/>
                    <a:pt x="221049" y="517186"/>
                  </a:cubicBezTo>
                  <a:cubicBezTo>
                    <a:pt x="223856" y="518744"/>
                    <a:pt x="227290" y="518654"/>
                    <a:pt x="230013" y="516956"/>
                  </a:cubicBezTo>
                  <a:lnTo>
                    <a:pt x="300084" y="473236"/>
                  </a:lnTo>
                  <a:lnTo>
                    <a:pt x="370157" y="516957"/>
                  </a:lnTo>
                  <a:cubicBezTo>
                    <a:pt x="371585" y="517849"/>
                    <a:pt x="373208" y="518297"/>
                    <a:pt x="374834" y="518297"/>
                  </a:cubicBezTo>
                  <a:cubicBezTo>
                    <a:pt x="376309" y="518297"/>
                    <a:pt x="377786" y="517929"/>
                    <a:pt x="379122" y="517188"/>
                  </a:cubicBezTo>
                  <a:cubicBezTo>
                    <a:pt x="381929" y="515630"/>
                    <a:pt x="383671" y="512672"/>
                    <a:pt x="383671" y="509460"/>
                  </a:cubicBezTo>
                  <a:lnTo>
                    <a:pt x="383671" y="319781"/>
                  </a:lnTo>
                  <a:lnTo>
                    <a:pt x="402216" y="309075"/>
                  </a:lnTo>
                  <a:cubicBezTo>
                    <a:pt x="404363" y="307834"/>
                    <a:pt x="406808" y="307151"/>
                    <a:pt x="409288" y="307099"/>
                  </a:cubicBezTo>
                  <a:lnTo>
                    <a:pt x="413126" y="307019"/>
                  </a:lnTo>
                  <a:lnTo>
                    <a:pt x="413126" y="578485"/>
                  </a:lnTo>
                  <a:lnTo>
                    <a:pt x="392363" y="565528"/>
                  </a:lnTo>
                  <a:cubicBezTo>
                    <a:pt x="388223" y="562947"/>
                    <a:pt x="382772" y="564208"/>
                    <a:pt x="380187" y="568348"/>
                  </a:cubicBezTo>
                  <a:cubicBezTo>
                    <a:pt x="377604" y="572489"/>
                    <a:pt x="378866" y="577939"/>
                    <a:pt x="383006" y="580523"/>
                  </a:cubicBezTo>
                  <a:lnTo>
                    <a:pt x="417285" y="601912"/>
                  </a:lnTo>
                  <a:cubicBezTo>
                    <a:pt x="420007" y="603609"/>
                    <a:pt x="423442" y="603700"/>
                    <a:pt x="426251" y="602141"/>
                  </a:cubicBezTo>
                  <a:cubicBezTo>
                    <a:pt x="429058" y="600584"/>
                    <a:pt x="430800" y="597625"/>
                    <a:pt x="430800" y="594413"/>
                  </a:cubicBezTo>
                  <a:lnTo>
                    <a:pt x="430800" y="309364"/>
                  </a:lnTo>
                  <a:cubicBezTo>
                    <a:pt x="444197" y="313463"/>
                    <a:pt x="467035" y="322818"/>
                    <a:pt x="477742" y="341039"/>
                  </a:cubicBezTo>
                  <a:cubicBezTo>
                    <a:pt x="484828" y="353096"/>
                    <a:pt x="485518" y="367696"/>
                    <a:pt x="479790" y="384434"/>
                  </a:cubicBezTo>
                  <a:lnTo>
                    <a:pt x="478805" y="387310"/>
                  </a:lnTo>
                  <a:cubicBezTo>
                    <a:pt x="452157" y="465171"/>
                    <a:pt x="437478" y="508060"/>
                    <a:pt x="478240" y="564899"/>
                  </a:cubicBezTo>
                  <a:cubicBezTo>
                    <a:pt x="479966" y="567305"/>
                    <a:pt x="482677" y="568587"/>
                    <a:pt x="485428" y="568587"/>
                  </a:cubicBezTo>
                  <a:cubicBezTo>
                    <a:pt x="487212" y="568587"/>
                    <a:pt x="489012" y="568048"/>
                    <a:pt x="490571" y="566930"/>
                  </a:cubicBezTo>
                  <a:cubicBezTo>
                    <a:pt x="494537" y="564086"/>
                    <a:pt x="495446" y="558565"/>
                    <a:pt x="492602" y="554599"/>
                  </a:cubicBezTo>
                  <a:cubicBezTo>
                    <a:pt x="457149" y="505164"/>
                    <a:pt x="469176" y="470025"/>
                    <a:pt x="495527" y="393034"/>
                  </a:cubicBezTo>
                  <a:lnTo>
                    <a:pt x="496512" y="390155"/>
                  </a:lnTo>
                  <a:cubicBezTo>
                    <a:pt x="503994" y="368289"/>
                    <a:pt x="502790" y="348727"/>
                    <a:pt x="492937" y="332010"/>
                  </a:cubicBezTo>
                  <a:cubicBezTo>
                    <a:pt x="484213" y="317213"/>
                    <a:pt x="470073" y="307229"/>
                    <a:pt x="456818" y="300660"/>
                  </a:cubicBezTo>
                  <a:cubicBezTo>
                    <a:pt x="464910" y="293145"/>
                    <a:pt x="481839" y="283288"/>
                    <a:pt x="511100" y="290864"/>
                  </a:cubicBezTo>
                  <a:cubicBezTo>
                    <a:pt x="528027" y="295246"/>
                    <a:pt x="538984" y="309841"/>
                    <a:pt x="549580" y="323955"/>
                  </a:cubicBezTo>
                  <a:cubicBezTo>
                    <a:pt x="561281" y="339540"/>
                    <a:pt x="573366" y="355642"/>
                    <a:pt x="593253" y="355641"/>
                  </a:cubicBezTo>
                  <a:cubicBezTo>
                    <a:pt x="593753" y="355641"/>
                    <a:pt x="594260" y="355630"/>
                    <a:pt x="594771" y="355610"/>
                  </a:cubicBezTo>
                  <a:cubicBezTo>
                    <a:pt x="599651" y="355412"/>
                    <a:pt x="603442" y="351299"/>
                    <a:pt x="603247" y="3464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6398815" y="4339421"/>
              <a:ext cx="27918" cy="13255"/>
            </a:xfrm>
            <a:custGeom>
              <a:rect b="b" l="l" r="r" t="t"/>
              <a:pathLst>
                <a:path extrusionOk="0" h="17673" w="37224">
                  <a:moveTo>
                    <a:pt x="28388" y="17673"/>
                  </a:moveTo>
                  <a:cubicBezTo>
                    <a:pt x="33269" y="17673"/>
                    <a:pt x="37225" y="13718"/>
                    <a:pt x="37225" y="8837"/>
                  </a:cubicBezTo>
                  <a:cubicBezTo>
                    <a:pt x="37225" y="3955"/>
                    <a:pt x="33269" y="0"/>
                    <a:pt x="2838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0" name="Google Shape;1740;p35"/>
          <p:cNvGrpSpPr/>
          <p:nvPr/>
        </p:nvGrpSpPr>
        <p:grpSpPr>
          <a:xfrm>
            <a:off x="6188178" y="2006316"/>
            <a:ext cx="451502" cy="452437"/>
            <a:chOff x="6188178" y="2006316"/>
            <a:chExt cx="451502" cy="452437"/>
          </a:xfrm>
        </p:grpSpPr>
        <p:sp>
          <p:nvSpPr>
            <p:cNvPr id="1741" name="Google Shape;1741;p35"/>
            <p:cNvSpPr/>
            <p:nvPr/>
          </p:nvSpPr>
          <p:spPr>
            <a:xfrm>
              <a:off x="6396688" y="2090443"/>
              <a:ext cx="34440" cy="53130"/>
            </a:xfrm>
            <a:custGeom>
              <a:rect b="b" l="l" r="r" t="t"/>
              <a:pathLst>
                <a:path extrusionOk="0" h="70840" w="45920">
                  <a:moveTo>
                    <a:pt x="22960" y="70841"/>
                  </a:moveTo>
                  <a:cubicBezTo>
                    <a:pt x="27841" y="70841"/>
                    <a:pt x="31796" y="66886"/>
                    <a:pt x="31796" y="62004"/>
                  </a:cubicBezTo>
                  <a:lnTo>
                    <a:pt x="31796" y="28520"/>
                  </a:lnTo>
                  <a:cubicBezTo>
                    <a:pt x="33367" y="29697"/>
                    <a:pt x="35227" y="30278"/>
                    <a:pt x="37081" y="30278"/>
                  </a:cubicBezTo>
                  <a:cubicBezTo>
                    <a:pt x="39511" y="30278"/>
                    <a:pt x="41931" y="29280"/>
                    <a:pt x="43678" y="27324"/>
                  </a:cubicBezTo>
                  <a:cubicBezTo>
                    <a:pt x="46927" y="23684"/>
                    <a:pt x="46609" y="18098"/>
                    <a:pt x="42967" y="14848"/>
                  </a:cubicBezTo>
                  <a:lnTo>
                    <a:pt x="28844" y="2244"/>
                  </a:lnTo>
                  <a:cubicBezTo>
                    <a:pt x="25494" y="-747"/>
                    <a:pt x="20429" y="-749"/>
                    <a:pt x="17078" y="2244"/>
                  </a:cubicBezTo>
                  <a:lnTo>
                    <a:pt x="2953" y="14847"/>
                  </a:lnTo>
                  <a:cubicBezTo>
                    <a:pt x="-688" y="18097"/>
                    <a:pt x="-1005" y="23681"/>
                    <a:pt x="2243" y="27323"/>
                  </a:cubicBezTo>
                  <a:cubicBezTo>
                    <a:pt x="5319" y="30773"/>
                    <a:pt x="10492" y="31241"/>
                    <a:pt x="14123" y="28520"/>
                  </a:cubicBezTo>
                  <a:lnTo>
                    <a:pt x="14123" y="62003"/>
                  </a:lnTo>
                  <a:cubicBezTo>
                    <a:pt x="14123" y="66886"/>
                    <a:pt x="18078" y="70841"/>
                    <a:pt x="22960" y="708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6311024" y="2129193"/>
              <a:ext cx="42257" cy="42253"/>
            </a:xfrm>
            <a:custGeom>
              <a:rect b="b" l="l" r="r" t="t"/>
              <a:pathLst>
                <a:path extrusionOk="0" h="56338" w="56343">
                  <a:moveTo>
                    <a:pt x="1089" y="9407"/>
                  </a:moveTo>
                  <a:lnTo>
                    <a:pt x="14" y="28307"/>
                  </a:lnTo>
                  <a:cubicBezTo>
                    <a:pt x="-261" y="33180"/>
                    <a:pt x="3463" y="37354"/>
                    <a:pt x="8335" y="37631"/>
                  </a:cubicBezTo>
                  <a:cubicBezTo>
                    <a:pt x="13049" y="37884"/>
                    <a:pt x="16947" y="34484"/>
                    <a:pt x="17582" y="30076"/>
                  </a:cubicBezTo>
                  <a:lnTo>
                    <a:pt x="41257" y="53752"/>
                  </a:lnTo>
                  <a:cubicBezTo>
                    <a:pt x="42983" y="55476"/>
                    <a:pt x="45245" y="56339"/>
                    <a:pt x="47506" y="56339"/>
                  </a:cubicBezTo>
                  <a:cubicBezTo>
                    <a:pt x="49767" y="56339"/>
                    <a:pt x="52029" y="55476"/>
                    <a:pt x="53755" y="53752"/>
                  </a:cubicBezTo>
                  <a:cubicBezTo>
                    <a:pt x="57206" y="50299"/>
                    <a:pt x="57206" y="44705"/>
                    <a:pt x="53755" y="41254"/>
                  </a:cubicBezTo>
                  <a:lnTo>
                    <a:pt x="30080" y="17579"/>
                  </a:lnTo>
                  <a:cubicBezTo>
                    <a:pt x="34570" y="16932"/>
                    <a:pt x="37897" y="12946"/>
                    <a:pt x="37635" y="8332"/>
                  </a:cubicBezTo>
                  <a:cubicBezTo>
                    <a:pt x="37358" y="3460"/>
                    <a:pt x="33162" y="-235"/>
                    <a:pt x="28311" y="12"/>
                  </a:cubicBezTo>
                  <a:lnTo>
                    <a:pt x="9411" y="1086"/>
                  </a:lnTo>
                  <a:cubicBezTo>
                    <a:pt x="4925" y="1341"/>
                    <a:pt x="1345" y="4921"/>
                    <a:pt x="1089" y="94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6240911" y="2059078"/>
              <a:ext cx="78295" cy="78293"/>
            </a:xfrm>
            <a:custGeom>
              <a:rect b="b" l="l" r="r" t="t"/>
              <a:pathLst>
                <a:path extrusionOk="0" h="104391" w="104393">
                  <a:moveTo>
                    <a:pt x="9917" y="82181"/>
                  </a:moveTo>
                  <a:cubicBezTo>
                    <a:pt x="11518" y="88160"/>
                    <a:pt x="16229" y="92870"/>
                    <a:pt x="22210" y="94474"/>
                  </a:cubicBezTo>
                  <a:lnTo>
                    <a:pt x="57025" y="103803"/>
                  </a:lnTo>
                  <a:cubicBezTo>
                    <a:pt x="58504" y="104200"/>
                    <a:pt x="60007" y="104392"/>
                    <a:pt x="61503" y="104392"/>
                  </a:cubicBezTo>
                  <a:cubicBezTo>
                    <a:pt x="66061" y="104392"/>
                    <a:pt x="70523" y="102600"/>
                    <a:pt x="73818" y="99304"/>
                  </a:cubicBezTo>
                  <a:lnTo>
                    <a:pt x="99303" y="73818"/>
                  </a:lnTo>
                  <a:cubicBezTo>
                    <a:pt x="103684" y="69441"/>
                    <a:pt x="105409" y="63006"/>
                    <a:pt x="103804" y="57025"/>
                  </a:cubicBezTo>
                  <a:lnTo>
                    <a:pt x="94475" y="22208"/>
                  </a:lnTo>
                  <a:cubicBezTo>
                    <a:pt x="92872" y="16229"/>
                    <a:pt x="88162" y="11518"/>
                    <a:pt x="82182" y="9916"/>
                  </a:cubicBezTo>
                  <a:lnTo>
                    <a:pt x="47367" y="588"/>
                  </a:lnTo>
                  <a:cubicBezTo>
                    <a:pt x="41388" y="-1013"/>
                    <a:pt x="34956" y="711"/>
                    <a:pt x="30576" y="5084"/>
                  </a:cubicBezTo>
                  <a:cubicBezTo>
                    <a:pt x="30575" y="5084"/>
                    <a:pt x="30575" y="5085"/>
                    <a:pt x="30574" y="5085"/>
                  </a:cubicBezTo>
                  <a:lnTo>
                    <a:pt x="5085" y="30575"/>
                  </a:lnTo>
                  <a:cubicBezTo>
                    <a:pt x="711" y="34952"/>
                    <a:pt x="-1013" y="41384"/>
                    <a:pt x="588" y="47366"/>
                  </a:cubicBezTo>
                  <a:close/>
                  <a:moveTo>
                    <a:pt x="42953" y="17702"/>
                  </a:moveTo>
                  <a:lnTo>
                    <a:pt x="77446" y="26944"/>
                  </a:lnTo>
                  <a:lnTo>
                    <a:pt x="86689" y="61436"/>
                  </a:lnTo>
                  <a:lnTo>
                    <a:pt x="61437" y="86688"/>
                  </a:lnTo>
                  <a:lnTo>
                    <a:pt x="26945" y="77445"/>
                  </a:lnTo>
                  <a:lnTo>
                    <a:pt x="17702" y="429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6272306" y="2214867"/>
              <a:ext cx="53129" cy="34440"/>
            </a:xfrm>
            <a:custGeom>
              <a:rect b="b" l="l" r="r" t="t"/>
              <a:pathLst>
                <a:path extrusionOk="0" h="45920" w="70839">
                  <a:moveTo>
                    <a:pt x="62003" y="14124"/>
                  </a:moveTo>
                  <a:lnTo>
                    <a:pt x="28519" y="14124"/>
                  </a:lnTo>
                  <a:cubicBezTo>
                    <a:pt x="31239" y="10491"/>
                    <a:pt x="30772" y="5320"/>
                    <a:pt x="27323" y="2243"/>
                  </a:cubicBezTo>
                  <a:cubicBezTo>
                    <a:pt x="23683" y="-1007"/>
                    <a:pt x="18097" y="-686"/>
                    <a:pt x="14847" y="2953"/>
                  </a:cubicBezTo>
                  <a:lnTo>
                    <a:pt x="2244" y="17078"/>
                  </a:lnTo>
                  <a:cubicBezTo>
                    <a:pt x="-748" y="20430"/>
                    <a:pt x="-748" y="25492"/>
                    <a:pt x="2244" y="28843"/>
                  </a:cubicBezTo>
                  <a:lnTo>
                    <a:pt x="14847" y="42967"/>
                  </a:lnTo>
                  <a:cubicBezTo>
                    <a:pt x="16592" y="44924"/>
                    <a:pt x="19012" y="45921"/>
                    <a:pt x="21444" y="45921"/>
                  </a:cubicBezTo>
                  <a:cubicBezTo>
                    <a:pt x="23536" y="45921"/>
                    <a:pt x="25640" y="45181"/>
                    <a:pt x="27323" y="43677"/>
                  </a:cubicBezTo>
                  <a:cubicBezTo>
                    <a:pt x="30772" y="40601"/>
                    <a:pt x="31239" y="35428"/>
                    <a:pt x="28520" y="31797"/>
                  </a:cubicBezTo>
                  <a:lnTo>
                    <a:pt x="62003" y="31797"/>
                  </a:lnTo>
                  <a:cubicBezTo>
                    <a:pt x="66884" y="31797"/>
                    <a:pt x="70840" y="27842"/>
                    <a:pt x="70840" y="22960"/>
                  </a:cubicBezTo>
                  <a:cubicBezTo>
                    <a:pt x="70840" y="18079"/>
                    <a:pt x="66884" y="14124"/>
                    <a:pt x="62003" y="14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6188178" y="2192022"/>
              <a:ext cx="72899" cy="80131"/>
            </a:xfrm>
            <a:custGeom>
              <a:rect b="b" l="l" r="r" t="t"/>
              <a:pathLst>
                <a:path extrusionOk="0" h="106841" w="97198">
                  <a:moveTo>
                    <a:pt x="88506" y="20343"/>
                  </a:moveTo>
                  <a:lnTo>
                    <a:pt x="57292" y="2321"/>
                  </a:lnTo>
                  <a:cubicBezTo>
                    <a:pt x="51933" y="-773"/>
                    <a:pt x="45271" y="-774"/>
                    <a:pt x="39906" y="2321"/>
                  </a:cubicBezTo>
                  <a:lnTo>
                    <a:pt x="8694" y="20343"/>
                  </a:lnTo>
                  <a:cubicBezTo>
                    <a:pt x="3331" y="23438"/>
                    <a:pt x="0" y="29207"/>
                    <a:pt x="0" y="35398"/>
                  </a:cubicBezTo>
                  <a:lnTo>
                    <a:pt x="0" y="71441"/>
                  </a:lnTo>
                  <a:cubicBezTo>
                    <a:pt x="0" y="77633"/>
                    <a:pt x="3331" y="83402"/>
                    <a:pt x="8693" y="86497"/>
                  </a:cubicBezTo>
                  <a:lnTo>
                    <a:pt x="39908" y="104519"/>
                  </a:lnTo>
                  <a:cubicBezTo>
                    <a:pt x="42588" y="106066"/>
                    <a:pt x="45594" y="106841"/>
                    <a:pt x="48599" y="106841"/>
                  </a:cubicBezTo>
                  <a:cubicBezTo>
                    <a:pt x="51605" y="106841"/>
                    <a:pt x="54612" y="106067"/>
                    <a:pt x="57291" y="104519"/>
                  </a:cubicBezTo>
                  <a:lnTo>
                    <a:pt x="88505" y="86497"/>
                  </a:lnTo>
                  <a:cubicBezTo>
                    <a:pt x="93868" y="83402"/>
                    <a:pt x="97199" y="77633"/>
                    <a:pt x="97199" y="71441"/>
                  </a:cubicBezTo>
                  <a:lnTo>
                    <a:pt x="97199" y="35398"/>
                  </a:lnTo>
                  <a:cubicBezTo>
                    <a:pt x="97199" y="29207"/>
                    <a:pt x="93868" y="23438"/>
                    <a:pt x="88506" y="20343"/>
                  </a:cubicBezTo>
                  <a:close/>
                  <a:moveTo>
                    <a:pt x="79525" y="71274"/>
                  </a:moveTo>
                  <a:lnTo>
                    <a:pt x="48599" y="89129"/>
                  </a:lnTo>
                  <a:lnTo>
                    <a:pt x="17673" y="71274"/>
                  </a:lnTo>
                  <a:lnTo>
                    <a:pt x="17673" y="35566"/>
                  </a:lnTo>
                  <a:lnTo>
                    <a:pt x="48598" y="17711"/>
                  </a:lnTo>
                  <a:lnTo>
                    <a:pt x="79525" y="355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6474548" y="2129163"/>
              <a:ext cx="42257" cy="42256"/>
            </a:xfrm>
            <a:custGeom>
              <a:rect b="b" l="l" r="r" t="t"/>
              <a:pathLst>
                <a:path extrusionOk="0" h="56341" w="56342">
                  <a:moveTo>
                    <a:pt x="8835" y="56341"/>
                  </a:moveTo>
                  <a:cubicBezTo>
                    <a:pt x="11096" y="56341"/>
                    <a:pt x="13358" y="55479"/>
                    <a:pt x="15084" y="53754"/>
                  </a:cubicBezTo>
                  <a:lnTo>
                    <a:pt x="38760" y="30079"/>
                  </a:lnTo>
                  <a:cubicBezTo>
                    <a:pt x="39383" y="34403"/>
                    <a:pt x="43103" y="37647"/>
                    <a:pt x="47497" y="37647"/>
                  </a:cubicBezTo>
                  <a:cubicBezTo>
                    <a:pt x="52587" y="37647"/>
                    <a:pt x="56616" y="33377"/>
                    <a:pt x="56328" y="28308"/>
                  </a:cubicBezTo>
                  <a:lnTo>
                    <a:pt x="55254" y="9408"/>
                  </a:lnTo>
                  <a:cubicBezTo>
                    <a:pt x="54998" y="4923"/>
                    <a:pt x="51417" y="1342"/>
                    <a:pt x="46933" y="1088"/>
                  </a:cubicBezTo>
                  <a:lnTo>
                    <a:pt x="28033" y="13"/>
                  </a:lnTo>
                  <a:cubicBezTo>
                    <a:pt x="23151" y="-249"/>
                    <a:pt x="18986" y="3462"/>
                    <a:pt x="18709" y="8334"/>
                  </a:cubicBezTo>
                  <a:cubicBezTo>
                    <a:pt x="18447" y="12948"/>
                    <a:pt x="21772" y="16935"/>
                    <a:pt x="26263" y="17580"/>
                  </a:cubicBezTo>
                  <a:lnTo>
                    <a:pt x="2588" y="41256"/>
                  </a:lnTo>
                  <a:cubicBezTo>
                    <a:pt x="-863" y="44708"/>
                    <a:pt x="-863" y="50302"/>
                    <a:pt x="2588" y="53753"/>
                  </a:cubicBezTo>
                  <a:cubicBezTo>
                    <a:pt x="4312" y="55478"/>
                    <a:pt x="6574" y="56341"/>
                    <a:pt x="8835" y="563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6508625" y="2059048"/>
              <a:ext cx="78294" cy="78294"/>
            </a:xfrm>
            <a:custGeom>
              <a:rect b="b" l="l" r="r" t="t"/>
              <a:pathLst>
                <a:path extrusionOk="0" h="104392" w="104392">
                  <a:moveTo>
                    <a:pt x="30576" y="99307"/>
                  </a:moveTo>
                  <a:cubicBezTo>
                    <a:pt x="33872" y="102602"/>
                    <a:pt x="38333" y="104392"/>
                    <a:pt x="42889" y="104392"/>
                  </a:cubicBezTo>
                  <a:cubicBezTo>
                    <a:pt x="44384" y="104392"/>
                    <a:pt x="45889" y="104199"/>
                    <a:pt x="47367" y="103803"/>
                  </a:cubicBezTo>
                  <a:lnTo>
                    <a:pt x="82182" y="94475"/>
                  </a:lnTo>
                  <a:cubicBezTo>
                    <a:pt x="88160" y="92874"/>
                    <a:pt x="92871" y="88163"/>
                    <a:pt x="94474" y="82183"/>
                  </a:cubicBezTo>
                  <a:lnTo>
                    <a:pt x="103803" y="47366"/>
                  </a:lnTo>
                  <a:cubicBezTo>
                    <a:pt x="105406" y="41387"/>
                    <a:pt x="103682" y="34952"/>
                    <a:pt x="99305" y="30573"/>
                  </a:cubicBezTo>
                  <a:lnTo>
                    <a:pt x="73819" y="5087"/>
                  </a:lnTo>
                  <a:cubicBezTo>
                    <a:pt x="69439" y="710"/>
                    <a:pt x="63007" y="-1013"/>
                    <a:pt x="57026" y="588"/>
                  </a:cubicBezTo>
                  <a:lnTo>
                    <a:pt x="22209" y="9917"/>
                  </a:lnTo>
                  <a:cubicBezTo>
                    <a:pt x="16230" y="11520"/>
                    <a:pt x="11519" y="16230"/>
                    <a:pt x="9917" y="22210"/>
                  </a:cubicBezTo>
                  <a:lnTo>
                    <a:pt x="589" y="57025"/>
                  </a:lnTo>
                  <a:cubicBezTo>
                    <a:pt x="-1014" y="63003"/>
                    <a:pt x="710" y="69438"/>
                    <a:pt x="5086" y="73818"/>
                  </a:cubicBezTo>
                  <a:close/>
                  <a:moveTo>
                    <a:pt x="26944" y="26946"/>
                  </a:moveTo>
                  <a:lnTo>
                    <a:pt x="61438" y="17703"/>
                  </a:lnTo>
                  <a:lnTo>
                    <a:pt x="86689" y="42954"/>
                  </a:lnTo>
                  <a:lnTo>
                    <a:pt x="77445" y="77447"/>
                  </a:lnTo>
                  <a:lnTo>
                    <a:pt x="42953" y="86689"/>
                  </a:lnTo>
                  <a:lnTo>
                    <a:pt x="17702" y="614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6502421" y="2214825"/>
              <a:ext cx="53130" cy="34441"/>
            </a:xfrm>
            <a:custGeom>
              <a:rect b="b" l="l" r="r" t="t"/>
              <a:pathLst>
                <a:path extrusionOk="0" h="45921" w="70840">
                  <a:moveTo>
                    <a:pt x="55994" y="2954"/>
                  </a:moveTo>
                  <a:cubicBezTo>
                    <a:pt x="52747" y="-688"/>
                    <a:pt x="47160" y="-1006"/>
                    <a:pt x="43518" y="2243"/>
                  </a:cubicBezTo>
                  <a:cubicBezTo>
                    <a:pt x="40069" y="5320"/>
                    <a:pt x="39602" y="10492"/>
                    <a:pt x="42321" y="14123"/>
                  </a:cubicBezTo>
                  <a:lnTo>
                    <a:pt x="8837" y="14123"/>
                  </a:lnTo>
                  <a:cubicBezTo>
                    <a:pt x="3955" y="14123"/>
                    <a:pt x="0" y="18079"/>
                    <a:pt x="0" y="22960"/>
                  </a:cubicBezTo>
                  <a:cubicBezTo>
                    <a:pt x="0" y="27841"/>
                    <a:pt x="3955" y="31797"/>
                    <a:pt x="8837" y="31797"/>
                  </a:cubicBezTo>
                  <a:lnTo>
                    <a:pt x="42322" y="31797"/>
                  </a:lnTo>
                  <a:cubicBezTo>
                    <a:pt x="39602" y="35429"/>
                    <a:pt x="40069" y="40600"/>
                    <a:pt x="43518" y="43678"/>
                  </a:cubicBezTo>
                  <a:cubicBezTo>
                    <a:pt x="45203" y="45181"/>
                    <a:pt x="47304" y="45921"/>
                    <a:pt x="49397" y="45921"/>
                  </a:cubicBezTo>
                  <a:cubicBezTo>
                    <a:pt x="51828" y="45921"/>
                    <a:pt x="54248" y="44923"/>
                    <a:pt x="55994" y="42968"/>
                  </a:cubicBezTo>
                  <a:lnTo>
                    <a:pt x="68597" y="28843"/>
                  </a:lnTo>
                  <a:cubicBezTo>
                    <a:pt x="71589" y="25491"/>
                    <a:pt x="71589" y="20428"/>
                    <a:pt x="68597" y="170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6566782" y="2191981"/>
              <a:ext cx="72899" cy="80131"/>
            </a:xfrm>
            <a:custGeom>
              <a:rect b="b" l="l" r="r" t="t"/>
              <a:pathLst>
                <a:path extrusionOk="0" h="106841" w="97198">
                  <a:moveTo>
                    <a:pt x="88506" y="20343"/>
                  </a:moveTo>
                  <a:lnTo>
                    <a:pt x="57292" y="2321"/>
                  </a:lnTo>
                  <a:cubicBezTo>
                    <a:pt x="51933" y="-773"/>
                    <a:pt x="45271" y="-774"/>
                    <a:pt x="39906" y="2321"/>
                  </a:cubicBezTo>
                  <a:lnTo>
                    <a:pt x="8694" y="20343"/>
                  </a:lnTo>
                  <a:cubicBezTo>
                    <a:pt x="3331" y="23438"/>
                    <a:pt x="0" y="29207"/>
                    <a:pt x="0" y="35398"/>
                  </a:cubicBezTo>
                  <a:lnTo>
                    <a:pt x="0" y="71441"/>
                  </a:lnTo>
                  <a:cubicBezTo>
                    <a:pt x="0" y="77633"/>
                    <a:pt x="3331" y="83402"/>
                    <a:pt x="8693" y="86497"/>
                  </a:cubicBezTo>
                  <a:lnTo>
                    <a:pt x="39908" y="104519"/>
                  </a:lnTo>
                  <a:cubicBezTo>
                    <a:pt x="42588" y="106066"/>
                    <a:pt x="45594" y="106841"/>
                    <a:pt x="48599" y="106841"/>
                  </a:cubicBezTo>
                  <a:cubicBezTo>
                    <a:pt x="51605" y="106841"/>
                    <a:pt x="54612" y="106067"/>
                    <a:pt x="57291" y="104519"/>
                  </a:cubicBezTo>
                  <a:lnTo>
                    <a:pt x="88505" y="86497"/>
                  </a:lnTo>
                  <a:cubicBezTo>
                    <a:pt x="93868" y="83402"/>
                    <a:pt x="97199" y="77633"/>
                    <a:pt x="97199" y="71441"/>
                  </a:cubicBezTo>
                  <a:lnTo>
                    <a:pt x="97199" y="35398"/>
                  </a:lnTo>
                  <a:cubicBezTo>
                    <a:pt x="97199" y="29207"/>
                    <a:pt x="93868" y="23438"/>
                    <a:pt x="88506" y="20343"/>
                  </a:cubicBezTo>
                  <a:close/>
                  <a:moveTo>
                    <a:pt x="79525" y="71275"/>
                  </a:moveTo>
                  <a:lnTo>
                    <a:pt x="48598" y="89130"/>
                  </a:lnTo>
                  <a:lnTo>
                    <a:pt x="17673" y="71275"/>
                  </a:lnTo>
                  <a:lnTo>
                    <a:pt x="17673" y="35566"/>
                  </a:lnTo>
                  <a:lnTo>
                    <a:pt x="48598" y="17711"/>
                  </a:lnTo>
                  <a:lnTo>
                    <a:pt x="79525" y="355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6331396" y="2175466"/>
              <a:ext cx="165022" cy="283286"/>
            </a:xfrm>
            <a:custGeom>
              <a:rect b="b" l="l" r="r" t="t"/>
              <a:pathLst>
                <a:path extrusionOk="0" h="377715" w="220029">
                  <a:moveTo>
                    <a:pt x="141309" y="245840"/>
                  </a:moveTo>
                  <a:lnTo>
                    <a:pt x="141309" y="217650"/>
                  </a:lnTo>
                  <a:cubicBezTo>
                    <a:pt x="161894" y="206950"/>
                    <a:pt x="176358" y="186040"/>
                    <a:pt x="177945" y="161676"/>
                  </a:cubicBezTo>
                  <a:lnTo>
                    <a:pt x="178650" y="161676"/>
                  </a:lnTo>
                  <a:cubicBezTo>
                    <a:pt x="195016" y="161676"/>
                    <a:pt x="208329" y="148361"/>
                    <a:pt x="208329" y="131996"/>
                  </a:cubicBezTo>
                  <a:lnTo>
                    <a:pt x="208329" y="110711"/>
                  </a:lnTo>
                  <a:cubicBezTo>
                    <a:pt x="208329" y="105829"/>
                    <a:pt x="204373" y="101874"/>
                    <a:pt x="199492" y="101874"/>
                  </a:cubicBezTo>
                  <a:cubicBezTo>
                    <a:pt x="194611" y="101874"/>
                    <a:pt x="190655" y="105829"/>
                    <a:pt x="190655" y="110711"/>
                  </a:cubicBezTo>
                  <a:lnTo>
                    <a:pt x="190655" y="131996"/>
                  </a:lnTo>
                  <a:cubicBezTo>
                    <a:pt x="190655" y="138617"/>
                    <a:pt x="185270" y="144002"/>
                    <a:pt x="178650" y="144002"/>
                  </a:cubicBezTo>
                  <a:lnTo>
                    <a:pt x="178090" y="144002"/>
                  </a:lnTo>
                  <a:lnTo>
                    <a:pt x="178090" y="79345"/>
                  </a:lnTo>
                  <a:cubicBezTo>
                    <a:pt x="178090" y="75688"/>
                    <a:pt x="175836" y="72406"/>
                    <a:pt x="172420" y="71096"/>
                  </a:cubicBezTo>
                  <a:cubicBezTo>
                    <a:pt x="169004" y="69780"/>
                    <a:pt x="165135" y="70713"/>
                    <a:pt x="162687" y="73429"/>
                  </a:cubicBezTo>
                  <a:cubicBezTo>
                    <a:pt x="152316" y="84942"/>
                    <a:pt x="136504" y="80107"/>
                    <a:pt x="128797" y="75438"/>
                  </a:cubicBezTo>
                  <a:cubicBezTo>
                    <a:pt x="125655" y="73534"/>
                    <a:pt x="121657" y="73773"/>
                    <a:pt x="118765" y="76042"/>
                  </a:cubicBezTo>
                  <a:cubicBezTo>
                    <a:pt x="108270" y="84272"/>
                    <a:pt x="73651" y="87877"/>
                    <a:pt x="56656" y="72745"/>
                  </a:cubicBezTo>
                  <a:cubicBezTo>
                    <a:pt x="54056" y="70428"/>
                    <a:pt x="50337" y="69859"/>
                    <a:pt x="47163" y="71282"/>
                  </a:cubicBezTo>
                  <a:cubicBezTo>
                    <a:pt x="43987" y="72707"/>
                    <a:pt x="41942" y="75865"/>
                    <a:pt x="41942" y="79345"/>
                  </a:cubicBezTo>
                  <a:lnTo>
                    <a:pt x="41942" y="144002"/>
                  </a:lnTo>
                  <a:lnTo>
                    <a:pt x="41380" y="144002"/>
                  </a:lnTo>
                  <a:cubicBezTo>
                    <a:pt x="34761" y="144002"/>
                    <a:pt x="29375" y="138617"/>
                    <a:pt x="29375" y="131996"/>
                  </a:cubicBezTo>
                  <a:lnTo>
                    <a:pt x="29375" y="32482"/>
                  </a:lnTo>
                  <a:cubicBezTo>
                    <a:pt x="29375" y="24316"/>
                    <a:pt x="36019" y="17673"/>
                    <a:pt x="44186" y="17673"/>
                  </a:cubicBezTo>
                  <a:lnTo>
                    <a:pt x="50160" y="17673"/>
                  </a:lnTo>
                  <a:cubicBezTo>
                    <a:pt x="52285" y="17673"/>
                    <a:pt x="54364" y="18406"/>
                    <a:pt x="56020" y="19736"/>
                  </a:cubicBezTo>
                  <a:lnTo>
                    <a:pt x="57965" y="21301"/>
                  </a:lnTo>
                  <a:cubicBezTo>
                    <a:pt x="68458" y="29735"/>
                    <a:pt x="83267" y="29246"/>
                    <a:pt x="93183" y="20138"/>
                  </a:cubicBezTo>
                  <a:cubicBezTo>
                    <a:pt x="94914" y="18549"/>
                    <a:pt x="97161" y="17673"/>
                    <a:pt x="99510" y="17673"/>
                  </a:cubicBezTo>
                  <a:lnTo>
                    <a:pt x="175843" y="17673"/>
                  </a:lnTo>
                  <a:cubicBezTo>
                    <a:pt x="184009" y="17673"/>
                    <a:pt x="190652" y="24317"/>
                    <a:pt x="190652" y="32482"/>
                  </a:cubicBezTo>
                  <a:lnTo>
                    <a:pt x="190652" y="75378"/>
                  </a:lnTo>
                  <a:cubicBezTo>
                    <a:pt x="190652" y="80259"/>
                    <a:pt x="194607" y="84215"/>
                    <a:pt x="199488" y="84215"/>
                  </a:cubicBezTo>
                  <a:cubicBezTo>
                    <a:pt x="204370" y="84215"/>
                    <a:pt x="208325" y="80259"/>
                    <a:pt x="208325" y="75378"/>
                  </a:cubicBezTo>
                  <a:lnTo>
                    <a:pt x="208325" y="32482"/>
                  </a:lnTo>
                  <a:cubicBezTo>
                    <a:pt x="208325" y="14571"/>
                    <a:pt x="193754" y="0"/>
                    <a:pt x="175843" y="0"/>
                  </a:cubicBezTo>
                  <a:lnTo>
                    <a:pt x="99510" y="0"/>
                  </a:lnTo>
                  <a:cubicBezTo>
                    <a:pt x="92719" y="0"/>
                    <a:pt x="86227" y="2530"/>
                    <a:pt x="81225" y="7124"/>
                  </a:cubicBezTo>
                  <a:cubicBezTo>
                    <a:pt x="77796" y="10276"/>
                    <a:pt x="72670" y="10445"/>
                    <a:pt x="69039" y="7528"/>
                  </a:cubicBezTo>
                  <a:lnTo>
                    <a:pt x="67095" y="5964"/>
                  </a:lnTo>
                  <a:cubicBezTo>
                    <a:pt x="62311" y="2118"/>
                    <a:pt x="56298" y="0"/>
                    <a:pt x="50160" y="0"/>
                  </a:cubicBezTo>
                  <a:lnTo>
                    <a:pt x="44186" y="0"/>
                  </a:lnTo>
                  <a:cubicBezTo>
                    <a:pt x="26274" y="0"/>
                    <a:pt x="11702" y="14571"/>
                    <a:pt x="11702" y="32482"/>
                  </a:cubicBezTo>
                  <a:lnTo>
                    <a:pt x="11702" y="131996"/>
                  </a:lnTo>
                  <a:cubicBezTo>
                    <a:pt x="11702" y="148362"/>
                    <a:pt x="25016" y="161676"/>
                    <a:pt x="41380" y="161676"/>
                  </a:cubicBezTo>
                  <a:lnTo>
                    <a:pt x="42087" y="161676"/>
                  </a:lnTo>
                  <a:cubicBezTo>
                    <a:pt x="43674" y="186040"/>
                    <a:pt x="58138" y="206950"/>
                    <a:pt x="78723" y="217650"/>
                  </a:cubicBezTo>
                  <a:lnTo>
                    <a:pt x="78723" y="245839"/>
                  </a:lnTo>
                  <a:cubicBezTo>
                    <a:pt x="34411" y="251331"/>
                    <a:pt x="0" y="289220"/>
                    <a:pt x="0" y="334995"/>
                  </a:cubicBezTo>
                  <a:lnTo>
                    <a:pt x="0" y="360276"/>
                  </a:lnTo>
                  <a:cubicBezTo>
                    <a:pt x="0" y="369892"/>
                    <a:pt x="7823" y="377716"/>
                    <a:pt x="17440" y="377716"/>
                  </a:cubicBezTo>
                  <a:lnTo>
                    <a:pt x="92349" y="377716"/>
                  </a:lnTo>
                  <a:cubicBezTo>
                    <a:pt x="97230" y="377716"/>
                    <a:pt x="101186" y="373761"/>
                    <a:pt x="101186" y="368879"/>
                  </a:cubicBezTo>
                  <a:cubicBezTo>
                    <a:pt x="101186" y="363998"/>
                    <a:pt x="97230" y="360042"/>
                    <a:pt x="92349" y="360042"/>
                  </a:cubicBezTo>
                  <a:lnTo>
                    <a:pt x="17673" y="360042"/>
                  </a:lnTo>
                  <a:lnTo>
                    <a:pt x="17673" y="334995"/>
                  </a:lnTo>
                  <a:cubicBezTo>
                    <a:pt x="17673" y="295203"/>
                    <a:pt x="50049" y="262827"/>
                    <a:pt x="89841" y="262827"/>
                  </a:cubicBezTo>
                  <a:lnTo>
                    <a:pt x="130189" y="262827"/>
                  </a:lnTo>
                  <a:cubicBezTo>
                    <a:pt x="169981" y="262827"/>
                    <a:pt x="202356" y="295203"/>
                    <a:pt x="202356" y="334995"/>
                  </a:cubicBezTo>
                  <a:lnTo>
                    <a:pt x="202356" y="360042"/>
                  </a:lnTo>
                  <a:lnTo>
                    <a:pt x="127680" y="360042"/>
                  </a:lnTo>
                  <a:cubicBezTo>
                    <a:pt x="122799" y="360042"/>
                    <a:pt x="118844" y="363998"/>
                    <a:pt x="118844" y="368879"/>
                  </a:cubicBezTo>
                  <a:cubicBezTo>
                    <a:pt x="118844" y="373761"/>
                    <a:pt x="122799" y="377716"/>
                    <a:pt x="127680" y="377716"/>
                  </a:cubicBezTo>
                  <a:lnTo>
                    <a:pt x="202589" y="377716"/>
                  </a:lnTo>
                  <a:cubicBezTo>
                    <a:pt x="212206" y="377716"/>
                    <a:pt x="220030" y="369892"/>
                    <a:pt x="220030" y="360276"/>
                  </a:cubicBezTo>
                  <a:lnTo>
                    <a:pt x="220030" y="334995"/>
                  </a:lnTo>
                  <a:cubicBezTo>
                    <a:pt x="220031" y="289221"/>
                    <a:pt x="185621" y="251333"/>
                    <a:pt x="141309" y="245840"/>
                  </a:cubicBezTo>
                  <a:close/>
                  <a:moveTo>
                    <a:pt x="59618" y="157206"/>
                  </a:moveTo>
                  <a:lnTo>
                    <a:pt x="59618" y="95070"/>
                  </a:lnTo>
                  <a:cubicBezTo>
                    <a:pt x="70763" y="99749"/>
                    <a:pt x="82305" y="100719"/>
                    <a:pt x="89507" y="100775"/>
                  </a:cubicBezTo>
                  <a:cubicBezTo>
                    <a:pt x="103078" y="100833"/>
                    <a:pt x="115712" y="98111"/>
                    <a:pt x="124654" y="93224"/>
                  </a:cubicBezTo>
                  <a:cubicBezTo>
                    <a:pt x="135370" y="98205"/>
                    <a:pt x="148590" y="100006"/>
                    <a:pt x="160416" y="95718"/>
                  </a:cubicBezTo>
                  <a:lnTo>
                    <a:pt x="160416" y="157207"/>
                  </a:lnTo>
                  <a:cubicBezTo>
                    <a:pt x="160416" y="184997"/>
                    <a:pt x="137808" y="207605"/>
                    <a:pt x="110018" y="207605"/>
                  </a:cubicBezTo>
                  <a:cubicBezTo>
                    <a:pt x="82227" y="207605"/>
                    <a:pt x="59618" y="184996"/>
                    <a:pt x="59618" y="157206"/>
                  </a:cubicBezTo>
                  <a:close/>
                  <a:moveTo>
                    <a:pt x="110017" y="225277"/>
                  </a:moveTo>
                  <a:cubicBezTo>
                    <a:pt x="114679" y="225277"/>
                    <a:pt x="119234" y="224806"/>
                    <a:pt x="123636" y="223908"/>
                  </a:cubicBezTo>
                  <a:lnTo>
                    <a:pt x="123636" y="245154"/>
                  </a:lnTo>
                  <a:lnTo>
                    <a:pt x="96399" y="245154"/>
                  </a:lnTo>
                  <a:lnTo>
                    <a:pt x="96399" y="223908"/>
                  </a:lnTo>
                  <a:cubicBezTo>
                    <a:pt x="100799" y="224806"/>
                    <a:pt x="105354" y="225277"/>
                    <a:pt x="110017" y="2252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6373843" y="2006316"/>
              <a:ext cx="80131" cy="72899"/>
            </a:xfrm>
            <a:custGeom>
              <a:rect b="b" l="l" r="r" t="t"/>
              <a:pathLst>
                <a:path extrusionOk="0" h="97198" w="106841">
                  <a:moveTo>
                    <a:pt x="2491" y="57586"/>
                  </a:moveTo>
                  <a:cubicBezTo>
                    <a:pt x="4927" y="61817"/>
                    <a:pt x="10329" y="63271"/>
                    <a:pt x="14558" y="60835"/>
                  </a:cubicBezTo>
                  <a:cubicBezTo>
                    <a:pt x="18788" y="58400"/>
                    <a:pt x="20242" y="52998"/>
                    <a:pt x="17808" y="48768"/>
                  </a:cubicBezTo>
                  <a:lnTo>
                    <a:pt x="17710" y="48599"/>
                  </a:lnTo>
                  <a:lnTo>
                    <a:pt x="35566" y="17673"/>
                  </a:lnTo>
                  <a:lnTo>
                    <a:pt x="71278" y="17673"/>
                  </a:lnTo>
                  <a:lnTo>
                    <a:pt x="89131" y="48598"/>
                  </a:lnTo>
                  <a:lnTo>
                    <a:pt x="71275" y="79525"/>
                  </a:lnTo>
                  <a:lnTo>
                    <a:pt x="35566" y="79525"/>
                  </a:lnTo>
                  <a:lnTo>
                    <a:pt x="35493" y="79398"/>
                  </a:lnTo>
                  <a:cubicBezTo>
                    <a:pt x="33060" y="75169"/>
                    <a:pt x="27659" y="73713"/>
                    <a:pt x="23426" y="76147"/>
                  </a:cubicBezTo>
                  <a:cubicBezTo>
                    <a:pt x="19197" y="78580"/>
                    <a:pt x="17742" y="83984"/>
                    <a:pt x="20176" y="88214"/>
                  </a:cubicBezTo>
                  <a:lnTo>
                    <a:pt x="20344" y="88505"/>
                  </a:lnTo>
                  <a:cubicBezTo>
                    <a:pt x="23439" y="93868"/>
                    <a:pt x="29208" y="97199"/>
                    <a:pt x="35400" y="97199"/>
                  </a:cubicBezTo>
                  <a:lnTo>
                    <a:pt x="71443" y="97199"/>
                  </a:lnTo>
                  <a:cubicBezTo>
                    <a:pt x="77634" y="97199"/>
                    <a:pt x="83403" y="93868"/>
                    <a:pt x="86498" y="88506"/>
                  </a:cubicBezTo>
                  <a:lnTo>
                    <a:pt x="104520" y="57292"/>
                  </a:lnTo>
                  <a:cubicBezTo>
                    <a:pt x="107615" y="51930"/>
                    <a:pt x="107615" y="45270"/>
                    <a:pt x="104520" y="39906"/>
                  </a:cubicBezTo>
                  <a:lnTo>
                    <a:pt x="86498" y="8691"/>
                  </a:lnTo>
                  <a:cubicBezTo>
                    <a:pt x="83402" y="3330"/>
                    <a:pt x="77634" y="0"/>
                    <a:pt x="71443" y="0"/>
                  </a:cubicBezTo>
                  <a:lnTo>
                    <a:pt x="35400" y="0"/>
                  </a:lnTo>
                  <a:cubicBezTo>
                    <a:pt x="29208" y="0"/>
                    <a:pt x="23441" y="3330"/>
                    <a:pt x="20344" y="8692"/>
                  </a:cubicBezTo>
                  <a:lnTo>
                    <a:pt x="2322" y="39908"/>
                  </a:lnTo>
                  <a:cubicBezTo>
                    <a:pt x="-773" y="45270"/>
                    <a:pt x="-773" y="51930"/>
                    <a:pt x="2316" y="572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2" name="Google Shape;1752;p35"/>
          <p:cNvGrpSpPr/>
          <p:nvPr/>
        </p:nvGrpSpPr>
        <p:grpSpPr>
          <a:xfrm>
            <a:off x="4710113" y="2720468"/>
            <a:ext cx="452453" cy="369532"/>
            <a:chOff x="4710113" y="2720468"/>
            <a:chExt cx="452453" cy="369532"/>
          </a:xfrm>
        </p:grpSpPr>
        <p:sp>
          <p:nvSpPr>
            <p:cNvPr id="1753" name="Google Shape;1753;p35"/>
            <p:cNvSpPr/>
            <p:nvPr/>
          </p:nvSpPr>
          <p:spPr>
            <a:xfrm>
              <a:off x="4994659" y="2884168"/>
              <a:ext cx="78396" cy="63769"/>
            </a:xfrm>
            <a:custGeom>
              <a:rect b="b" l="l" r="r" t="t"/>
              <a:pathLst>
                <a:path extrusionOk="0" h="85026" w="104528">
                  <a:moveTo>
                    <a:pt x="94506" y="67143"/>
                  </a:moveTo>
                  <a:cubicBezTo>
                    <a:pt x="94419" y="67152"/>
                    <a:pt x="85841" y="68247"/>
                    <a:pt x="76853" y="65426"/>
                  </a:cubicBezTo>
                  <a:cubicBezTo>
                    <a:pt x="65823" y="61964"/>
                    <a:pt x="59239" y="54397"/>
                    <a:pt x="56727" y="42289"/>
                  </a:cubicBezTo>
                  <a:cubicBezTo>
                    <a:pt x="49334" y="6663"/>
                    <a:pt x="21790" y="-896"/>
                    <a:pt x="8240" y="80"/>
                  </a:cubicBezTo>
                  <a:cubicBezTo>
                    <a:pt x="3372" y="433"/>
                    <a:pt x="-328" y="4667"/>
                    <a:pt x="23" y="9535"/>
                  </a:cubicBezTo>
                  <a:cubicBezTo>
                    <a:pt x="377" y="14401"/>
                    <a:pt x="4551" y="18050"/>
                    <a:pt x="9434" y="17713"/>
                  </a:cubicBezTo>
                  <a:cubicBezTo>
                    <a:pt x="11891" y="17575"/>
                    <a:pt x="33485" y="17264"/>
                    <a:pt x="39422" y="45880"/>
                  </a:cubicBezTo>
                  <a:cubicBezTo>
                    <a:pt x="44324" y="69499"/>
                    <a:pt x="59995" y="78834"/>
                    <a:pt x="72278" y="82507"/>
                  </a:cubicBezTo>
                  <a:cubicBezTo>
                    <a:pt x="79100" y="84545"/>
                    <a:pt x="85601" y="85027"/>
                    <a:pt x="90217" y="85027"/>
                  </a:cubicBezTo>
                  <a:cubicBezTo>
                    <a:pt x="94160" y="85027"/>
                    <a:pt x="96728" y="84676"/>
                    <a:pt x="96952" y="84645"/>
                  </a:cubicBezTo>
                  <a:cubicBezTo>
                    <a:pt x="101769" y="83962"/>
                    <a:pt x="105108" y="79515"/>
                    <a:pt x="104444" y="74696"/>
                  </a:cubicBezTo>
                  <a:cubicBezTo>
                    <a:pt x="103782" y="69877"/>
                    <a:pt x="99332" y="66500"/>
                    <a:pt x="94506" y="67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894276" y="2865833"/>
              <a:ext cx="57721" cy="42708"/>
            </a:xfrm>
            <a:custGeom>
              <a:rect b="b" l="l" r="r" t="t"/>
              <a:pathLst>
                <a:path extrusionOk="0" h="56944" w="76961">
                  <a:moveTo>
                    <a:pt x="59575" y="6593"/>
                  </a:moveTo>
                  <a:cubicBezTo>
                    <a:pt x="59444" y="7094"/>
                    <a:pt x="56151" y="18841"/>
                    <a:pt x="39421" y="16745"/>
                  </a:cubicBezTo>
                  <a:cubicBezTo>
                    <a:pt x="26130" y="15088"/>
                    <a:pt x="14670" y="19973"/>
                    <a:pt x="7157" y="30511"/>
                  </a:cubicBezTo>
                  <a:cubicBezTo>
                    <a:pt x="1889" y="37900"/>
                    <a:pt x="319" y="45574"/>
                    <a:pt x="157" y="46424"/>
                  </a:cubicBezTo>
                  <a:cubicBezTo>
                    <a:pt x="-754" y="51218"/>
                    <a:pt x="2388" y="55875"/>
                    <a:pt x="7182" y="56785"/>
                  </a:cubicBezTo>
                  <a:cubicBezTo>
                    <a:pt x="7744" y="56893"/>
                    <a:pt x="8302" y="56945"/>
                    <a:pt x="8854" y="56945"/>
                  </a:cubicBezTo>
                  <a:cubicBezTo>
                    <a:pt x="13007" y="56945"/>
                    <a:pt x="16703" y="54019"/>
                    <a:pt x="17509" y="49787"/>
                  </a:cubicBezTo>
                  <a:cubicBezTo>
                    <a:pt x="18109" y="46861"/>
                    <a:pt x="21873" y="32357"/>
                    <a:pt x="37231" y="34284"/>
                  </a:cubicBezTo>
                  <a:cubicBezTo>
                    <a:pt x="62769" y="37478"/>
                    <a:pt x="74197" y="20502"/>
                    <a:pt x="76670" y="11082"/>
                  </a:cubicBezTo>
                  <a:cubicBezTo>
                    <a:pt x="77909" y="6361"/>
                    <a:pt x="75086" y="1532"/>
                    <a:pt x="70366" y="292"/>
                  </a:cubicBezTo>
                  <a:cubicBezTo>
                    <a:pt x="65646" y="-947"/>
                    <a:pt x="60814" y="1872"/>
                    <a:pt x="59575" y="65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5078735" y="3024381"/>
              <a:ext cx="28615" cy="25171"/>
            </a:xfrm>
            <a:custGeom>
              <a:rect b="b" l="l" r="r" t="t"/>
              <a:pathLst>
                <a:path extrusionOk="0" h="33561" w="38153">
                  <a:moveTo>
                    <a:pt x="7179" y="33402"/>
                  </a:moveTo>
                  <a:cubicBezTo>
                    <a:pt x="7743" y="33510"/>
                    <a:pt x="8304" y="33561"/>
                    <a:pt x="8858" y="33561"/>
                  </a:cubicBezTo>
                  <a:cubicBezTo>
                    <a:pt x="13007" y="33561"/>
                    <a:pt x="16698" y="30648"/>
                    <a:pt x="17502" y="26418"/>
                  </a:cubicBezTo>
                  <a:cubicBezTo>
                    <a:pt x="18124" y="23497"/>
                    <a:pt x="20415" y="16808"/>
                    <a:pt x="28221" y="17782"/>
                  </a:cubicBezTo>
                  <a:cubicBezTo>
                    <a:pt x="33044" y="18373"/>
                    <a:pt x="37478" y="14953"/>
                    <a:pt x="38085" y="10108"/>
                  </a:cubicBezTo>
                  <a:cubicBezTo>
                    <a:pt x="38690" y="5265"/>
                    <a:pt x="35255" y="849"/>
                    <a:pt x="30411" y="244"/>
                  </a:cubicBezTo>
                  <a:cubicBezTo>
                    <a:pt x="11847" y="-2070"/>
                    <a:pt x="2143" y="12597"/>
                    <a:pt x="158" y="23027"/>
                  </a:cubicBezTo>
                  <a:cubicBezTo>
                    <a:pt x="-754" y="27820"/>
                    <a:pt x="2383" y="32490"/>
                    <a:pt x="7179" y="3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755871" y="2981476"/>
              <a:ext cx="54614" cy="36803"/>
            </a:xfrm>
            <a:custGeom>
              <a:rect b="b" l="l" r="r" t="t"/>
              <a:pathLst>
                <a:path extrusionOk="0" h="49070" w="72819">
                  <a:moveTo>
                    <a:pt x="39421" y="8871"/>
                  </a:moveTo>
                  <a:cubicBezTo>
                    <a:pt x="26129" y="7217"/>
                    <a:pt x="14672" y="12098"/>
                    <a:pt x="7157" y="22637"/>
                  </a:cubicBezTo>
                  <a:cubicBezTo>
                    <a:pt x="1889" y="30026"/>
                    <a:pt x="319" y="37700"/>
                    <a:pt x="157" y="38550"/>
                  </a:cubicBezTo>
                  <a:cubicBezTo>
                    <a:pt x="-754" y="43344"/>
                    <a:pt x="2387" y="48001"/>
                    <a:pt x="7182" y="48913"/>
                  </a:cubicBezTo>
                  <a:cubicBezTo>
                    <a:pt x="7744" y="49019"/>
                    <a:pt x="8302" y="49071"/>
                    <a:pt x="8854" y="49071"/>
                  </a:cubicBezTo>
                  <a:cubicBezTo>
                    <a:pt x="13007" y="49071"/>
                    <a:pt x="16703" y="46145"/>
                    <a:pt x="17509" y="41913"/>
                  </a:cubicBezTo>
                  <a:cubicBezTo>
                    <a:pt x="18109" y="38987"/>
                    <a:pt x="21881" y="24492"/>
                    <a:pt x="37231" y="26410"/>
                  </a:cubicBezTo>
                  <a:cubicBezTo>
                    <a:pt x="54183" y="28534"/>
                    <a:pt x="64916" y="21769"/>
                    <a:pt x="70940" y="14224"/>
                  </a:cubicBezTo>
                  <a:cubicBezTo>
                    <a:pt x="74840" y="9340"/>
                    <a:pt x="72365" y="2042"/>
                    <a:pt x="66331" y="411"/>
                  </a:cubicBezTo>
                  <a:lnTo>
                    <a:pt x="65848" y="280"/>
                  </a:lnTo>
                  <a:cubicBezTo>
                    <a:pt x="62596" y="-599"/>
                    <a:pt x="59210" y="641"/>
                    <a:pt x="57101" y="3268"/>
                  </a:cubicBezTo>
                  <a:cubicBezTo>
                    <a:pt x="54440" y="6580"/>
                    <a:pt x="49249" y="10096"/>
                    <a:pt x="39421" y="8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929712" y="2720468"/>
              <a:ext cx="13255" cy="65617"/>
            </a:xfrm>
            <a:custGeom>
              <a:rect b="b" l="l" r="r" t="t"/>
              <a:pathLst>
                <a:path extrusionOk="0" h="87490" w="17673">
                  <a:moveTo>
                    <a:pt x="8837" y="87490"/>
                  </a:moveTo>
                  <a:cubicBezTo>
                    <a:pt x="13718" y="87490"/>
                    <a:pt x="17673" y="83535"/>
                    <a:pt x="17673" y="78653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78653"/>
                  </a:lnTo>
                  <a:cubicBezTo>
                    <a:pt x="0" y="83535"/>
                    <a:pt x="3956" y="87490"/>
                    <a:pt x="8837" y="87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804156" y="2749711"/>
              <a:ext cx="50281" cy="50279"/>
            </a:xfrm>
            <a:custGeom>
              <a:rect b="b" l="l" r="r" t="t"/>
              <a:pathLst>
                <a:path extrusionOk="0" h="67039" w="67041">
                  <a:moveTo>
                    <a:pt x="51955" y="64452"/>
                  </a:moveTo>
                  <a:cubicBezTo>
                    <a:pt x="53681" y="66177"/>
                    <a:pt x="55943" y="67040"/>
                    <a:pt x="58204" y="67040"/>
                  </a:cubicBezTo>
                  <a:cubicBezTo>
                    <a:pt x="60465" y="67040"/>
                    <a:pt x="62727" y="66177"/>
                    <a:pt x="64453" y="64452"/>
                  </a:cubicBezTo>
                  <a:cubicBezTo>
                    <a:pt x="67904" y="61000"/>
                    <a:pt x="67904" y="55406"/>
                    <a:pt x="64453" y="51955"/>
                  </a:cubicBez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4716445" y="2817332"/>
              <a:ext cx="61133" cy="34467"/>
            </a:xfrm>
            <a:custGeom>
              <a:rect b="b" l="l" r="r" t="t"/>
              <a:pathLst>
                <a:path extrusionOk="0" h="45956" w="81511">
                  <a:moveTo>
                    <a:pt x="5260" y="16919"/>
                  </a:moveTo>
                  <a:lnTo>
                    <a:pt x="69094" y="45197"/>
                  </a:lnTo>
                  <a:cubicBezTo>
                    <a:pt x="70258" y="45713"/>
                    <a:pt x="71472" y="45957"/>
                    <a:pt x="72668" y="45957"/>
                  </a:cubicBezTo>
                  <a:cubicBezTo>
                    <a:pt x="76057" y="45957"/>
                    <a:pt x="79291" y="43995"/>
                    <a:pt x="80752" y="40697"/>
                  </a:cubicBezTo>
                  <a:cubicBezTo>
                    <a:pt x="82729" y="36235"/>
                    <a:pt x="80714" y="31014"/>
                    <a:pt x="76252" y="29037"/>
                  </a:cubicBezTo>
                  <a:lnTo>
                    <a:pt x="12419" y="760"/>
                  </a:lnTo>
                  <a:cubicBezTo>
                    <a:pt x="7957" y="-1217"/>
                    <a:pt x="2736" y="796"/>
                    <a:pt x="759" y="5260"/>
                  </a:cubicBezTo>
                  <a:cubicBezTo>
                    <a:pt x="-1217" y="9721"/>
                    <a:pt x="798" y="14942"/>
                    <a:pt x="5260" y="16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5095099" y="2817331"/>
              <a:ext cx="61133" cy="34468"/>
            </a:xfrm>
            <a:custGeom>
              <a:rect b="b" l="l" r="r" t="t"/>
              <a:pathLst>
                <a:path extrusionOk="0" h="45957" w="81511">
                  <a:moveTo>
                    <a:pt x="8845" y="45957"/>
                  </a:moveTo>
                  <a:cubicBezTo>
                    <a:pt x="10041" y="45957"/>
                    <a:pt x="11255" y="45713"/>
                    <a:pt x="12419" y="45197"/>
                  </a:cubicBezTo>
                  <a:lnTo>
                    <a:pt x="76252" y="16920"/>
                  </a:lnTo>
                  <a:cubicBezTo>
                    <a:pt x="80714" y="14943"/>
                    <a:pt x="82729" y="9723"/>
                    <a:pt x="80752" y="5260"/>
                  </a:cubicBezTo>
                  <a:cubicBezTo>
                    <a:pt x="78773" y="797"/>
                    <a:pt x="73557" y="-1218"/>
                    <a:pt x="69092" y="760"/>
                  </a:cubicBezTo>
                  <a:lnTo>
                    <a:pt x="5259" y="29038"/>
                  </a:lnTo>
                  <a:cubicBezTo>
                    <a:pt x="797" y="31015"/>
                    <a:pt x="-1217" y="36234"/>
                    <a:pt x="760" y="40697"/>
                  </a:cubicBezTo>
                  <a:cubicBezTo>
                    <a:pt x="2222" y="43996"/>
                    <a:pt x="5455" y="45957"/>
                    <a:pt x="8845" y="45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5017454" y="2749711"/>
              <a:ext cx="50281" cy="50279"/>
            </a:xfrm>
            <a:custGeom>
              <a:rect b="b" l="l" r="r" t="t"/>
              <a:pathLst>
                <a:path extrusionOk="0" h="67039" w="67041">
                  <a:moveTo>
                    <a:pt x="8836" y="67040"/>
                  </a:moveTo>
                  <a:cubicBezTo>
                    <a:pt x="11097" y="67040"/>
                    <a:pt x="13360" y="66177"/>
                    <a:pt x="15086" y="64452"/>
                  </a:cubicBezTo>
                  <a:lnTo>
                    <a:pt x="64453" y="15085"/>
                  </a:lnTo>
                  <a:cubicBezTo>
                    <a:pt x="67904" y="11633"/>
                    <a:pt x="67904" y="6038"/>
                    <a:pt x="64453" y="2587"/>
                  </a:cubicBezTo>
                  <a:cubicBezTo>
                    <a:pt x="61001" y="-862"/>
                    <a:pt x="55407" y="-862"/>
                    <a:pt x="51956" y="2587"/>
                  </a:cubicBezTo>
                  <a:lnTo>
                    <a:pt x="2588" y="51955"/>
                  </a:lnTo>
                  <a:cubicBezTo>
                    <a:pt x="-863" y="55407"/>
                    <a:pt x="-863" y="61001"/>
                    <a:pt x="2588" y="64452"/>
                  </a:cubicBezTo>
                  <a:cubicBezTo>
                    <a:pt x="4313" y="66177"/>
                    <a:pt x="6575" y="67040"/>
                    <a:pt x="8836" y="67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4710113" y="2814851"/>
              <a:ext cx="452453" cy="275149"/>
            </a:xfrm>
            <a:custGeom>
              <a:rect b="b" l="l" r="r" t="t"/>
              <a:pathLst>
                <a:path extrusionOk="0" h="366865" w="603270">
                  <a:moveTo>
                    <a:pt x="564531" y="177939"/>
                  </a:moveTo>
                  <a:cubicBezTo>
                    <a:pt x="568180" y="166543"/>
                    <a:pt x="569543" y="154355"/>
                    <a:pt x="568480" y="142316"/>
                  </a:cubicBezTo>
                  <a:cubicBezTo>
                    <a:pt x="566710" y="122289"/>
                    <a:pt x="557964" y="103144"/>
                    <a:pt x="543854" y="88406"/>
                  </a:cubicBezTo>
                  <a:cubicBezTo>
                    <a:pt x="540480" y="84880"/>
                    <a:pt x="534886" y="84757"/>
                    <a:pt x="531360" y="88135"/>
                  </a:cubicBezTo>
                  <a:cubicBezTo>
                    <a:pt x="527834" y="91509"/>
                    <a:pt x="527712" y="97102"/>
                    <a:pt x="531089" y="100628"/>
                  </a:cubicBezTo>
                  <a:cubicBezTo>
                    <a:pt x="542430" y="112476"/>
                    <a:pt x="549458" y="127834"/>
                    <a:pt x="550876" y="143873"/>
                  </a:cubicBezTo>
                  <a:cubicBezTo>
                    <a:pt x="552069" y="157374"/>
                    <a:pt x="549741" y="166702"/>
                    <a:pt x="545716" y="177996"/>
                  </a:cubicBezTo>
                  <a:cubicBezTo>
                    <a:pt x="545160" y="179439"/>
                    <a:pt x="537119" y="199008"/>
                    <a:pt x="508515" y="205856"/>
                  </a:cubicBezTo>
                  <a:cubicBezTo>
                    <a:pt x="503769" y="206991"/>
                    <a:pt x="500842" y="211761"/>
                    <a:pt x="501978" y="216507"/>
                  </a:cubicBezTo>
                  <a:cubicBezTo>
                    <a:pt x="502949" y="220561"/>
                    <a:pt x="506570" y="223289"/>
                    <a:pt x="510565" y="223289"/>
                  </a:cubicBezTo>
                  <a:cubicBezTo>
                    <a:pt x="511245" y="223289"/>
                    <a:pt x="511938" y="223210"/>
                    <a:pt x="512629" y="223043"/>
                  </a:cubicBezTo>
                  <a:cubicBezTo>
                    <a:pt x="536788" y="217261"/>
                    <a:pt x="549983" y="203969"/>
                    <a:pt x="556604" y="194473"/>
                  </a:cubicBezTo>
                  <a:cubicBezTo>
                    <a:pt x="579118" y="215089"/>
                    <a:pt x="589604" y="245390"/>
                    <a:pt x="584185" y="275762"/>
                  </a:cubicBezTo>
                  <a:cubicBezTo>
                    <a:pt x="576597" y="318312"/>
                    <a:pt x="538901" y="349195"/>
                    <a:pt x="494557" y="349195"/>
                  </a:cubicBezTo>
                  <a:lnTo>
                    <a:pt x="430368" y="349195"/>
                  </a:lnTo>
                  <a:lnTo>
                    <a:pt x="430368" y="318041"/>
                  </a:lnTo>
                  <a:cubicBezTo>
                    <a:pt x="430368" y="316299"/>
                    <a:pt x="430811" y="314571"/>
                    <a:pt x="431651" y="313044"/>
                  </a:cubicBezTo>
                  <a:lnTo>
                    <a:pt x="439841" y="298145"/>
                  </a:lnTo>
                  <a:cubicBezTo>
                    <a:pt x="444538" y="289602"/>
                    <a:pt x="444428" y="279051"/>
                    <a:pt x="439554" y="270608"/>
                  </a:cubicBezTo>
                  <a:lnTo>
                    <a:pt x="431258" y="256241"/>
                  </a:lnTo>
                  <a:cubicBezTo>
                    <a:pt x="426384" y="247798"/>
                    <a:pt x="417301" y="242426"/>
                    <a:pt x="407556" y="242224"/>
                  </a:cubicBezTo>
                  <a:lnTo>
                    <a:pt x="390557" y="241868"/>
                  </a:lnTo>
                  <a:cubicBezTo>
                    <a:pt x="388815" y="241831"/>
                    <a:pt x="387096" y="241352"/>
                    <a:pt x="385586" y="240480"/>
                  </a:cubicBezTo>
                  <a:lnTo>
                    <a:pt x="346415" y="217864"/>
                  </a:lnTo>
                  <a:cubicBezTo>
                    <a:pt x="344906" y="216993"/>
                    <a:pt x="343632" y="215744"/>
                    <a:pt x="342729" y="214254"/>
                  </a:cubicBezTo>
                  <a:lnTo>
                    <a:pt x="333921" y="199712"/>
                  </a:lnTo>
                  <a:cubicBezTo>
                    <a:pt x="328871" y="191373"/>
                    <a:pt x="319679" y="186192"/>
                    <a:pt x="309930" y="186192"/>
                  </a:cubicBezTo>
                  <a:lnTo>
                    <a:pt x="293340" y="186192"/>
                  </a:lnTo>
                  <a:cubicBezTo>
                    <a:pt x="283592" y="186192"/>
                    <a:pt x="274400" y="191372"/>
                    <a:pt x="269349" y="199711"/>
                  </a:cubicBezTo>
                  <a:lnTo>
                    <a:pt x="260538" y="214257"/>
                  </a:lnTo>
                  <a:cubicBezTo>
                    <a:pt x="259638" y="215746"/>
                    <a:pt x="258363" y="216992"/>
                    <a:pt x="256854" y="217865"/>
                  </a:cubicBezTo>
                  <a:lnTo>
                    <a:pt x="250741" y="221394"/>
                  </a:lnTo>
                  <a:cubicBezTo>
                    <a:pt x="246515" y="223833"/>
                    <a:pt x="245067" y="229237"/>
                    <a:pt x="247507" y="233465"/>
                  </a:cubicBezTo>
                  <a:cubicBezTo>
                    <a:pt x="249946" y="237692"/>
                    <a:pt x="255349" y="239138"/>
                    <a:pt x="259578" y="236699"/>
                  </a:cubicBezTo>
                  <a:lnTo>
                    <a:pt x="265690" y="233171"/>
                  </a:lnTo>
                  <a:cubicBezTo>
                    <a:pt x="269774" y="230815"/>
                    <a:pt x="273222" y="227438"/>
                    <a:pt x="275658" y="223411"/>
                  </a:cubicBezTo>
                  <a:lnTo>
                    <a:pt x="284467" y="208868"/>
                  </a:lnTo>
                  <a:cubicBezTo>
                    <a:pt x="286335" y="205784"/>
                    <a:pt x="289736" y="203867"/>
                    <a:pt x="293341" y="203867"/>
                  </a:cubicBezTo>
                  <a:lnTo>
                    <a:pt x="309932" y="203867"/>
                  </a:lnTo>
                  <a:cubicBezTo>
                    <a:pt x="313538" y="203867"/>
                    <a:pt x="316936" y="205783"/>
                    <a:pt x="318805" y="208868"/>
                  </a:cubicBezTo>
                  <a:lnTo>
                    <a:pt x="327613" y="223410"/>
                  </a:lnTo>
                  <a:cubicBezTo>
                    <a:pt x="330052" y="227439"/>
                    <a:pt x="333500" y="230814"/>
                    <a:pt x="337580" y="233170"/>
                  </a:cubicBezTo>
                  <a:lnTo>
                    <a:pt x="376752" y="255787"/>
                  </a:lnTo>
                  <a:cubicBezTo>
                    <a:pt x="380832" y="258142"/>
                    <a:pt x="385478" y="259439"/>
                    <a:pt x="390187" y="259538"/>
                  </a:cubicBezTo>
                  <a:lnTo>
                    <a:pt x="407187" y="259894"/>
                  </a:lnTo>
                  <a:cubicBezTo>
                    <a:pt x="410791" y="259969"/>
                    <a:pt x="414150" y="261957"/>
                    <a:pt x="415953" y="265079"/>
                  </a:cubicBezTo>
                  <a:lnTo>
                    <a:pt x="424249" y="279446"/>
                  </a:lnTo>
                  <a:cubicBezTo>
                    <a:pt x="426051" y="282568"/>
                    <a:pt x="426091" y="286472"/>
                    <a:pt x="424355" y="289632"/>
                  </a:cubicBezTo>
                  <a:lnTo>
                    <a:pt x="416165" y="304530"/>
                  </a:lnTo>
                  <a:cubicBezTo>
                    <a:pt x="413896" y="308659"/>
                    <a:pt x="412696" y="313331"/>
                    <a:pt x="412696" y="318044"/>
                  </a:cubicBezTo>
                  <a:lnTo>
                    <a:pt x="412696" y="349197"/>
                  </a:lnTo>
                  <a:lnTo>
                    <a:pt x="367044" y="349197"/>
                  </a:lnTo>
                  <a:cubicBezTo>
                    <a:pt x="367228" y="347777"/>
                    <a:pt x="367366" y="346352"/>
                    <a:pt x="367458" y="344926"/>
                  </a:cubicBezTo>
                  <a:cubicBezTo>
                    <a:pt x="368656" y="325965"/>
                    <a:pt x="361664" y="307410"/>
                    <a:pt x="348276" y="294022"/>
                  </a:cubicBezTo>
                  <a:cubicBezTo>
                    <a:pt x="334886" y="280631"/>
                    <a:pt x="316323" y="273649"/>
                    <a:pt x="297369" y="274838"/>
                  </a:cubicBezTo>
                  <a:cubicBezTo>
                    <a:pt x="264364" y="276925"/>
                    <a:pt x="237902" y="303385"/>
                    <a:pt x="235815" y="336393"/>
                  </a:cubicBezTo>
                  <a:cubicBezTo>
                    <a:pt x="235544" y="340701"/>
                    <a:pt x="235685" y="344980"/>
                    <a:pt x="236233" y="349197"/>
                  </a:cubicBezTo>
                  <a:lnTo>
                    <a:pt x="190578" y="349197"/>
                  </a:lnTo>
                  <a:lnTo>
                    <a:pt x="190578" y="318044"/>
                  </a:lnTo>
                  <a:cubicBezTo>
                    <a:pt x="190578" y="313331"/>
                    <a:pt x="189377" y="308659"/>
                    <a:pt x="187109" y="304532"/>
                  </a:cubicBezTo>
                  <a:lnTo>
                    <a:pt x="178918" y="289633"/>
                  </a:lnTo>
                  <a:cubicBezTo>
                    <a:pt x="177181" y="286472"/>
                    <a:pt x="177222" y="282570"/>
                    <a:pt x="179025" y="279446"/>
                  </a:cubicBezTo>
                  <a:lnTo>
                    <a:pt x="187320" y="265080"/>
                  </a:lnTo>
                  <a:cubicBezTo>
                    <a:pt x="189122" y="261957"/>
                    <a:pt x="192483" y="259969"/>
                    <a:pt x="196087" y="259894"/>
                  </a:cubicBezTo>
                  <a:lnTo>
                    <a:pt x="213086" y="259538"/>
                  </a:lnTo>
                  <a:cubicBezTo>
                    <a:pt x="217797" y="259439"/>
                    <a:pt x="222443" y="258142"/>
                    <a:pt x="226525" y="255785"/>
                  </a:cubicBezTo>
                  <a:lnTo>
                    <a:pt x="227907" y="254986"/>
                  </a:lnTo>
                  <a:cubicBezTo>
                    <a:pt x="232132" y="252544"/>
                    <a:pt x="233578" y="247139"/>
                    <a:pt x="231137" y="242914"/>
                  </a:cubicBezTo>
                  <a:cubicBezTo>
                    <a:pt x="228695" y="238687"/>
                    <a:pt x="223289" y="237243"/>
                    <a:pt x="219063" y="239683"/>
                  </a:cubicBezTo>
                  <a:lnTo>
                    <a:pt x="217685" y="240481"/>
                  </a:lnTo>
                  <a:cubicBezTo>
                    <a:pt x="216177" y="241352"/>
                    <a:pt x="214458" y="241831"/>
                    <a:pt x="212715" y="241869"/>
                  </a:cubicBezTo>
                  <a:lnTo>
                    <a:pt x="195717" y="242225"/>
                  </a:lnTo>
                  <a:cubicBezTo>
                    <a:pt x="185972" y="242429"/>
                    <a:pt x="176890" y="247799"/>
                    <a:pt x="172013" y="256242"/>
                  </a:cubicBezTo>
                  <a:lnTo>
                    <a:pt x="163719" y="270609"/>
                  </a:lnTo>
                  <a:cubicBezTo>
                    <a:pt x="158844" y="279051"/>
                    <a:pt x="158735" y="289602"/>
                    <a:pt x="163430" y="298146"/>
                  </a:cubicBezTo>
                  <a:lnTo>
                    <a:pt x="171621" y="313046"/>
                  </a:lnTo>
                  <a:cubicBezTo>
                    <a:pt x="172461" y="314571"/>
                    <a:pt x="172904" y="316299"/>
                    <a:pt x="172904" y="318041"/>
                  </a:cubicBezTo>
                  <a:lnTo>
                    <a:pt x="172904" y="349195"/>
                  </a:lnTo>
                  <a:lnTo>
                    <a:pt x="108715" y="349195"/>
                  </a:lnTo>
                  <a:cubicBezTo>
                    <a:pt x="64369" y="349195"/>
                    <a:pt x="26674" y="318312"/>
                    <a:pt x="19085" y="275762"/>
                  </a:cubicBezTo>
                  <a:cubicBezTo>
                    <a:pt x="13075" y="242078"/>
                    <a:pt x="26628" y="208482"/>
                    <a:pt x="54453" y="188087"/>
                  </a:cubicBezTo>
                  <a:cubicBezTo>
                    <a:pt x="57721" y="185691"/>
                    <a:pt x="58942" y="181380"/>
                    <a:pt x="57414" y="177628"/>
                  </a:cubicBezTo>
                  <a:cubicBezTo>
                    <a:pt x="53114" y="167067"/>
                    <a:pt x="51379" y="155396"/>
                    <a:pt x="52397" y="143874"/>
                  </a:cubicBezTo>
                  <a:cubicBezTo>
                    <a:pt x="55308" y="110940"/>
                    <a:pt x="81180" y="83689"/>
                    <a:pt x="113915" y="79079"/>
                  </a:cubicBezTo>
                  <a:cubicBezTo>
                    <a:pt x="153510" y="73496"/>
                    <a:pt x="183502" y="97877"/>
                    <a:pt x="186685" y="135701"/>
                  </a:cubicBezTo>
                  <a:cubicBezTo>
                    <a:pt x="187072" y="140312"/>
                    <a:pt x="190935" y="143796"/>
                    <a:pt x="195480" y="143796"/>
                  </a:cubicBezTo>
                  <a:cubicBezTo>
                    <a:pt x="195729" y="143796"/>
                    <a:pt x="195980" y="143786"/>
                    <a:pt x="196232" y="143766"/>
                  </a:cubicBezTo>
                  <a:cubicBezTo>
                    <a:pt x="201094" y="143357"/>
                    <a:pt x="204704" y="139082"/>
                    <a:pt x="204297" y="134218"/>
                  </a:cubicBezTo>
                  <a:cubicBezTo>
                    <a:pt x="201791" y="104421"/>
                    <a:pt x="186773" y="86786"/>
                    <a:pt x="175143" y="77436"/>
                  </a:cubicBezTo>
                  <a:cubicBezTo>
                    <a:pt x="175797" y="76141"/>
                    <a:pt x="176279" y="74749"/>
                    <a:pt x="176563" y="73289"/>
                  </a:cubicBezTo>
                  <a:cubicBezTo>
                    <a:pt x="182847" y="41062"/>
                    <a:pt x="211253" y="17673"/>
                    <a:pt x="244105" y="17673"/>
                  </a:cubicBezTo>
                  <a:cubicBezTo>
                    <a:pt x="263462" y="17673"/>
                    <a:pt x="282045" y="25920"/>
                    <a:pt x="295092" y="40300"/>
                  </a:cubicBezTo>
                  <a:cubicBezTo>
                    <a:pt x="296767" y="42145"/>
                    <a:pt x="299144" y="43198"/>
                    <a:pt x="301637" y="43198"/>
                  </a:cubicBezTo>
                  <a:cubicBezTo>
                    <a:pt x="304130" y="43198"/>
                    <a:pt x="306506" y="42145"/>
                    <a:pt x="308182" y="40300"/>
                  </a:cubicBezTo>
                  <a:cubicBezTo>
                    <a:pt x="321230" y="25921"/>
                    <a:pt x="339814" y="17673"/>
                    <a:pt x="359168" y="17673"/>
                  </a:cubicBezTo>
                  <a:cubicBezTo>
                    <a:pt x="392021" y="17673"/>
                    <a:pt x="420428" y="41063"/>
                    <a:pt x="426712" y="73288"/>
                  </a:cubicBezTo>
                  <a:cubicBezTo>
                    <a:pt x="427625" y="77974"/>
                    <a:pt x="430558" y="81965"/>
                    <a:pt x="434745" y="84236"/>
                  </a:cubicBezTo>
                  <a:lnTo>
                    <a:pt x="434924" y="84334"/>
                  </a:lnTo>
                  <a:cubicBezTo>
                    <a:pt x="439384" y="86770"/>
                    <a:pt x="444586" y="86960"/>
                    <a:pt x="449195" y="84853"/>
                  </a:cubicBezTo>
                  <a:cubicBezTo>
                    <a:pt x="461713" y="79138"/>
                    <a:pt x="475599" y="77144"/>
                    <a:pt x="489357" y="79079"/>
                  </a:cubicBezTo>
                  <a:cubicBezTo>
                    <a:pt x="494433" y="79793"/>
                    <a:pt x="499459" y="81077"/>
                    <a:pt x="504297" y="82894"/>
                  </a:cubicBezTo>
                  <a:cubicBezTo>
                    <a:pt x="508864" y="84613"/>
                    <a:pt x="513961" y="82295"/>
                    <a:pt x="515676" y="77727"/>
                  </a:cubicBezTo>
                  <a:cubicBezTo>
                    <a:pt x="517392" y="73158"/>
                    <a:pt x="515079" y="68064"/>
                    <a:pt x="510510" y="66348"/>
                  </a:cubicBezTo>
                  <a:cubicBezTo>
                    <a:pt x="504463" y="64078"/>
                    <a:pt x="498176" y="62473"/>
                    <a:pt x="491822" y="61577"/>
                  </a:cubicBezTo>
                  <a:cubicBezTo>
                    <a:pt x="475383" y="59265"/>
                    <a:pt x="458772" y="61474"/>
                    <a:pt x="443659" y="67978"/>
                  </a:cubicBezTo>
                  <a:cubicBezTo>
                    <a:pt x="435019" y="28469"/>
                    <a:pt x="399798" y="0"/>
                    <a:pt x="359167" y="0"/>
                  </a:cubicBezTo>
                  <a:cubicBezTo>
                    <a:pt x="337915" y="0"/>
                    <a:pt x="317409" y="7904"/>
                    <a:pt x="301636" y="21942"/>
                  </a:cubicBezTo>
                  <a:cubicBezTo>
                    <a:pt x="285864" y="7904"/>
                    <a:pt x="265357" y="0"/>
                    <a:pt x="244104" y="0"/>
                  </a:cubicBezTo>
                  <a:cubicBezTo>
                    <a:pt x="203474" y="0"/>
                    <a:pt x="168254" y="28468"/>
                    <a:pt x="159614" y="67978"/>
                  </a:cubicBezTo>
                  <a:cubicBezTo>
                    <a:pt x="144503" y="61474"/>
                    <a:pt x="127893" y="59262"/>
                    <a:pt x="111450" y="61577"/>
                  </a:cubicBezTo>
                  <a:cubicBezTo>
                    <a:pt x="70658" y="67324"/>
                    <a:pt x="38420" y="101279"/>
                    <a:pt x="34793" y="142318"/>
                  </a:cubicBezTo>
                  <a:cubicBezTo>
                    <a:pt x="33729" y="154358"/>
                    <a:pt x="35091" y="166544"/>
                    <a:pt x="38741" y="177940"/>
                  </a:cubicBezTo>
                  <a:cubicBezTo>
                    <a:pt x="9009" y="202608"/>
                    <a:pt x="-5126" y="240678"/>
                    <a:pt x="1685" y="278864"/>
                  </a:cubicBezTo>
                  <a:cubicBezTo>
                    <a:pt x="10782" y="329855"/>
                    <a:pt x="55794" y="366866"/>
                    <a:pt x="108715" y="366866"/>
                  </a:cubicBezTo>
                  <a:lnTo>
                    <a:pt x="494557" y="366866"/>
                  </a:lnTo>
                  <a:cubicBezTo>
                    <a:pt x="547478" y="366866"/>
                    <a:pt x="592489" y="329855"/>
                    <a:pt x="601585" y="278864"/>
                  </a:cubicBezTo>
                  <a:cubicBezTo>
                    <a:pt x="608398" y="240679"/>
                    <a:pt x="594263" y="202610"/>
                    <a:pt x="564531" y="177939"/>
                  </a:cubicBezTo>
                  <a:close/>
                  <a:moveTo>
                    <a:pt x="253452" y="337503"/>
                  </a:moveTo>
                  <a:cubicBezTo>
                    <a:pt x="254978" y="313357"/>
                    <a:pt x="274337" y="293998"/>
                    <a:pt x="298482" y="292473"/>
                  </a:cubicBezTo>
                  <a:cubicBezTo>
                    <a:pt x="312373" y="291585"/>
                    <a:pt x="325975" y="296713"/>
                    <a:pt x="335777" y="306515"/>
                  </a:cubicBezTo>
                  <a:cubicBezTo>
                    <a:pt x="345577" y="316316"/>
                    <a:pt x="350697" y="329908"/>
                    <a:pt x="349818" y="343807"/>
                  </a:cubicBezTo>
                  <a:cubicBezTo>
                    <a:pt x="349704" y="345606"/>
                    <a:pt x="349484" y="347405"/>
                    <a:pt x="349159" y="349192"/>
                  </a:cubicBezTo>
                  <a:lnTo>
                    <a:pt x="254110" y="349192"/>
                  </a:lnTo>
                  <a:cubicBezTo>
                    <a:pt x="253424" y="345364"/>
                    <a:pt x="253202" y="341452"/>
                    <a:pt x="253452" y="3375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3" name="Google Shape;1763;p35"/>
          <p:cNvGrpSpPr/>
          <p:nvPr/>
        </p:nvGrpSpPr>
        <p:grpSpPr>
          <a:xfrm>
            <a:off x="6192532" y="2674743"/>
            <a:ext cx="450038" cy="452436"/>
            <a:chOff x="6192532" y="2674743"/>
            <a:chExt cx="450038" cy="452436"/>
          </a:xfrm>
        </p:grpSpPr>
        <p:sp>
          <p:nvSpPr>
            <p:cNvPr id="1764" name="Google Shape;1764;p35"/>
            <p:cNvSpPr/>
            <p:nvPr/>
          </p:nvSpPr>
          <p:spPr>
            <a:xfrm>
              <a:off x="6192532" y="2674743"/>
              <a:ext cx="450038" cy="452436"/>
            </a:xfrm>
            <a:custGeom>
              <a:rect b="b" l="l" r="r" t="t"/>
              <a:pathLst>
                <a:path extrusionOk="0" h="603248" w="600051">
                  <a:moveTo>
                    <a:pt x="599146" y="213061"/>
                  </a:moveTo>
                  <a:cubicBezTo>
                    <a:pt x="597659" y="210038"/>
                    <a:pt x="594584" y="208122"/>
                    <a:pt x="591216" y="208122"/>
                  </a:cubicBezTo>
                  <a:lnTo>
                    <a:pt x="500557" y="208122"/>
                  </a:lnTo>
                  <a:cubicBezTo>
                    <a:pt x="504239" y="199901"/>
                    <a:pt x="509286" y="192302"/>
                    <a:pt x="515421" y="185796"/>
                  </a:cubicBezTo>
                  <a:cubicBezTo>
                    <a:pt x="534771" y="165273"/>
                    <a:pt x="545428" y="138435"/>
                    <a:pt x="545428" y="110225"/>
                  </a:cubicBezTo>
                  <a:cubicBezTo>
                    <a:pt x="545428" y="90753"/>
                    <a:pt x="540272" y="71602"/>
                    <a:pt x="530517" y="54845"/>
                  </a:cubicBezTo>
                  <a:cubicBezTo>
                    <a:pt x="528062" y="50628"/>
                    <a:pt x="522655" y="49197"/>
                    <a:pt x="518434" y="51654"/>
                  </a:cubicBezTo>
                  <a:cubicBezTo>
                    <a:pt x="514218" y="54110"/>
                    <a:pt x="512788" y="59519"/>
                    <a:pt x="515244" y="63737"/>
                  </a:cubicBezTo>
                  <a:cubicBezTo>
                    <a:pt x="523428" y="77797"/>
                    <a:pt x="527754" y="93871"/>
                    <a:pt x="527754" y="110225"/>
                  </a:cubicBezTo>
                  <a:cubicBezTo>
                    <a:pt x="527754" y="133910"/>
                    <a:pt x="518807" y="156442"/>
                    <a:pt x="502561" y="173671"/>
                  </a:cubicBezTo>
                  <a:cubicBezTo>
                    <a:pt x="493307" y="183487"/>
                    <a:pt x="486085" y="195333"/>
                    <a:pt x="481530" y="208122"/>
                  </a:cubicBezTo>
                  <a:lnTo>
                    <a:pt x="452111" y="208122"/>
                  </a:lnTo>
                  <a:cubicBezTo>
                    <a:pt x="449373" y="208122"/>
                    <a:pt x="446788" y="209392"/>
                    <a:pt x="445115" y="211560"/>
                  </a:cubicBezTo>
                  <a:lnTo>
                    <a:pt x="444038" y="212957"/>
                  </a:lnTo>
                  <a:lnTo>
                    <a:pt x="444038" y="145020"/>
                  </a:lnTo>
                  <a:cubicBezTo>
                    <a:pt x="451877" y="141600"/>
                    <a:pt x="457370" y="133774"/>
                    <a:pt x="457370" y="124689"/>
                  </a:cubicBezTo>
                  <a:cubicBezTo>
                    <a:pt x="457370" y="119808"/>
                    <a:pt x="453414" y="115852"/>
                    <a:pt x="448533" y="115852"/>
                  </a:cubicBezTo>
                  <a:cubicBezTo>
                    <a:pt x="443651" y="115852"/>
                    <a:pt x="439696" y="119808"/>
                    <a:pt x="439696" y="124689"/>
                  </a:cubicBezTo>
                  <a:cubicBezTo>
                    <a:pt x="439696" y="127168"/>
                    <a:pt x="437679" y="129184"/>
                    <a:pt x="435201" y="129184"/>
                  </a:cubicBezTo>
                  <a:cubicBezTo>
                    <a:pt x="432723" y="129184"/>
                    <a:pt x="430706" y="127167"/>
                    <a:pt x="430706" y="124689"/>
                  </a:cubicBezTo>
                  <a:cubicBezTo>
                    <a:pt x="430706" y="119808"/>
                    <a:pt x="426751" y="115852"/>
                    <a:pt x="421870" y="115852"/>
                  </a:cubicBezTo>
                  <a:cubicBezTo>
                    <a:pt x="416988" y="115852"/>
                    <a:pt x="413033" y="119808"/>
                    <a:pt x="413033" y="124689"/>
                  </a:cubicBezTo>
                  <a:cubicBezTo>
                    <a:pt x="413033" y="133774"/>
                    <a:pt x="418526" y="141600"/>
                    <a:pt x="426365" y="145020"/>
                  </a:cubicBezTo>
                  <a:lnTo>
                    <a:pt x="426365" y="235860"/>
                  </a:lnTo>
                  <a:lnTo>
                    <a:pt x="408114" y="259511"/>
                  </a:lnTo>
                  <a:lnTo>
                    <a:pt x="391118" y="242992"/>
                  </a:lnTo>
                  <a:cubicBezTo>
                    <a:pt x="391175" y="242898"/>
                    <a:pt x="391230" y="242803"/>
                    <a:pt x="391284" y="242708"/>
                  </a:cubicBezTo>
                  <a:lnTo>
                    <a:pt x="399038" y="229279"/>
                  </a:lnTo>
                  <a:cubicBezTo>
                    <a:pt x="403694" y="221214"/>
                    <a:pt x="403800" y="211135"/>
                    <a:pt x="399314" y="202974"/>
                  </a:cubicBezTo>
                  <a:lnTo>
                    <a:pt x="391657" y="189047"/>
                  </a:lnTo>
                  <a:cubicBezTo>
                    <a:pt x="390919" y="187705"/>
                    <a:pt x="390529" y="186186"/>
                    <a:pt x="390529" y="184653"/>
                  </a:cubicBezTo>
                  <a:lnTo>
                    <a:pt x="390529" y="142374"/>
                  </a:lnTo>
                  <a:cubicBezTo>
                    <a:pt x="390529" y="140841"/>
                    <a:pt x="390919" y="139321"/>
                    <a:pt x="391657" y="137980"/>
                  </a:cubicBezTo>
                  <a:lnTo>
                    <a:pt x="399314" y="124054"/>
                  </a:lnTo>
                  <a:cubicBezTo>
                    <a:pt x="403800" y="115892"/>
                    <a:pt x="403694" y="105814"/>
                    <a:pt x="399038" y="97749"/>
                  </a:cubicBezTo>
                  <a:lnTo>
                    <a:pt x="391284" y="84319"/>
                  </a:lnTo>
                  <a:cubicBezTo>
                    <a:pt x="386627" y="76253"/>
                    <a:pt x="377951" y="71123"/>
                    <a:pt x="368641" y="70929"/>
                  </a:cubicBezTo>
                  <a:lnTo>
                    <a:pt x="352756" y="70597"/>
                  </a:lnTo>
                  <a:cubicBezTo>
                    <a:pt x="352382" y="70588"/>
                    <a:pt x="352009" y="70557"/>
                    <a:pt x="351639" y="70504"/>
                  </a:cubicBezTo>
                  <a:cubicBezTo>
                    <a:pt x="366301" y="39789"/>
                    <a:pt x="396620" y="19357"/>
                    <a:pt x="430801" y="17778"/>
                  </a:cubicBezTo>
                  <a:cubicBezTo>
                    <a:pt x="453609" y="16732"/>
                    <a:pt x="475877" y="24034"/>
                    <a:pt x="493510" y="38358"/>
                  </a:cubicBezTo>
                  <a:cubicBezTo>
                    <a:pt x="497297" y="41436"/>
                    <a:pt x="502863" y="40860"/>
                    <a:pt x="505941" y="37070"/>
                  </a:cubicBezTo>
                  <a:cubicBezTo>
                    <a:pt x="509017" y="33282"/>
                    <a:pt x="508442" y="27718"/>
                    <a:pt x="504653" y="24640"/>
                  </a:cubicBezTo>
                  <a:cubicBezTo>
                    <a:pt x="483649" y="7572"/>
                    <a:pt x="457127" y="-1136"/>
                    <a:pt x="429986" y="119"/>
                  </a:cubicBezTo>
                  <a:cubicBezTo>
                    <a:pt x="389503" y="1989"/>
                    <a:pt x="353575" y="26030"/>
                    <a:pt x="336008" y="62227"/>
                  </a:cubicBezTo>
                  <a:lnTo>
                    <a:pt x="311770" y="48233"/>
                  </a:lnTo>
                  <a:cubicBezTo>
                    <a:pt x="310443" y="47467"/>
                    <a:pt x="309321" y="46369"/>
                    <a:pt x="308527" y="45058"/>
                  </a:cubicBezTo>
                  <a:lnTo>
                    <a:pt x="300295" y="31466"/>
                  </a:lnTo>
                  <a:cubicBezTo>
                    <a:pt x="295471" y="23500"/>
                    <a:pt x="286690" y="18551"/>
                    <a:pt x="277377" y="18551"/>
                  </a:cubicBezTo>
                  <a:lnTo>
                    <a:pt x="261868" y="18551"/>
                  </a:lnTo>
                  <a:cubicBezTo>
                    <a:pt x="252556" y="18551"/>
                    <a:pt x="243774" y="23500"/>
                    <a:pt x="238951" y="31466"/>
                  </a:cubicBezTo>
                  <a:lnTo>
                    <a:pt x="230720" y="45058"/>
                  </a:lnTo>
                  <a:cubicBezTo>
                    <a:pt x="229924" y="46368"/>
                    <a:pt x="228803" y="47467"/>
                    <a:pt x="227477" y="48233"/>
                  </a:cubicBezTo>
                  <a:lnTo>
                    <a:pt x="195999" y="66405"/>
                  </a:lnTo>
                  <a:lnTo>
                    <a:pt x="165236" y="35642"/>
                  </a:lnTo>
                  <a:cubicBezTo>
                    <a:pt x="159097" y="29504"/>
                    <a:pt x="150935" y="26123"/>
                    <a:pt x="142254" y="26123"/>
                  </a:cubicBezTo>
                  <a:cubicBezTo>
                    <a:pt x="133572" y="26123"/>
                    <a:pt x="125410" y="29504"/>
                    <a:pt x="119270" y="35642"/>
                  </a:cubicBezTo>
                  <a:lnTo>
                    <a:pt x="34011" y="120902"/>
                  </a:lnTo>
                  <a:cubicBezTo>
                    <a:pt x="21339" y="133574"/>
                    <a:pt x="21339" y="154194"/>
                    <a:pt x="34011" y="166868"/>
                  </a:cubicBezTo>
                  <a:lnTo>
                    <a:pt x="75265" y="208122"/>
                  </a:lnTo>
                  <a:lnTo>
                    <a:pt x="8837" y="208122"/>
                  </a:lnTo>
                  <a:cubicBezTo>
                    <a:pt x="5240" y="208122"/>
                    <a:pt x="2002" y="210303"/>
                    <a:pt x="649" y="213636"/>
                  </a:cubicBezTo>
                  <a:cubicBezTo>
                    <a:pt x="-703" y="216968"/>
                    <a:pt x="98" y="220788"/>
                    <a:pt x="2678" y="223296"/>
                  </a:cubicBezTo>
                  <a:lnTo>
                    <a:pt x="57402" y="276484"/>
                  </a:lnTo>
                  <a:lnTo>
                    <a:pt x="57402" y="562178"/>
                  </a:lnTo>
                  <a:cubicBezTo>
                    <a:pt x="57402" y="584825"/>
                    <a:pt x="75826" y="603249"/>
                    <a:pt x="98471" y="603249"/>
                  </a:cubicBezTo>
                  <a:lnTo>
                    <a:pt x="134059" y="603249"/>
                  </a:lnTo>
                  <a:cubicBezTo>
                    <a:pt x="138941" y="603249"/>
                    <a:pt x="142896" y="599293"/>
                    <a:pt x="142896" y="594412"/>
                  </a:cubicBezTo>
                  <a:cubicBezTo>
                    <a:pt x="142896" y="589531"/>
                    <a:pt x="138941" y="585575"/>
                    <a:pt x="134059" y="585575"/>
                  </a:cubicBezTo>
                  <a:lnTo>
                    <a:pt x="98471" y="585575"/>
                  </a:lnTo>
                  <a:cubicBezTo>
                    <a:pt x="85571" y="585575"/>
                    <a:pt x="75075" y="575080"/>
                    <a:pt x="75075" y="562178"/>
                  </a:cubicBezTo>
                  <a:lnTo>
                    <a:pt x="75075" y="281586"/>
                  </a:lnTo>
                  <a:lnTo>
                    <a:pt x="400222" y="281586"/>
                  </a:lnTo>
                  <a:lnTo>
                    <a:pt x="400222" y="585575"/>
                  </a:lnTo>
                  <a:lnTo>
                    <a:pt x="169390" y="585575"/>
                  </a:lnTo>
                  <a:cubicBezTo>
                    <a:pt x="164508" y="585575"/>
                    <a:pt x="160553" y="589531"/>
                    <a:pt x="160553" y="594412"/>
                  </a:cubicBezTo>
                  <a:cubicBezTo>
                    <a:pt x="160553" y="599293"/>
                    <a:pt x="164508" y="603249"/>
                    <a:pt x="169390" y="603249"/>
                  </a:cubicBezTo>
                  <a:lnTo>
                    <a:pt x="515930" y="603249"/>
                  </a:lnTo>
                  <a:cubicBezTo>
                    <a:pt x="538576" y="603249"/>
                    <a:pt x="557000" y="584824"/>
                    <a:pt x="557000" y="562178"/>
                  </a:cubicBezTo>
                  <a:lnTo>
                    <a:pt x="557000" y="551307"/>
                  </a:lnTo>
                  <a:cubicBezTo>
                    <a:pt x="557000" y="546425"/>
                    <a:pt x="553045" y="542470"/>
                    <a:pt x="548163" y="542470"/>
                  </a:cubicBezTo>
                  <a:cubicBezTo>
                    <a:pt x="543282" y="542470"/>
                    <a:pt x="539327" y="546425"/>
                    <a:pt x="539327" y="551307"/>
                  </a:cubicBezTo>
                  <a:lnTo>
                    <a:pt x="539327" y="562178"/>
                  </a:lnTo>
                  <a:cubicBezTo>
                    <a:pt x="539327" y="575080"/>
                    <a:pt x="528831" y="585575"/>
                    <a:pt x="515930" y="585575"/>
                  </a:cubicBezTo>
                  <a:lnTo>
                    <a:pt x="417894" y="585575"/>
                  </a:lnTo>
                  <a:lnTo>
                    <a:pt x="417894" y="281586"/>
                  </a:lnTo>
                  <a:lnTo>
                    <a:pt x="539327" y="281586"/>
                  </a:lnTo>
                  <a:lnTo>
                    <a:pt x="539327" y="515975"/>
                  </a:lnTo>
                  <a:cubicBezTo>
                    <a:pt x="539327" y="520857"/>
                    <a:pt x="543282" y="524812"/>
                    <a:pt x="548163" y="524812"/>
                  </a:cubicBezTo>
                  <a:cubicBezTo>
                    <a:pt x="553045" y="524812"/>
                    <a:pt x="557000" y="520857"/>
                    <a:pt x="557000" y="515975"/>
                  </a:cubicBezTo>
                  <a:lnTo>
                    <a:pt x="557000" y="275763"/>
                  </a:lnTo>
                  <a:lnTo>
                    <a:pt x="598211" y="222358"/>
                  </a:lnTo>
                  <a:cubicBezTo>
                    <a:pt x="600269" y="219690"/>
                    <a:pt x="600632" y="216085"/>
                    <a:pt x="599146" y="213061"/>
                  </a:cubicBezTo>
                  <a:close/>
                  <a:moveTo>
                    <a:pt x="236315" y="63537"/>
                  </a:moveTo>
                  <a:cubicBezTo>
                    <a:pt x="240211" y="61285"/>
                    <a:pt x="243503" y="58063"/>
                    <a:pt x="245834" y="54213"/>
                  </a:cubicBezTo>
                  <a:lnTo>
                    <a:pt x="254066" y="40619"/>
                  </a:lnTo>
                  <a:cubicBezTo>
                    <a:pt x="255708" y="37908"/>
                    <a:pt x="258698" y="36224"/>
                    <a:pt x="261867" y="36224"/>
                  </a:cubicBezTo>
                  <a:lnTo>
                    <a:pt x="277376" y="36224"/>
                  </a:lnTo>
                  <a:cubicBezTo>
                    <a:pt x="280545" y="36224"/>
                    <a:pt x="283536" y="37909"/>
                    <a:pt x="285177" y="40620"/>
                  </a:cubicBezTo>
                  <a:lnTo>
                    <a:pt x="293409" y="54212"/>
                  </a:lnTo>
                  <a:cubicBezTo>
                    <a:pt x="295741" y="58063"/>
                    <a:pt x="299032" y="61288"/>
                    <a:pt x="302930" y="63538"/>
                  </a:cubicBezTo>
                  <a:lnTo>
                    <a:pt x="339546" y="84678"/>
                  </a:lnTo>
                  <a:cubicBezTo>
                    <a:pt x="343444" y="86926"/>
                    <a:pt x="347880" y="88165"/>
                    <a:pt x="352382" y="88261"/>
                  </a:cubicBezTo>
                  <a:lnTo>
                    <a:pt x="368271" y="88593"/>
                  </a:lnTo>
                  <a:cubicBezTo>
                    <a:pt x="371438" y="88660"/>
                    <a:pt x="374392" y="90406"/>
                    <a:pt x="375978" y="93151"/>
                  </a:cubicBezTo>
                  <a:lnTo>
                    <a:pt x="383732" y="106581"/>
                  </a:lnTo>
                  <a:cubicBezTo>
                    <a:pt x="385318" y="109326"/>
                    <a:pt x="385353" y="112757"/>
                    <a:pt x="383826" y="115535"/>
                  </a:cubicBezTo>
                  <a:lnTo>
                    <a:pt x="376168" y="129464"/>
                  </a:lnTo>
                  <a:cubicBezTo>
                    <a:pt x="374001" y="133408"/>
                    <a:pt x="372854" y="137871"/>
                    <a:pt x="372854" y="142370"/>
                  </a:cubicBezTo>
                  <a:lnTo>
                    <a:pt x="372854" y="184650"/>
                  </a:lnTo>
                  <a:cubicBezTo>
                    <a:pt x="372854" y="189149"/>
                    <a:pt x="374001" y="193613"/>
                    <a:pt x="376168" y="197557"/>
                  </a:cubicBezTo>
                  <a:lnTo>
                    <a:pt x="383825" y="211484"/>
                  </a:lnTo>
                  <a:cubicBezTo>
                    <a:pt x="385352" y="214261"/>
                    <a:pt x="385317" y="217693"/>
                    <a:pt x="383731" y="220438"/>
                  </a:cubicBezTo>
                  <a:lnTo>
                    <a:pt x="378046" y="230286"/>
                  </a:lnTo>
                  <a:lnTo>
                    <a:pt x="357813" y="210621"/>
                  </a:lnTo>
                  <a:cubicBezTo>
                    <a:pt x="356164" y="209018"/>
                    <a:pt x="353955" y="208121"/>
                    <a:pt x="351654" y="208121"/>
                  </a:cubicBezTo>
                  <a:lnTo>
                    <a:pt x="313004" y="208121"/>
                  </a:lnTo>
                  <a:cubicBezTo>
                    <a:pt x="323734" y="197683"/>
                    <a:pt x="330717" y="183412"/>
                    <a:pt x="331720" y="167535"/>
                  </a:cubicBezTo>
                  <a:cubicBezTo>
                    <a:pt x="332850" y="149645"/>
                    <a:pt x="326252" y="132140"/>
                    <a:pt x="313620" y="119507"/>
                  </a:cubicBezTo>
                  <a:cubicBezTo>
                    <a:pt x="300989" y="106874"/>
                    <a:pt x="283482" y="100283"/>
                    <a:pt x="265594" y="101410"/>
                  </a:cubicBezTo>
                  <a:cubicBezTo>
                    <a:pt x="234452" y="103377"/>
                    <a:pt x="209486" y="128344"/>
                    <a:pt x="207518" y="159485"/>
                  </a:cubicBezTo>
                  <a:cubicBezTo>
                    <a:pt x="206369" y="177666"/>
                    <a:pt x="213203" y="195451"/>
                    <a:pt x="226235" y="208121"/>
                  </a:cubicBezTo>
                  <a:lnTo>
                    <a:pt x="157263" y="208121"/>
                  </a:lnTo>
                  <a:lnTo>
                    <a:pt x="163070" y="197560"/>
                  </a:lnTo>
                  <a:cubicBezTo>
                    <a:pt x="165239" y="193616"/>
                    <a:pt x="166385" y="189152"/>
                    <a:pt x="166385" y="184650"/>
                  </a:cubicBezTo>
                  <a:lnTo>
                    <a:pt x="166385" y="142370"/>
                  </a:lnTo>
                  <a:cubicBezTo>
                    <a:pt x="166385" y="137870"/>
                    <a:pt x="165239" y="133405"/>
                    <a:pt x="163071" y="129462"/>
                  </a:cubicBezTo>
                  <a:lnTo>
                    <a:pt x="155415" y="115535"/>
                  </a:lnTo>
                  <a:cubicBezTo>
                    <a:pt x="153888" y="112758"/>
                    <a:pt x="153923" y="109326"/>
                    <a:pt x="155509" y="106581"/>
                  </a:cubicBezTo>
                  <a:lnTo>
                    <a:pt x="163263" y="93150"/>
                  </a:lnTo>
                  <a:cubicBezTo>
                    <a:pt x="164847" y="90406"/>
                    <a:pt x="167801" y="88659"/>
                    <a:pt x="170971" y="88593"/>
                  </a:cubicBezTo>
                  <a:lnTo>
                    <a:pt x="186863" y="88261"/>
                  </a:lnTo>
                  <a:cubicBezTo>
                    <a:pt x="191360" y="88165"/>
                    <a:pt x="195797" y="86926"/>
                    <a:pt x="199696" y="84676"/>
                  </a:cubicBezTo>
                  <a:close/>
                  <a:moveTo>
                    <a:pt x="238115" y="195016"/>
                  </a:moveTo>
                  <a:cubicBezTo>
                    <a:pt x="229071" y="185971"/>
                    <a:pt x="224348" y="173427"/>
                    <a:pt x="225160" y="160600"/>
                  </a:cubicBezTo>
                  <a:cubicBezTo>
                    <a:pt x="226566" y="138320"/>
                    <a:pt x="244429" y="120457"/>
                    <a:pt x="266711" y="119049"/>
                  </a:cubicBezTo>
                  <a:cubicBezTo>
                    <a:pt x="279546" y="118238"/>
                    <a:pt x="292085" y="122965"/>
                    <a:pt x="301127" y="132006"/>
                  </a:cubicBezTo>
                  <a:cubicBezTo>
                    <a:pt x="310173" y="141051"/>
                    <a:pt x="314895" y="153594"/>
                    <a:pt x="314085" y="166422"/>
                  </a:cubicBezTo>
                  <a:cubicBezTo>
                    <a:pt x="312678" y="188702"/>
                    <a:pt x="294815" y="206565"/>
                    <a:pt x="272534" y="207974"/>
                  </a:cubicBezTo>
                  <a:cubicBezTo>
                    <a:pt x="259720" y="208793"/>
                    <a:pt x="247162" y="204062"/>
                    <a:pt x="238115" y="195016"/>
                  </a:cubicBezTo>
                  <a:close/>
                  <a:moveTo>
                    <a:pt x="46508" y="154372"/>
                  </a:moveTo>
                  <a:cubicBezTo>
                    <a:pt x="40726" y="148589"/>
                    <a:pt x="40726" y="139181"/>
                    <a:pt x="46508" y="133401"/>
                  </a:cubicBezTo>
                  <a:lnTo>
                    <a:pt x="131768" y="48141"/>
                  </a:lnTo>
                  <a:cubicBezTo>
                    <a:pt x="137548" y="42358"/>
                    <a:pt x="146956" y="42358"/>
                    <a:pt x="152739" y="48141"/>
                  </a:cubicBezTo>
                  <a:lnTo>
                    <a:pt x="175423" y="70824"/>
                  </a:lnTo>
                  <a:lnTo>
                    <a:pt x="170603" y="70925"/>
                  </a:lnTo>
                  <a:cubicBezTo>
                    <a:pt x="161292" y="71120"/>
                    <a:pt x="152614" y="76252"/>
                    <a:pt x="147959" y="84316"/>
                  </a:cubicBezTo>
                  <a:lnTo>
                    <a:pt x="140205" y="97745"/>
                  </a:lnTo>
                  <a:cubicBezTo>
                    <a:pt x="135549" y="105810"/>
                    <a:pt x="135443" y="115889"/>
                    <a:pt x="139929" y="124050"/>
                  </a:cubicBezTo>
                  <a:lnTo>
                    <a:pt x="147585" y="137978"/>
                  </a:lnTo>
                  <a:cubicBezTo>
                    <a:pt x="148324" y="139320"/>
                    <a:pt x="148714" y="140840"/>
                    <a:pt x="148714" y="142372"/>
                  </a:cubicBezTo>
                  <a:lnTo>
                    <a:pt x="148714" y="184651"/>
                  </a:lnTo>
                  <a:cubicBezTo>
                    <a:pt x="148714" y="186183"/>
                    <a:pt x="148324" y="187701"/>
                    <a:pt x="147585" y="189045"/>
                  </a:cubicBezTo>
                  <a:lnTo>
                    <a:pt x="139929" y="202971"/>
                  </a:lnTo>
                  <a:cubicBezTo>
                    <a:pt x="139029" y="204609"/>
                    <a:pt x="138306" y="206339"/>
                    <a:pt x="137766" y="208122"/>
                  </a:cubicBezTo>
                  <a:lnTo>
                    <a:pt x="100260" y="208122"/>
                  </a:lnTo>
                  <a:close/>
                  <a:moveTo>
                    <a:pt x="69824" y="263912"/>
                  </a:moveTo>
                  <a:lnTo>
                    <a:pt x="30607" y="225795"/>
                  </a:lnTo>
                  <a:lnTo>
                    <a:pt x="348069" y="225795"/>
                  </a:lnTo>
                  <a:lnTo>
                    <a:pt x="387287" y="263912"/>
                  </a:lnTo>
                  <a:close/>
                  <a:moveTo>
                    <a:pt x="543822" y="263912"/>
                  </a:moveTo>
                  <a:lnTo>
                    <a:pt x="427039" y="263912"/>
                  </a:lnTo>
                  <a:lnTo>
                    <a:pt x="456453" y="225795"/>
                  </a:lnTo>
                  <a:lnTo>
                    <a:pt x="573235" y="225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6266521" y="3076313"/>
              <a:ext cx="26527" cy="13255"/>
            </a:xfrm>
            <a:custGeom>
              <a:rect b="b" l="l" r="r" t="t"/>
              <a:pathLst>
                <a:path extrusionOk="0" h="17673" w="35369">
                  <a:moveTo>
                    <a:pt x="265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532" y="17673"/>
                  </a:lnTo>
                  <a:cubicBezTo>
                    <a:pt x="31414" y="17673"/>
                    <a:pt x="35369" y="13718"/>
                    <a:pt x="35369" y="8837"/>
                  </a:cubicBezTo>
                  <a:cubicBezTo>
                    <a:pt x="35369" y="3955"/>
                    <a:pt x="31413" y="0"/>
                    <a:pt x="26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6299698" y="3076313"/>
              <a:ext cx="101678" cy="13255"/>
            </a:xfrm>
            <a:custGeom>
              <a:rect b="b" l="l" r="r" t="t"/>
              <a:pathLst>
                <a:path extrusionOk="0" h="17673" w="135571">
                  <a:moveTo>
                    <a:pt x="135571" y="8837"/>
                  </a:moveTo>
                  <a:cubicBezTo>
                    <a:pt x="135571" y="3955"/>
                    <a:pt x="131616" y="0"/>
                    <a:pt x="12673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26733" y="17673"/>
                  </a:lnTo>
                  <a:cubicBezTo>
                    <a:pt x="131615" y="17673"/>
                    <a:pt x="135571" y="13717"/>
                    <a:pt x="135571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6266521" y="3055689"/>
              <a:ext cx="26527" cy="13255"/>
            </a:xfrm>
            <a:custGeom>
              <a:rect b="b" l="l" r="r" t="t"/>
              <a:pathLst>
                <a:path extrusionOk="0" h="17673" w="35369">
                  <a:moveTo>
                    <a:pt x="265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532" y="17673"/>
                  </a:lnTo>
                  <a:cubicBezTo>
                    <a:pt x="31414" y="17673"/>
                    <a:pt x="35369" y="13718"/>
                    <a:pt x="35369" y="8837"/>
                  </a:cubicBezTo>
                  <a:cubicBezTo>
                    <a:pt x="35369" y="3955"/>
                    <a:pt x="31413" y="0"/>
                    <a:pt x="26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6299698" y="3055689"/>
              <a:ext cx="101677" cy="13255"/>
            </a:xfrm>
            <a:custGeom>
              <a:rect b="b" l="l" r="r" t="t"/>
              <a:pathLst>
                <a:path extrusionOk="0" h="17673" w="135569">
                  <a:moveTo>
                    <a:pt x="8837" y="17673"/>
                  </a:moveTo>
                  <a:lnTo>
                    <a:pt x="126733" y="17673"/>
                  </a:lnTo>
                  <a:cubicBezTo>
                    <a:pt x="131615" y="17673"/>
                    <a:pt x="135570" y="13718"/>
                    <a:pt x="135570" y="8837"/>
                  </a:cubicBezTo>
                  <a:cubicBezTo>
                    <a:pt x="135570" y="3955"/>
                    <a:pt x="131615" y="0"/>
                    <a:pt x="12673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9" name="Google Shape;1769;p35"/>
          <p:cNvGrpSpPr/>
          <p:nvPr/>
        </p:nvGrpSpPr>
        <p:grpSpPr>
          <a:xfrm>
            <a:off x="6924697" y="2696541"/>
            <a:ext cx="452436" cy="408841"/>
            <a:chOff x="6924697" y="2696541"/>
            <a:chExt cx="452436" cy="408841"/>
          </a:xfrm>
        </p:grpSpPr>
        <p:sp>
          <p:nvSpPr>
            <p:cNvPr id="1770" name="Google Shape;1770;p35"/>
            <p:cNvSpPr/>
            <p:nvPr/>
          </p:nvSpPr>
          <p:spPr>
            <a:xfrm>
              <a:off x="6955633" y="2734356"/>
              <a:ext cx="140791" cy="80932"/>
            </a:xfrm>
            <a:custGeom>
              <a:rect b="b" l="l" r="r" t="t"/>
              <a:pathLst>
                <a:path extrusionOk="0" h="107909" w="187721">
                  <a:moveTo>
                    <a:pt x="17673" y="8837"/>
                  </a:move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99073"/>
                  </a:lnTo>
                  <a:cubicBezTo>
                    <a:pt x="0" y="103955"/>
                    <a:pt x="3955" y="107910"/>
                    <a:pt x="8837" y="107910"/>
                  </a:cubicBezTo>
                  <a:lnTo>
                    <a:pt x="178885" y="107910"/>
                  </a:lnTo>
                  <a:cubicBezTo>
                    <a:pt x="183766" y="107910"/>
                    <a:pt x="187722" y="103955"/>
                    <a:pt x="187722" y="99073"/>
                  </a:cubicBezTo>
                  <a:cubicBezTo>
                    <a:pt x="187722" y="94192"/>
                    <a:pt x="183766" y="90237"/>
                    <a:pt x="178885" y="90237"/>
                  </a:cubicBezTo>
                  <a:lnTo>
                    <a:pt x="17673" y="902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6980991" y="2761677"/>
              <a:ext cx="13255" cy="27915"/>
            </a:xfrm>
            <a:custGeom>
              <a:rect b="b" l="l" r="r" t="t"/>
              <a:pathLst>
                <a:path extrusionOk="0" h="37220" w="17673">
                  <a:moveTo>
                    <a:pt x="17673" y="28383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8383"/>
                  </a:lnTo>
                  <a:cubicBezTo>
                    <a:pt x="0" y="33265"/>
                    <a:pt x="3955" y="37220"/>
                    <a:pt x="8837" y="37220"/>
                  </a:cubicBezTo>
                  <a:cubicBezTo>
                    <a:pt x="13718" y="37220"/>
                    <a:pt x="17673" y="33264"/>
                    <a:pt x="17673" y="28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7008255" y="2745000"/>
              <a:ext cx="13255" cy="44592"/>
            </a:xfrm>
            <a:custGeom>
              <a:rect b="b" l="l" r="r" t="t"/>
              <a:pathLst>
                <a:path extrusionOk="0" h="59456" w="17673">
                  <a:moveTo>
                    <a:pt x="17673" y="50620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50620"/>
                  </a:lnTo>
                  <a:cubicBezTo>
                    <a:pt x="0" y="55501"/>
                    <a:pt x="3955" y="59457"/>
                    <a:pt x="8837" y="59457"/>
                  </a:cubicBezTo>
                  <a:cubicBezTo>
                    <a:pt x="13718" y="59457"/>
                    <a:pt x="17673" y="55500"/>
                    <a:pt x="17673" y="50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7035517" y="2753338"/>
              <a:ext cx="13255" cy="36253"/>
            </a:xfrm>
            <a:custGeom>
              <a:rect b="b" l="l" r="r" t="t"/>
              <a:pathLst>
                <a:path extrusionOk="0" h="48337" w="17673">
                  <a:moveTo>
                    <a:pt x="17673" y="39502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39501"/>
                  </a:lnTo>
                  <a:cubicBezTo>
                    <a:pt x="0" y="44382"/>
                    <a:pt x="3955" y="48338"/>
                    <a:pt x="8837" y="48338"/>
                  </a:cubicBezTo>
                  <a:cubicBezTo>
                    <a:pt x="13718" y="48338"/>
                    <a:pt x="17673" y="44382"/>
                    <a:pt x="17673" y="3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7062780" y="2728323"/>
              <a:ext cx="13255" cy="61270"/>
            </a:xfrm>
            <a:custGeom>
              <a:rect b="b" l="l" r="r" t="t"/>
              <a:pathLst>
                <a:path extrusionOk="0" h="81693" w="17673">
                  <a:moveTo>
                    <a:pt x="17673" y="72857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72857"/>
                  </a:lnTo>
                  <a:cubicBezTo>
                    <a:pt x="0" y="77738"/>
                    <a:pt x="3955" y="81693"/>
                    <a:pt x="8837" y="81693"/>
                  </a:cubicBezTo>
                  <a:cubicBezTo>
                    <a:pt x="13718" y="81693"/>
                    <a:pt x="17673" y="77737"/>
                    <a:pt x="17673" y="72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7090260" y="2895150"/>
              <a:ext cx="121308" cy="13255"/>
            </a:xfrm>
            <a:custGeom>
              <a:rect b="b" l="l" r="r" t="t"/>
              <a:pathLst>
                <a:path extrusionOk="0" h="17673" w="161744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152907" y="17673"/>
                  </a:lnTo>
                  <a:cubicBezTo>
                    <a:pt x="157789" y="17673"/>
                    <a:pt x="161744" y="13718"/>
                    <a:pt x="161744" y="8837"/>
                  </a:cubicBezTo>
                  <a:cubicBezTo>
                    <a:pt x="161744" y="3955"/>
                    <a:pt x="157789" y="0"/>
                    <a:pt x="152907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7232436" y="2727327"/>
              <a:ext cx="85513" cy="98018"/>
            </a:xfrm>
            <a:custGeom>
              <a:rect b="b" l="l" r="r" t="t"/>
              <a:pathLst>
                <a:path extrusionOk="0" h="130691" w="114018">
                  <a:moveTo>
                    <a:pt x="35530" y="8835"/>
                  </a:moveTo>
                  <a:lnTo>
                    <a:pt x="35530" y="26167"/>
                  </a:lnTo>
                  <a:cubicBezTo>
                    <a:pt x="15285" y="30276"/>
                    <a:pt x="0" y="48212"/>
                    <a:pt x="0" y="69652"/>
                  </a:cubicBezTo>
                  <a:cubicBezTo>
                    <a:pt x="0" y="94118"/>
                    <a:pt x="19904" y="114020"/>
                    <a:pt x="44367" y="114020"/>
                  </a:cubicBezTo>
                  <a:cubicBezTo>
                    <a:pt x="49405" y="114020"/>
                    <a:pt x="54383" y="113164"/>
                    <a:pt x="59089" y="111509"/>
                  </a:cubicBezTo>
                  <a:lnTo>
                    <a:pt x="67981" y="126388"/>
                  </a:lnTo>
                  <a:cubicBezTo>
                    <a:pt x="69184" y="128399"/>
                    <a:pt x="71135" y="129851"/>
                    <a:pt x="73407" y="130423"/>
                  </a:cubicBezTo>
                  <a:cubicBezTo>
                    <a:pt x="75669" y="130995"/>
                    <a:pt x="78084" y="130645"/>
                    <a:pt x="80099" y="129440"/>
                  </a:cubicBezTo>
                  <a:cubicBezTo>
                    <a:pt x="101022" y="116936"/>
                    <a:pt x="114019" y="94026"/>
                    <a:pt x="114019" y="69652"/>
                  </a:cubicBezTo>
                  <a:cubicBezTo>
                    <a:pt x="114019" y="31245"/>
                    <a:pt x="82772" y="0"/>
                    <a:pt x="44367" y="0"/>
                  </a:cubicBezTo>
                  <a:cubicBezTo>
                    <a:pt x="39487" y="-1"/>
                    <a:pt x="35530" y="3954"/>
                    <a:pt x="35530" y="8835"/>
                  </a:cubicBezTo>
                  <a:close/>
                  <a:moveTo>
                    <a:pt x="49704" y="95808"/>
                  </a:moveTo>
                  <a:cubicBezTo>
                    <a:pt x="47957" y="96164"/>
                    <a:pt x="46169" y="96346"/>
                    <a:pt x="44367" y="96346"/>
                  </a:cubicBezTo>
                  <a:cubicBezTo>
                    <a:pt x="29648" y="96346"/>
                    <a:pt x="17673" y="84370"/>
                    <a:pt x="17673" y="69651"/>
                  </a:cubicBezTo>
                  <a:cubicBezTo>
                    <a:pt x="17673" y="58027"/>
                    <a:pt x="25142" y="48114"/>
                    <a:pt x="35530" y="44458"/>
                  </a:cubicBezTo>
                  <a:lnTo>
                    <a:pt x="35530" y="69651"/>
                  </a:lnTo>
                  <a:cubicBezTo>
                    <a:pt x="35530" y="71246"/>
                    <a:pt x="35963" y="72814"/>
                    <a:pt x="36782" y="74184"/>
                  </a:cubicBezTo>
                  <a:close/>
                  <a:moveTo>
                    <a:pt x="53204" y="18424"/>
                  </a:moveTo>
                  <a:cubicBezTo>
                    <a:pt x="77670" y="22632"/>
                    <a:pt x="96346" y="44002"/>
                    <a:pt x="96346" y="69652"/>
                  </a:cubicBezTo>
                  <a:cubicBezTo>
                    <a:pt x="96346" y="84856"/>
                    <a:pt x="89567" y="99298"/>
                    <a:pt x="78225" y="109079"/>
                  </a:cubicBezTo>
                  <a:lnTo>
                    <a:pt x="53204" y="67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924697" y="2696541"/>
              <a:ext cx="452436" cy="408841"/>
            </a:xfrm>
            <a:custGeom>
              <a:rect b="b" l="l" r="r" t="t"/>
              <a:pathLst>
                <a:path extrusionOk="0" h="545121" w="603248">
                  <a:moveTo>
                    <a:pt x="594412" y="75739"/>
                  </a:moveTo>
                  <a:cubicBezTo>
                    <a:pt x="599294" y="75739"/>
                    <a:pt x="603249" y="71783"/>
                    <a:pt x="603249" y="66902"/>
                  </a:cubicBezTo>
                  <a:lnTo>
                    <a:pt x="603249" y="23159"/>
                  </a:lnTo>
                  <a:cubicBezTo>
                    <a:pt x="603249" y="10388"/>
                    <a:pt x="592860" y="0"/>
                    <a:pt x="580090" y="0"/>
                  </a:cubicBezTo>
                  <a:lnTo>
                    <a:pt x="354567" y="0"/>
                  </a:lnTo>
                  <a:cubicBezTo>
                    <a:pt x="341797" y="0"/>
                    <a:pt x="331407" y="10388"/>
                    <a:pt x="331407" y="23159"/>
                  </a:cubicBezTo>
                  <a:lnTo>
                    <a:pt x="331407" y="192036"/>
                  </a:lnTo>
                  <a:lnTo>
                    <a:pt x="271843" y="192036"/>
                  </a:lnTo>
                  <a:lnTo>
                    <a:pt x="271843" y="23159"/>
                  </a:lnTo>
                  <a:cubicBezTo>
                    <a:pt x="271843" y="10388"/>
                    <a:pt x="261454" y="0"/>
                    <a:pt x="248683" y="0"/>
                  </a:cubicBezTo>
                  <a:lnTo>
                    <a:pt x="119228" y="0"/>
                  </a:lnTo>
                  <a:cubicBezTo>
                    <a:pt x="114347" y="0"/>
                    <a:pt x="110391" y="3955"/>
                    <a:pt x="110391" y="8837"/>
                  </a:cubicBezTo>
                  <a:cubicBezTo>
                    <a:pt x="110391" y="13718"/>
                    <a:pt x="114347" y="17673"/>
                    <a:pt x="119228" y="17673"/>
                  </a:cubicBezTo>
                  <a:lnTo>
                    <a:pt x="248682" y="17673"/>
                  </a:lnTo>
                  <a:cubicBezTo>
                    <a:pt x="251707" y="17673"/>
                    <a:pt x="254169" y="20135"/>
                    <a:pt x="254169" y="23159"/>
                  </a:cubicBezTo>
                  <a:lnTo>
                    <a:pt x="254169" y="192036"/>
                  </a:lnTo>
                  <a:lnTo>
                    <a:pt x="97569" y="192036"/>
                  </a:lnTo>
                  <a:cubicBezTo>
                    <a:pt x="78014" y="192036"/>
                    <a:pt x="62104" y="207946"/>
                    <a:pt x="62104" y="227501"/>
                  </a:cubicBezTo>
                  <a:lnTo>
                    <a:pt x="62104" y="311943"/>
                  </a:lnTo>
                  <a:lnTo>
                    <a:pt x="23159" y="311943"/>
                  </a:lnTo>
                  <a:cubicBezTo>
                    <a:pt x="20135" y="311943"/>
                    <a:pt x="17673" y="309481"/>
                    <a:pt x="17673" y="306456"/>
                  </a:cubicBezTo>
                  <a:lnTo>
                    <a:pt x="17673" y="23159"/>
                  </a:lnTo>
                  <a:cubicBezTo>
                    <a:pt x="17673" y="20135"/>
                    <a:pt x="20135" y="17673"/>
                    <a:pt x="23159" y="17673"/>
                  </a:cubicBezTo>
                  <a:lnTo>
                    <a:pt x="83897" y="17673"/>
                  </a:lnTo>
                  <a:cubicBezTo>
                    <a:pt x="88778" y="17673"/>
                    <a:pt x="92733" y="13718"/>
                    <a:pt x="92733" y="8837"/>
                  </a:cubicBezTo>
                  <a:cubicBezTo>
                    <a:pt x="92733" y="3955"/>
                    <a:pt x="88778" y="0"/>
                    <a:pt x="83897" y="0"/>
                  </a:cubicBezTo>
                  <a:lnTo>
                    <a:pt x="23159" y="0"/>
                  </a:lnTo>
                  <a:cubicBezTo>
                    <a:pt x="10388" y="0"/>
                    <a:pt x="0" y="10388"/>
                    <a:pt x="0" y="23159"/>
                  </a:cubicBezTo>
                  <a:lnTo>
                    <a:pt x="0" y="306455"/>
                  </a:lnTo>
                  <a:cubicBezTo>
                    <a:pt x="0" y="319225"/>
                    <a:pt x="10388" y="329615"/>
                    <a:pt x="23159" y="329615"/>
                  </a:cubicBezTo>
                  <a:lnTo>
                    <a:pt x="62104" y="329615"/>
                  </a:lnTo>
                  <a:lnTo>
                    <a:pt x="62104" y="509656"/>
                  </a:lnTo>
                  <a:cubicBezTo>
                    <a:pt x="62104" y="529211"/>
                    <a:pt x="78014" y="545120"/>
                    <a:pt x="97569" y="545120"/>
                  </a:cubicBezTo>
                  <a:lnTo>
                    <a:pt x="138931" y="545120"/>
                  </a:lnTo>
                  <a:cubicBezTo>
                    <a:pt x="143813" y="545120"/>
                    <a:pt x="147768" y="541165"/>
                    <a:pt x="147768" y="536283"/>
                  </a:cubicBezTo>
                  <a:cubicBezTo>
                    <a:pt x="147768" y="531402"/>
                    <a:pt x="143813" y="527447"/>
                    <a:pt x="138931" y="527447"/>
                  </a:cubicBezTo>
                  <a:lnTo>
                    <a:pt x="97569" y="527447"/>
                  </a:lnTo>
                  <a:cubicBezTo>
                    <a:pt x="87759" y="527447"/>
                    <a:pt x="79777" y="519467"/>
                    <a:pt x="79777" y="509656"/>
                  </a:cubicBezTo>
                  <a:lnTo>
                    <a:pt x="79777" y="289929"/>
                  </a:lnTo>
                  <a:lnTo>
                    <a:pt x="108148" y="345559"/>
                  </a:lnTo>
                  <a:cubicBezTo>
                    <a:pt x="117058" y="363030"/>
                    <a:pt x="134778" y="373884"/>
                    <a:pt x="154390" y="373884"/>
                  </a:cubicBezTo>
                  <a:lnTo>
                    <a:pt x="269346" y="373884"/>
                  </a:lnTo>
                  <a:lnTo>
                    <a:pt x="269346" y="392764"/>
                  </a:lnTo>
                  <a:cubicBezTo>
                    <a:pt x="269346" y="403564"/>
                    <a:pt x="278132" y="412350"/>
                    <a:pt x="288932" y="412350"/>
                  </a:cubicBezTo>
                  <a:lnTo>
                    <a:pt x="314316" y="412350"/>
                  </a:lnTo>
                  <a:cubicBezTo>
                    <a:pt x="325115" y="412350"/>
                    <a:pt x="333901" y="403564"/>
                    <a:pt x="333901" y="392764"/>
                  </a:cubicBezTo>
                  <a:lnTo>
                    <a:pt x="333901" y="373884"/>
                  </a:lnTo>
                  <a:lnTo>
                    <a:pt x="448857" y="373884"/>
                  </a:lnTo>
                  <a:cubicBezTo>
                    <a:pt x="468470" y="373884"/>
                    <a:pt x="486190" y="363030"/>
                    <a:pt x="495100" y="345559"/>
                  </a:cubicBezTo>
                  <a:lnTo>
                    <a:pt x="523470" y="289929"/>
                  </a:lnTo>
                  <a:lnTo>
                    <a:pt x="523470" y="509657"/>
                  </a:lnTo>
                  <a:cubicBezTo>
                    <a:pt x="523470" y="519467"/>
                    <a:pt x="515490" y="527448"/>
                    <a:pt x="505679" y="527448"/>
                  </a:cubicBezTo>
                  <a:lnTo>
                    <a:pt x="174263" y="527448"/>
                  </a:lnTo>
                  <a:cubicBezTo>
                    <a:pt x="169381" y="527448"/>
                    <a:pt x="165426" y="531403"/>
                    <a:pt x="165426" y="536285"/>
                  </a:cubicBezTo>
                  <a:cubicBezTo>
                    <a:pt x="165426" y="541166"/>
                    <a:pt x="169381" y="545121"/>
                    <a:pt x="174263" y="545121"/>
                  </a:cubicBezTo>
                  <a:lnTo>
                    <a:pt x="505680" y="545121"/>
                  </a:lnTo>
                  <a:cubicBezTo>
                    <a:pt x="525235" y="545121"/>
                    <a:pt x="541145" y="529212"/>
                    <a:pt x="541145" y="509657"/>
                  </a:cubicBezTo>
                  <a:lnTo>
                    <a:pt x="541145" y="329616"/>
                  </a:lnTo>
                  <a:lnTo>
                    <a:pt x="580090" y="329616"/>
                  </a:lnTo>
                  <a:cubicBezTo>
                    <a:pt x="592860" y="329616"/>
                    <a:pt x="603249" y="319226"/>
                    <a:pt x="603249" y="306456"/>
                  </a:cubicBezTo>
                  <a:lnTo>
                    <a:pt x="603249" y="102233"/>
                  </a:lnTo>
                  <a:cubicBezTo>
                    <a:pt x="603249" y="97352"/>
                    <a:pt x="599294" y="93397"/>
                    <a:pt x="594412" y="93397"/>
                  </a:cubicBezTo>
                  <a:cubicBezTo>
                    <a:pt x="589531" y="93397"/>
                    <a:pt x="585576" y="97352"/>
                    <a:pt x="585576" y="102233"/>
                  </a:cubicBezTo>
                  <a:lnTo>
                    <a:pt x="585576" y="306456"/>
                  </a:lnTo>
                  <a:cubicBezTo>
                    <a:pt x="585576" y="309481"/>
                    <a:pt x="583114" y="311943"/>
                    <a:pt x="580090" y="311943"/>
                  </a:cubicBezTo>
                  <a:lnTo>
                    <a:pt x="541145" y="311943"/>
                  </a:lnTo>
                  <a:cubicBezTo>
                    <a:pt x="541145" y="283409"/>
                    <a:pt x="541145" y="253773"/>
                    <a:pt x="541145" y="227501"/>
                  </a:cubicBezTo>
                  <a:cubicBezTo>
                    <a:pt x="541145" y="207946"/>
                    <a:pt x="525235" y="192036"/>
                    <a:pt x="505680" y="192036"/>
                  </a:cubicBezTo>
                  <a:lnTo>
                    <a:pt x="349079" y="192036"/>
                  </a:lnTo>
                  <a:lnTo>
                    <a:pt x="349079" y="23159"/>
                  </a:lnTo>
                  <a:cubicBezTo>
                    <a:pt x="349079" y="20135"/>
                    <a:pt x="351540" y="17673"/>
                    <a:pt x="354566" y="17673"/>
                  </a:cubicBezTo>
                  <a:lnTo>
                    <a:pt x="580089" y="17673"/>
                  </a:lnTo>
                  <a:cubicBezTo>
                    <a:pt x="583113" y="17673"/>
                    <a:pt x="585574" y="20135"/>
                    <a:pt x="585574" y="23159"/>
                  </a:cubicBezTo>
                  <a:lnTo>
                    <a:pt x="585574" y="66902"/>
                  </a:lnTo>
                  <a:cubicBezTo>
                    <a:pt x="585576" y="71783"/>
                    <a:pt x="589531" y="75739"/>
                    <a:pt x="594412" y="75739"/>
                  </a:cubicBezTo>
                  <a:close/>
                  <a:moveTo>
                    <a:pt x="316229" y="392764"/>
                  </a:moveTo>
                  <a:cubicBezTo>
                    <a:pt x="316229" y="393819"/>
                    <a:pt x="315370" y="394676"/>
                    <a:pt x="314317" y="394676"/>
                  </a:cubicBezTo>
                  <a:lnTo>
                    <a:pt x="288933" y="394676"/>
                  </a:lnTo>
                  <a:cubicBezTo>
                    <a:pt x="287879" y="394676"/>
                    <a:pt x="287021" y="393817"/>
                    <a:pt x="287021" y="392764"/>
                  </a:cubicBezTo>
                  <a:lnTo>
                    <a:pt x="287021" y="345375"/>
                  </a:lnTo>
                  <a:cubicBezTo>
                    <a:pt x="287021" y="344320"/>
                    <a:pt x="287880" y="343463"/>
                    <a:pt x="288933" y="343463"/>
                  </a:cubicBezTo>
                  <a:lnTo>
                    <a:pt x="314317" y="343463"/>
                  </a:lnTo>
                  <a:cubicBezTo>
                    <a:pt x="315371" y="343463"/>
                    <a:pt x="316229" y="344321"/>
                    <a:pt x="316229" y="345375"/>
                  </a:cubicBezTo>
                  <a:close/>
                  <a:moveTo>
                    <a:pt x="523471" y="227501"/>
                  </a:moveTo>
                  <a:lnTo>
                    <a:pt x="523471" y="251026"/>
                  </a:lnTo>
                  <a:lnTo>
                    <a:pt x="479356" y="337530"/>
                  </a:lnTo>
                  <a:cubicBezTo>
                    <a:pt x="473481" y="349053"/>
                    <a:pt x="461794" y="356211"/>
                    <a:pt x="448858" y="356211"/>
                  </a:cubicBezTo>
                  <a:lnTo>
                    <a:pt x="333902" y="356211"/>
                  </a:lnTo>
                  <a:lnTo>
                    <a:pt x="333902" y="345376"/>
                  </a:lnTo>
                  <a:cubicBezTo>
                    <a:pt x="333902" y="334576"/>
                    <a:pt x="325116" y="325790"/>
                    <a:pt x="314317" y="325790"/>
                  </a:cubicBezTo>
                  <a:lnTo>
                    <a:pt x="288933" y="325790"/>
                  </a:lnTo>
                  <a:cubicBezTo>
                    <a:pt x="278134" y="325790"/>
                    <a:pt x="269348" y="334576"/>
                    <a:pt x="269348" y="345376"/>
                  </a:cubicBezTo>
                  <a:lnTo>
                    <a:pt x="269348" y="356211"/>
                  </a:lnTo>
                  <a:lnTo>
                    <a:pt x="154391" y="356211"/>
                  </a:lnTo>
                  <a:cubicBezTo>
                    <a:pt x="141455" y="356211"/>
                    <a:pt x="129771" y="349053"/>
                    <a:pt x="123894" y="337530"/>
                  </a:cubicBezTo>
                  <a:lnTo>
                    <a:pt x="79777" y="251026"/>
                  </a:lnTo>
                  <a:lnTo>
                    <a:pt x="79777" y="227501"/>
                  </a:lnTo>
                  <a:cubicBezTo>
                    <a:pt x="79777" y="217691"/>
                    <a:pt x="87758" y="209710"/>
                    <a:pt x="97569" y="209710"/>
                  </a:cubicBezTo>
                  <a:lnTo>
                    <a:pt x="505681" y="209710"/>
                  </a:lnTo>
                  <a:cubicBezTo>
                    <a:pt x="515491" y="209710"/>
                    <a:pt x="523471" y="217691"/>
                    <a:pt x="523471" y="227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5450724" y="3384939"/>
            <a:ext cx="452437" cy="381696"/>
            <a:chOff x="5450724" y="3384939"/>
            <a:chExt cx="452437" cy="381696"/>
          </a:xfrm>
        </p:grpSpPr>
        <p:sp>
          <p:nvSpPr>
            <p:cNvPr id="1779" name="Google Shape;1779;p35"/>
            <p:cNvSpPr/>
            <p:nvPr/>
          </p:nvSpPr>
          <p:spPr>
            <a:xfrm>
              <a:off x="5450724" y="3384939"/>
              <a:ext cx="452437" cy="381696"/>
            </a:xfrm>
            <a:custGeom>
              <a:rect b="b" l="l" r="r" t="t"/>
              <a:pathLst>
                <a:path extrusionOk="0" h="508928" w="603249">
                  <a:moveTo>
                    <a:pt x="594413" y="33906"/>
                  </a:moveTo>
                  <a:lnTo>
                    <a:pt x="586449" y="33906"/>
                  </a:lnTo>
                  <a:lnTo>
                    <a:pt x="568646" y="8653"/>
                  </a:lnTo>
                  <a:cubicBezTo>
                    <a:pt x="564827" y="3234"/>
                    <a:pt x="558588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5"/>
                  </a:lnTo>
                  <a:lnTo>
                    <a:pt x="38424" y="33905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1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5" y="508929"/>
                    <a:pt x="8837" y="508929"/>
                  </a:cubicBezTo>
                  <a:lnTo>
                    <a:pt x="72099" y="508929"/>
                  </a:lnTo>
                  <a:cubicBezTo>
                    <a:pt x="76980" y="508929"/>
                    <a:pt x="80936" y="504973"/>
                    <a:pt x="80936" y="500092"/>
                  </a:cubicBezTo>
                  <a:cubicBezTo>
                    <a:pt x="80936" y="495211"/>
                    <a:pt x="76980" y="491255"/>
                    <a:pt x="72099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107432" y="491255"/>
                  </a:lnTo>
                  <a:cubicBezTo>
                    <a:pt x="102550" y="491255"/>
                    <a:pt x="98595" y="495211"/>
                    <a:pt x="98595" y="500092"/>
                  </a:cubicBezTo>
                  <a:cubicBezTo>
                    <a:pt x="98595" y="504973"/>
                    <a:pt x="102550" y="508929"/>
                    <a:pt x="107432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1"/>
                    <a:pt x="599295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5648178" y="3444086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5598484" y="3444086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2714" y="17673"/>
                  </a:ln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4" y="0"/>
                    <a:pt x="42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5735649" y="349335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24575" y="2589"/>
                  </a:moveTo>
                  <a:lnTo>
                    <a:pt x="2588" y="24575"/>
                  </a:lnTo>
                  <a:cubicBezTo>
                    <a:pt x="-863" y="28028"/>
                    <a:pt x="-863" y="33622"/>
                    <a:pt x="2588" y="37073"/>
                  </a:cubicBezTo>
                  <a:cubicBezTo>
                    <a:pt x="4314" y="38798"/>
                    <a:pt x="6577" y="39660"/>
                    <a:pt x="8838" y="39660"/>
                  </a:cubicBez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13393" y="17673"/>
                  </a:lnTo>
                  <a:cubicBezTo>
                    <a:pt x="118274" y="17673"/>
                    <a:pt x="122230" y="13718"/>
                    <a:pt x="122230" y="8837"/>
                  </a:cubicBezTo>
                  <a:cubicBezTo>
                    <a:pt x="122230" y="3955"/>
                    <a:pt x="118274" y="0"/>
                    <a:pt x="113393" y="0"/>
                  </a:cubicBezTo>
                  <a:lnTo>
                    <a:pt x="30826" y="0"/>
                  </a:lnTo>
                  <a:cubicBezTo>
                    <a:pt x="28480" y="1"/>
                    <a:pt x="26233" y="932"/>
                    <a:pt x="24575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5806120" y="3512894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5762891" y="3512894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8837" y="17673"/>
                  </a:move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5806120" y="3534328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5762891" y="353432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8837" y="17673"/>
                  </a:move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5526565" y="3656279"/>
              <a:ext cx="91671" cy="29746"/>
            </a:xfrm>
            <a:custGeom>
              <a:rect b="b" l="l" r="r" t="t"/>
              <a:pathLst>
                <a:path extrusionOk="0" h="39661" w="122228">
                  <a:moveTo>
                    <a:pt x="97653" y="37072"/>
                  </a:moveTo>
                  <a:lnTo>
                    <a:pt x="119640" y="15084"/>
                  </a:lnTo>
                  <a:cubicBezTo>
                    <a:pt x="123091" y="11633"/>
                    <a:pt x="123091" y="6038"/>
                    <a:pt x="119639" y="2588"/>
                  </a:cubicBezTo>
                  <a:cubicBezTo>
                    <a:pt x="116189" y="-862"/>
                    <a:pt x="110594" y="-863"/>
                    <a:pt x="107143" y="2589"/>
                  </a:cubicBezTo>
                  <a:lnTo>
                    <a:pt x="87745" y="21988"/>
                  </a:lnTo>
                  <a:lnTo>
                    <a:pt x="8837" y="21987"/>
                  </a:lnTo>
                  <a:cubicBezTo>
                    <a:pt x="3956" y="21987"/>
                    <a:pt x="0" y="25944"/>
                    <a:pt x="0" y="30824"/>
                  </a:cubicBezTo>
                  <a:cubicBezTo>
                    <a:pt x="0" y="35704"/>
                    <a:pt x="3955" y="39660"/>
                    <a:pt x="8837" y="39660"/>
                  </a:cubicBezTo>
                  <a:lnTo>
                    <a:pt x="91404" y="39662"/>
                  </a:lnTo>
                  <a:cubicBezTo>
                    <a:pt x="93749" y="39660"/>
                    <a:pt x="95996" y="38730"/>
                    <a:pt x="97653" y="37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526565" y="3716112"/>
              <a:ext cx="21199" cy="13255"/>
            </a:xfrm>
            <a:custGeom>
              <a:rect b="b" l="l" r="r" t="t"/>
              <a:pathLst>
                <a:path extrusionOk="0" h="17673" w="28265">
                  <a:moveTo>
                    <a:pt x="1942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9" y="17673"/>
                  </a:lnTo>
                  <a:cubicBezTo>
                    <a:pt x="24310" y="17673"/>
                    <a:pt x="28266" y="13718"/>
                    <a:pt x="28266" y="8837"/>
                  </a:cubicBezTo>
                  <a:cubicBezTo>
                    <a:pt x="28266" y="3955"/>
                    <a:pt x="24310" y="0"/>
                    <a:pt x="19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553560" y="3716112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526565" y="3694678"/>
              <a:ext cx="21199" cy="13255"/>
            </a:xfrm>
            <a:custGeom>
              <a:rect b="b" l="l" r="r" t="t"/>
              <a:pathLst>
                <a:path extrusionOk="0" h="17673" w="28265">
                  <a:moveTo>
                    <a:pt x="1942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9" y="17673"/>
                  </a:lnTo>
                  <a:cubicBezTo>
                    <a:pt x="24310" y="17673"/>
                    <a:pt x="28266" y="13718"/>
                    <a:pt x="28266" y="8837"/>
                  </a:cubicBezTo>
                  <a:cubicBezTo>
                    <a:pt x="28266" y="3955"/>
                    <a:pt x="24310" y="0"/>
                    <a:pt x="19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553560" y="3694678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5526565" y="349335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7745" y="17673"/>
                  </a:lnTo>
                  <a:lnTo>
                    <a:pt x="107143" y="37073"/>
                  </a:lnTo>
                  <a:cubicBezTo>
                    <a:pt x="108869" y="38798"/>
                    <a:pt x="111131" y="39660"/>
                    <a:pt x="113392" y="39660"/>
                  </a:cubicBezTo>
                  <a:cubicBezTo>
                    <a:pt x="115653" y="39660"/>
                    <a:pt x="117915" y="38798"/>
                    <a:pt x="119641" y="37073"/>
                  </a:cubicBezTo>
                  <a:cubicBezTo>
                    <a:pt x="123092" y="33621"/>
                    <a:pt x="123092" y="28026"/>
                    <a:pt x="119641" y="24575"/>
                  </a:cubicBezTo>
                  <a:lnTo>
                    <a:pt x="97655" y="2589"/>
                  </a:lnTo>
                  <a:cubicBezTo>
                    <a:pt x="95997" y="932"/>
                    <a:pt x="93750" y="1"/>
                    <a:pt x="91405" y="1"/>
                  </a:cubicBezTo>
                  <a:lnTo>
                    <a:pt x="88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5526565" y="3512894"/>
              <a:ext cx="21199" cy="13255"/>
            </a:xfrm>
            <a:custGeom>
              <a:rect b="b" l="l" r="r" t="t"/>
              <a:pathLst>
                <a:path extrusionOk="0" h="17673" w="28265">
                  <a:moveTo>
                    <a:pt x="8837" y="17673"/>
                  </a:moveTo>
                  <a:lnTo>
                    <a:pt x="19429" y="17673"/>
                  </a:lnTo>
                  <a:cubicBezTo>
                    <a:pt x="24310" y="17673"/>
                    <a:pt x="28266" y="13718"/>
                    <a:pt x="28266" y="8837"/>
                  </a:cubicBezTo>
                  <a:cubicBezTo>
                    <a:pt x="28266" y="3955"/>
                    <a:pt x="24310" y="0"/>
                    <a:pt x="19429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5553560" y="3512894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8837" y="17673"/>
                  </a:move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5526565" y="3534328"/>
              <a:ext cx="21199" cy="13255"/>
            </a:xfrm>
            <a:custGeom>
              <a:rect b="b" l="l" r="r" t="t"/>
              <a:pathLst>
                <a:path extrusionOk="0" h="17673" w="28265">
                  <a:moveTo>
                    <a:pt x="8837" y="17673"/>
                  </a:moveTo>
                  <a:lnTo>
                    <a:pt x="19429" y="17673"/>
                  </a:lnTo>
                  <a:cubicBezTo>
                    <a:pt x="24310" y="17673"/>
                    <a:pt x="28266" y="13718"/>
                    <a:pt x="28266" y="8837"/>
                  </a:cubicBezTo>
                  <a:cubicBezTo>
                    <a:pt x="28266" y="3955"/>
                    <a:pt x="24310" y="0"/>
                    <a:pt x="19429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5553560" y="3534328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8837" y="17673"/>
                  </a:move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5735649" y="3656278"/>
              <a:ext cx="91671" cy="29745"/>
            </a:xfrm>
            <a:custGeom>
              <a:rect b="b" l="l" r="r" t="t"/>
              <a:pathLst>
                <a:path extrusionOk="0" h="39660" w="122228">
                  <a:moveTo>
                    <a:pt x="113392" y="21987"/>
                  </a:moveTo>
                  <a:lnTo>
                    <a:pt x="34484" y="21988"/>
                  </a:lnTo>
                  <a:lnTo>
                    <a:pt x="15086" y="2589"/>
                  </a:lnTo>
                  <a:cubicBezTo>
                    <a:pt x="11635" y="-862"/>
                    <a:pt x="6039" y="-863"/>
                    <a:pt x="2589" y="2588"/>
                  </a:cubicBezTo>
                  <a:cubicBezTo>
                    <a:pt x="-863" y="6039"/>
                    <a:pt x="-863" y="11634"/>
                    <a:pt x="2588" y="15084"/>
                  </a:cubicBezTo>
                  <a:lnTo>
                    <a:pt x="24575" y="37072"/>
                  </a:lnTo>
                  <a:cubicBezTo>
                    <a:pt x="26233" y="38730"/>
                    <a:pt x="28480" y="39660"/>
                    <a:pt x="30824" y="39660"/>
                  </a:cubicBezTo>
                  <a:lnTo>
                    <a:pt x="113392" y="39659"/>
                  </a:lnTo>
                  <a:cubicBezTo>
                    <a:pt x="118273" y="39659"/>
                    <a:pt x="122228" y="35703"/>
                    <a:pt x="122228" y="30823"/>
                  </a:cubicBezTo>
                  <a:cubicBezTo>
                    <a:pt x="122228" y="25942"/>
                    <a:pt x="118271" y="21987"/>
                    <a:pt x="113392" y="219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5806120" y="371611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762891" y="3716112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806120" y="3694678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5762891" y="369467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5608269" y="3513840"/>
              <a:ext cx="137347" cy="149322"/>
            </a:xfrm>
            <a:custGeom>
              <a:rect b="b" l="l" r="r" t="t"/>
              <a:pathLst>
                <a:path extrusionOk="0" h="199096" w="183129">
                  <a:moveTo>
                    <a:pt x="36107" y="34681"/>
                  </a:moveTo>
                  <a:lnTo>
                    <a:pt x="25519" y="34902"/>
                  </a:lnTo>
                  <a:cubicBezTo>
                    <a:pt x="18290" y="35053"/>
                    <a:pt x="11552" y="39038"/>
                    <a:pt x="7938" y="45299"/>
                  </a:cubicBezTo>
                  <a:lnTo>
                    <a:pt x="2770" y="54249"/>
                  </a:lnTo>
                  <a:cubicBezTo>
                    <a:pt x="-845" y="60510"/>
                    <a:pt x="-927" y="68336"/>
                    <a:pt x="2556" y="74675"/>
                  </a:cubicBezTo>
                  <a:lnTo>
                    <a:pt x="7657" y="83951"/>
                  </a:lnTo>
                  <a:cubicBezTo>
                    <a:pt x="7912" y="84413"/>
                    <a:pt x="8045" y="84935"/>
                    <a:pt x="8045" y="85461"/>
                  </a:cubicBezTo>
                  <a:lnTo>
                    <a:pt x="8045" y="113635"/>
                  </a:lnTo>
                  <a:cubicBezTo>
                    <a:pt x="8045" y="114160"/>
                    <a:pt x="7912" y="114682"/>
                    <a:pt x="7658" y="115142"/>
                  </a:cubicBezTo>
                  <a:lnTo>
                    <a:pt x="2554" y="124424"/>
                  </a:lnTo>
                  <a:cubicBezTo>
                    <a:pt x="-926" y="130758"/>
                    <a:pt x="-845" y="138584"/>
                    <a:pt x="2770" y="144847"/>
                  </a:cubicBezTo>
                  <a:lnTo>
                    <a:pt x="7938" y="153798"/>
                  </a:lnTo>
                  <a:cubicBezTo>
                    <a:pt x="11554" y="160059"/>
                    <a:pt x="18291" y="164043"/>
                    <a:pt x="25518" y="164194"/>
                  </a:cubicBezTo>
                  <a:lnTo>
                    <a:pt x="36110" y="164415"/>
                  </a:lnTo>
                  <a:cubicBezTo>
                    <a:pt x="36633" y="164427"/>
                    <a:pt x="37151" y="164571"/>
                    <a:pt x="37606" y="164833"/>
                  </a:cubicBezTo>
                  <a:lnTo>
                    <a:pt x="62005" y="178920"/>
                  </a:lnTo>
                  <a:cubicBezTo>
                    <a:pt x="62461" y="179183"/>
                    <a:pt x="62845" y="179559"/>
                    <a:pt x="63117" y="180010"/>
                  </a:cubicBezTo>
                  <a:lnTo>
                    <a:pt x="68603" y="189067"/>
                  </a:lnTo>
                  <a:cubicBezTo>
                    <a:pt x="72349" y="195253"/>
                    <a:pt x="79167" y="199096"/>
                    <a:pt x="86398" y="199096"/>
                  </a:cubicBezTo>
                  <a:lnTo>
                    <a:pt x="96732" y="199096"/>
                  </a:lnTo>
                  <a:cubicBezTo>
                    <a:pt x="103964" y="199096"/>
                    <a:pt x="110782" y="195253"/>
                    <a:pt x="114527" y="189068"/>
                  </a:cubicBezTo>
                  <a:lnTo>
                    <a:pt x="120011" y="180012"/>
                  </a:lnTo>
                  <a:cubicBezTo>
                    <a:pt x="120284" y="179561"/>
                    <a:pt x="120670" y="179183"/>
                    <a:pt x="121125" y="178920"/>
                  </a:cubicBezTo>
                  <a:lnTo>
                    <a:pt x="145526" y="164833"/>
                  </a:lnTo>
                  <a:cubicBezTo>
                    <a:pt x="145981" y="164569"/>
                    <a:pt x="146497" y="164426"/>
                    <a:pt x="147023" y="164415"/>
                  </a:cubicBezTo>
                  <a:lnTo>
                    <a:pt x="157611" y="164194"/>
                  </a:lnTo>
                  <a:cubicBezTo>
                    <a:pt x="164839" y="164043"/>
                    <a:pt x="171575" y="160059"/>
                    <a:pt x="175191" y="153797"/>
                  </a:cubicBezTo>
                  <a:lnTo>
                    <a:pt x="180359" y="144847"/>
                  </a:lnTo>
                  <a:cubicBezTo>
                    <a:pt x="183974" y="138585"/>
                    <a:pt x="184056" y="130758"/>
                    <a:pt x="180573" y="124423"/>
                  </a:cubicBezTo>
                  <a:lnTo>
                    <a:pt x="175472" y="115142"/>
                  </a:lnTo>
                  <a:cubicBezTo>
                    <a:pt x="175218" y="114681"/>
                    <a:pt x="175085" y="114160"/>
                    <a:pt x="175085" y="113635"/>
                  </a:cubicBezTo>
                  <a:lnTo>
                    <a:pt x="175085" y="85461"/>
                  </a:lnTo>
                  <a:cubicBezTo>
                    <a:pt x="175085" y="84935"/>
                    <a:pt x="175218" y="84411"/>
                    <a:pt x="175473" y="83951"/>
                  </a:cubicBezTo>
                  <a:lnTo>
                    <a:pt x="180573" y="74673"/>
                  </a:lnTo>
                  <a:cubicBezTo>
                    <a:pt x="184056" y="68338"/>
                    <a:pt x="183975" y="60511"/>
                    <a:pt x="180359" y="54249"/>
                  </a:cubicBezTo>
                  <a:lnTo>
                    <a:pt x="175191" y="45299"/>
                  </a:lnTo>
                  <a:cubicBezTo>
                    <a:pt x="171576" y="39038"/>
                    <a:pt x="164840" y="35053"/>
                    <a:pt x="157612" y="34902"/>
                  </a:cubicBezTo>
                  <a:lnTo>
                    <a:pt x="147020" y="34681"/>
                  </a:lnTo>
                  <a:cubicBezTo>
                    <a:pt x="146497" y="34669"/>
                    <a:pt x="145979" y="34525"/>
                    <a:pt x="145523" y="34263"/>
                  </a:cubicBezTo>
                  <a:lnTo>
                    <a:pt x="121125" y="20176"/>
                  </a:lnTo>
                  <a:cubicBezTo>
                    <a:pt x="120668" y="19913"/>
                    <a:pt x="120282" y="19535"/>
                    <a:pt x="120011" y="19087"/>
                  </a:cubicBezTo>
                  <a:lnTo>
                    <a:pt x="114527" y="10029"/>
                  </a:lnTo>
                  <a:cubicBezTo>
                    <a:pt x="110781" y="3843"/>
                    <a:pt x="103963" y="0"/>
                    <a:pt x="96731" y="0"/>
                  </a:cubicBezTo>
                  <a:lnTo>
                    <a:pt x="86397" y="0"/>
                  </a:lnTo>
                  <a:cubicBezTo>
                    <a:pt x="79166" y="0"/>
                    <a:pt x="72348" y="3843"/>
                    <a:pt x="68603" y="10027"/>
                  </a:cubicBezTo>
                  <a:lnTo>
                    <a:pt x="63115" y="19086"/>
                  </a:lnTo>
                  <a:cubicBezTo>
                    <a:pt x="62844" y="19536"/>
                    <a:pt x="62459" y="19912"/>
                    <a:pt x="62005" y="20175"/>
                  </a:cubicBezTo>
                  <a:lnTo>
                    <a:pt x="37604" y="34262"/>
                  </a:lnTo>
                  <a:cubicBezTo>
                    <a:pt x="37149" y="34525"/>
                    <a:pt x="36633" y="34669"/>
                    <a:pt x="36107" y="34681"/>
                  </a:cubicBezTo>
                  <a:close/>
                  <a:moveTo>
                    <a:pt x="70843" y="35481"/>
                  </a:moveTo>
                  <a:cubicBezTo>
                    <a:pt x="73867" y="33734"/>
                    <a:pt x="76424" y="31230"/>
                    <a:pt x="78233" y="28242"/>
                  </a:cubicBezTo>
                  <a:lnTo>
                    <a:pt x="83721" y="19181"/>
                  </a:lnTo>
                  <a:cubicBezTo>
                    <a:pt x="84284" y="18252"/>
                    <a:pt x="85309" y="17675"/>
                    <a:pt x="86397" y="17675"/>
                  </a:cubicBezTo>
                  <a:lnTo>
                    <a:pt x="96731" y="17675"/>
                  </a:lnTo>
                  <a:cubicBezTo>
                    <a:pt x="97820" y="17675"/>
                    <a:pt x="98845" y="18252"/>
                    <a:pt x="99408" y="19183"/>
                  </a:cubicBezTo>
                  <a:lnTo>
                    <a:pt x="104895" y="28244"/>
                  </a:lnTo>
                  <a:cubicBezTo>
                    <a:pt x="106706" y="31231"/>
                    <a:pt x="109261" y="33734"/>
                    <a:pt x="112286" y="35481"/>
                  </a:cubicBezTo>
                  <a:lnTo>
                    <a:pt x="136684" y="49568"/>
                  </a:lnTo>
                  <a:cubicBezTo>
                    <a:pt x="139712" y="51316"/>
                    <a:pt x="143161" y="52279"/>
                    <a:pt x="146651" y="52350"/>
                  </a:cubicBezTo>
                  <a:lnTo>
                    <a:pt x="157241" y="52571"/>
                  </a:lnTo>
                  <a:cubicBezTo>
                    <a:pt x="158327" y="52595"/>
                    <a:pt x="159339" y="53193"/>
                    <a:pt x="159884" y="54136"/>
                  </a:cubicBezTo>
                  <a:lnTo>
                    <a:pt x="165051" y="63086"/>
                  </a:lnTo>
                  <a:cubicBezTo>
                    <a:pt x="165596" y="64028"/>
                    <a:pt x="165609" y="65205"/>
                    <a:pt x="165083" y="66158"/>
                  </a:cubicBezTo>
                  <a:lnTo>
                    <a:pt x="159981" y="75438"/>
                  </a:lnTo>
                  <a:cubicBezTo>
                    <a:pt x="159981" y="75439"/>
                    <a:pt x="159980" y="75439"/>
                    <a:pt x="159980" y="75440"/>
                  </a:cubicBezTo>
                  <a:cubicBezTo>
                    <a:pt x="158298" y="78503"/>
                    <a:pt x="157408" y="81967"/>
                    <a:pt x="157408" y="85461"/>
                  </a:cubicBezTo>
                  <a:lnTo>
                    <a:pt x="157408" y="113635"/>
                  </a:lnTo>
                  <a:cubicBezTo>
                    <a:pt x="157408" y="117131"/>
                    <a:pt x="158298" y="120596"/>
                    <a:pt x="159981" y="123657"/>
                  </a:cubicBezTo>
                  <a:lnTo>
                    <a:pt x="165083" y="132938"/>
                  </a:lnTo>
                  <a:cubicBezTo>
                    <a:pt x="165607" y="133892"/>
                    <a:pt x="165596" y="135069"/>
                    <a:pt x="165051" y="136010"/>
                  </a:cubicBezTo>
                  <a:lnTo>
                    <a:pt x="159884" y="144959"/>
                  </a:lnTo>
                  <a:cubicBezTo>
                    <a:pt x="159339" y="145903"/>
                    <a:pt x="158327" y="146503"/>
                    <a:pt x="157240" y="146525"/>
                  </a:cubicBezTo>
                  <a:lnTo>
                    <a:pt x="146655" y="146746"/>
                  </a:lnTo>
                  <a:cubicBezTo>
                    <a:pt x="143161" y="146818"/>
                    <a:pt x="139712" y="147780"/>
                    <a:pt x="136686" y="149528"/>
                  </a:cubicBezTo>
                  <a:lnTo>
                    <a:pt x="112285" y="163615"/>
                  </a:lnTo>
                  <a:cubicBezTo>
                    <a:pt x="109261" y="165361"/>
                    <a:pt x="106706" y="167864"/>
                    <a:pt x="104894" y="170855"/>
                  </a:cubicBezTo>
                  <a:lnTo>
                    <a:pt x="99407" y="179915"/>
                  </a:lnTo>
                  <a:cubicBezTo>
                    <a:pt x="98843" y="180844"/>
                    <a:pt x="97818" y="181422"/>
                    <a:pt x="96731" y="181422"/>
                  </a:cubicBezTo>
                  <a:lnTo>
                    <a:pt x="86397" y="181422"/>
                  </a:lnTo>
                  <a:cubicBezTo>
                    <a:pt x="85309" y="181422"/>
                    <a:pt x="84284" y="180844"/>
                    <a:pt x="83721" y="179912"/>
                  </a:cubicBezTo>
                  <a:lnTo>
                    <a:pt x="78235" y="170854"/>
                  </a:lnTo>
                  <a:cubicBezTo>
                    <a:pt x="76425" y="167866"/>
                    <a:pt x="73869" y="165362"/>
                    <a:pt x="70843" y="163614"/>
                  </a:cubicBezTo>
                  <a:lnTo>
                    <a:pt x="46444" y="149527"/>
                  </a:lnTo>
                  <a:cubicBezTo>
                    <a:pt x="43416" y="147779"/>
                    <a:pt x="39968" y="146816"/>
                    <a:pt x="36478" y="146745"/>
                  </a:cubicBezTo>
                  <a:lnTo>
                    <a:pt x="25888" y="146524"/>
                  </a:lnTo>
                  <a:cubicBezTo>
                    <a:pt x="24802" y="146500"/>
                    <a:pt x="23788" y="145902"/>
                    <a:pt x="23244" y="144959"/>
                  </a:cubicBezTo>
                  <a:lnTo>
                    <a:pt x="18077" y="136012"/>
                  </a:lnTo>
                  <a:cubicBezTo>
                    <a:pt x="17533" y="135068"/>
                    <a:pt x="17520" y="133889"/>
                    <a:pt x="18044" y="132937"/>
                  </a:cubicBezTo>
                  <a:lnTo>
                    <a:pt x="23147" y="123656"/>
                  </a:lnTo>
                  <a:cubicBezTo>
                    <a:pt x="24831" y="120595"/>
                    <a:pt x="25721" y="117129"/>
                    <a:pt x="25721" y="113634"/>
                  </a:cubicBezTo>
                  <a:lnTo>
                    <a:pt x="25721" y="85460"/>
                  </a:lnTo>
                  <a:cubicBezTo>
                    <a:pt x="25721" y="81965"/>
                    <a:pt x="24831" y="78501"/>
                    <a:pt x="23147" y="75436"/>
                  </a:cubicBezTo>
                  <a:lnTo>
                    <a:pt x="18046" y="66158"/>
                  </a:lnTo>
                  <a:cubicBezTo>
                    <a:pt x="17521" y="65204"/>
                    <a:pt x="17532" y="64026"/>
                    <a:pt x="18076" y="63084"/>
                  </a:cubicBezTo>
                  <a:lnTo>
                    <a:pt x="23244" y="54135"/>
                  </a:lnTo>
                  <a:cubicBezTo>
                    <a:pt x="23788" y="53192"/>
                    <a:pt x="24802" y="52592"/>
                    <a:pt x="25889" y="52570"/>
                  </a:cubicBezTo>
                  <a:lnTo>
                    <a:pt x="36474" y="52348"/>
                  </a:lnTo>
                  <a:cubicBezTo>
                    <a:pt x="39968" y="52277"/>
                    <a:pt x="43416" y="51315"/>
                    <a:pt x="46443" y="495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5643632" y="3555193"/>
              <a:ext cx="66622" cy="66619"/>
            </a:xfrm>
            <a:custGeom>
              <a:rect b="b" l="l" r="r" t="t"/>
              <a:pathLst>
                <a:path extrusionOk="0" h="88825" w="88829">
                  <a:moveTo>
                    <a:pt x="47283" y="88738"/>
                  </a:moveTo>
                  <a:cubicBezTo>
                    <a:pt x="69513" y="87333"/>
                    <a:pt x="87336" y="69510"/>
                    <a:pt x="88741" y="47279"/>
                  </a:cubicBezTo>
                  <a:cubicBezTo>
                    <a:pt x="89548" y="34514"/>
                    <a:pt x="84839" y="22020"/>
                    <a:pt x="75822" y="13004"/>
                  </a:cubicBezTo>
                  <a:cubicBezTo>
                    <a:pt x="66805" y="3989"/>
                    <a:pt x="54316" y="-702"/>
                    <a:pt x="41546" y="85"/>
                  </a:cubicBezTo>
                  <a:cubicBezTo>
                    <a:pt x="19316" y="1491"/>
                    <a:pt x="1493" y="19314"/>
                    <a:pt x="89" y="41542"/>
                  </a:cubicBezTo>
                  <a:cubicBezTo>
                    <a:pt x="-718" y="54308"/>
                    <a:pt x="3991" y="66801"/>
                    <a:pt x="13007" y="75818"/>
                  </a:cubicBezTo>
                  <a:cubicBezTo>
                    <a:pt x="21767" y="84580"/>
                    <a:pt x="34135" y="89558"/>
                    <a:pt x="47283" y="88738"/>
                  </a:cubicBezTo>
                  <a:close/>
                  <a:moveTo>
                    <a:pt x="17728" y="42657"/>
                  </a:moveTo>
                  <a:cubicBezTo>
                    <a:pt x="18573" y="29288"/>
                    <a:pt x="29291" y="18569"/>
                    <a:pt x="42661" y="17724"/>
                  </a:cubicBezTo>
                  <a:cubicBezTo>
                    <a:pt x="50295" y="17231"/>
                    <a:pt x="57866" y="20042"/>
                    <a:pt x="63324" y="25502"/>
                  </a:cubicBezTo>
                  <a:cubicBezTo>
                    <a:pt x="68753" y="30931"/>
                    <a:pt x="71588" y="38462"/>
                    <a:pt x="71102" y="46166"/>
                  </a:cubicBezTo>
                  <a:cubicBezTo>
                    <a:pt x="70257" y="59535"/>
                    <a:pt x="59539" y="70254"/>
                    <a:pt x="46169" y="71099"/>
                  </a:cubicBezTo>
                  <a:cubicBezTo>
                    <a:pt x="38473" y="71594"/>
                    <a:pt x="30934" y="68753"/>
                    <a:pt x="25504" y="63322"/>
                  </a:cubicBezTo>
                  <a:cubicBezTo>
                    <a:pt x="20075" y="57892"/>
                    <a:pt x="17240" y="50361"/>
                    <a:pt x="17728" y="42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5793550" y="3433705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91767" y="53277"/>
                  </a:moveTo>
                  <a:cubicBezTo>
                    <a:pt x="99010" y="53277"/>
                    <a:pt x="104903" y="47383"/>
                    <a:pt x="104903" y="40140"/>
                  </a:cubicBezTo>
                  <a:lnTo>
                    <a:pt x="104903" y="13136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7" y="53277"/>
                  </a:cubicBezTo>
                  <a:close/>
                  <a:moveTo>
                    <a:pt x="17672" y="17672"/>
                  </a:moveTo>
                  <a:lnTo>
                    <a:pt x="87230" y="17672"/>
                  </a:lnTo>
                  <a:lnTo>
                    <a:pt x="87230" y="35604"/>
                  </a:lnTo>
                  <a:lnTo>
                    <a:pt x="17672" y="35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5481658" y="3433704"/>
              <a:ext cx="78676" cy="39957"/>
            </a:xfrm>
            <a:custGeom>
              <a:rect b="b" l="l" r="r" t="t"/>
              <a:pathLst>
                <a:path extrusionOk="0" h="53276" w="104901">
                  <a:moveTo>
                    <a:pt x="91767" y="0"/>
                  </a:moveTo>
                  <a:lnTo>
                    <a:pt x="13136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6" y="53277"/>
                  </a:cubicBezTo>
                  <a:lnTo>
                    <a:pt x="91766" y="53277"/>
                  </a:lnTo>
                  <a:cubicBezTo>
                    <a:pt x="99008" y="53277"/>
                    <a:pt x="104902" y="47383"/>
                    <a:pt x="104902" y="40140"/>
                  </a:cubicBezTo>
                  <a:lnTo>
                    <a:pt x="104902" y="13136"/>
                  </a:lnTo>
                  <a:cubicBezTo>
                    <a:pt x="104903" y="5893"/>
                    <a:pt x="99010" y="0"/>
                    <a:pt x="91767" y="0"/>
                  </a:cubicBezTo>
                  <a:close/>
                  <a:moveTo>
                    <a:pt x="87230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8723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6" name="Google Shape;1806;p35"/>
          <p:cNvGrpSpPr/>
          <p:nvPr/>
        </p:nvGrpSpPr>
        <p:grpSpPr>
          <a:xfrm>
            <a:off x="4710114" y="3384939"/>
            <a:ext cx="452438" cy="381696"/>
            <a:chOff x="4710114" y="3384939"/>
            <a:chExt cx="452438" cy="381696"/>
          </a:xfrm>
        </p:grpSpPr>
        <p:sp>
          <p:nvSpPr>
            <p:cNvPr id="1807" name="Google Shape;1807;p35"/>
            <p:cNvSpPr/>
            <p:nvPr/>
          </p:nvSpPr>
          <p:spPr>
            <a:xfrm>
              <a:off x="4710114" y="3384939"/>
              <a:ext cx="452438" cy="381696"/>
            </a:xfrm>
            <a:custGeom>
              <a:rect b="b" l="l" r="r" t="t"/>
              <a:pathLst>
                <a:path extrusionOk="0" h="508928" w="603250">
                  <a:moveTo>
                    <a:pt x="594413" y="33906"/>
                  </a:moveTo>
                  <a:lnTo>
                    <a:pt x="586450" y="33906"/>
                  </a:lnTo>
                  <a:lnTo>
                    <a:pt x="568648" y="8653"/>
                  </a:lnTo>
                  <a:cubicBezTo>
                    <a:pt x="564828" y="3234"/>
                    <a:pt x="558591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6"/>
                    <a:pt x="456849" y="8837"/>
                  </a:cubicBezTo>
                  <a:cubicBezTo>
                    <a:pt x="456849" y="13717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7"/>
                    <a:pt x="439191" y="8837"/>
                  </a:cubicBezTo>
                  <a:cubicBezTo>
                    <a:pt x="439191" y="3956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4" y="3234"/>
                    <a:pt x="34603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2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5" y="508929"/>
                    <a:pt x="8837" y="508929"/>
                  </a:cubicBezTo>
                  <a:lnTo>
                    <a:pt x="72099" y="508929"/>
                  </a:lnTo>
                  <a:cubicBezTo>
                    <a:pt x="76980" y="508929"/>
                    <a:pt x="80936" y="504973"/>
                    <a:pt x="80936" y="500092"/>
                  </a:cubicBezTo>
                  <a:cubicBezTo>
                    <a:pt x="80936" y="495211"/>
                    <a:pt x="76980" y="491255"/>
                    <a:pt x="72099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107432" y="491255"/>
                  </a:lnTo>
                  <a:cubicBezTo>
                    <a:pt x="102550" y="491255"/>
                    <a:pt x="98595" y="495211"/>
                    <a:pt x="98595" y="500092"/>
                  </a:cubicBezTo>
                  <a:cubicBezTo>
                    <a:pt x="98595" y="504973"/>
                    <a:pt x="102550" y="508929"/>
                    <a:pt x="107432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2"/>
                    <a:pt x="599295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4758847" y="3476982"/>
              <a:ext cx="91230" cy="116821"/>
            </a:xfrm>
            <a:custGeom>
              <a:rect b="b" l="l" r="r" t="t"/>
              <a:pathLst>
                <a:path extrusionOk="0" h="155761" w="121640">
                  <a:moveTo>
                    <a:pt x="15518" y="155761"/>
                  </a:moveTo>
                  <a:lnTo>
                    <a:pt x="106123" y="155761"/>
                  </a:lnTo>
                  <a:cubicBezTo>
                    <a:pt x="114680" y="155761"/>
                    <a:pt x="121641" y="148800"/>
                    <a:pt x="121641" y="140243"/>
                  </a:cubicBezTo>
                  <a:lnTo>
                    <a:pt x="121641" y="15518"/>
                  </a:lnTo>
                  <a:cubicBezTo>
                    <a:pt x="121641" y="6961"/>
                    <a:pt x="114680" y="0"/>
                    <a:pt x="106123" y="0"/>
                  </a:cubicBezTo>
                  <a:lnTo>
                    <a:pt x="15518" y="0"/>
                  </a:lnTo>
                  <a:cubicBezTo>
                    <a:pt x="6961" y="0"/>
                    <a:pt x="0" y="6961"/>
                    <a:pt x="0" y="15518"/>
                  </a:cubicBezTo>
                  <a:lnTo>
                    <a:pt x="0" y="140243"/>
                  </a:lnTo>
                  <a:cubicBezTo>
                    <a:pt x="0" y="148800"/>
                    <a:pt x="6962" y="155761"/>
                    <a:pt x="15518" y="155761"/>
                  </a:cubicBezTo>
                  <a:close/>
                  <a:moveTo>
                    <a:pt x="17673" y="17673"/>
                  </a:moveTo>
                  <a:lnTo>
                    <a:pt x="103968" y="17673"/>
                  </a:lnTo>
                  <a:lnTo>
                    <a:pt x="103968" y="138088"/>
                  </a:lnTo>
                  <a:lnTo>
                    <a:pt x="17673" y="1380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4786661" y="3504427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7"/>
                    <a:pt x="47473" y="8837"/>
                  </a:cubicBezTo>
                  <a:cubicBezTo>
                    <a:pt x="47473" y="3956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4786661" y="3528764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7"/>
                    <a:pt x="47473" y="8837"/>
                  </a:cubicBezTo>
                  <a:cubicBezTo>
                    <a:pt x="47473" y="3956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4786661" y="3553100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7"/>
                    <a:pt x="47473" y="8837"/>
                  </a:cubicBezTo>
                  <a:cubicBezTo>
                    <a:pt x="47473" y="3956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4918530" y="3504427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8837" y="17673"/>
                  </a:moveTo>
                  <a:lnTo>
                    <a:pt x="38636" y="17673"/>
                  </a:lnTo>
                  <a:cubicBezTo>
                    <a:pt x="43518" y="17673"/>
                    <a:pt x="47473" y="13717"/>
                    <a:pt x="47473" y="8837"/>
                  </a:cubicBezTo>
                  <a:cubicBezTo>
                    <a:pt x="47473" y="3956"/>
                    <a:pt x="43518" y="0"/>
                    <a:pt x="38636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4918530" y="3528764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8837" y="17673"/>
                  </a:moveTo>
                  <a:lnTo>
                    <a:pt x="38636" y="17673"/>
                  </a:lnTo>
                  <a:cubicBezTo>
                    <a:pt x="43518" y="17673"/>
                    <a:pt x="47473" y="13717"/>
                    <a:pt x="47473" y="8837"/>
                  </a:cubicBezTo>
                  <a:cubicBezTo>
                    <a:pt x="47473" y="3956"/>
                    <a:pt x="43518" y="0"/>
                    <a:pt x="38636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4918530" y="3553100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8837" y="17673"/>
                  </a:moveTo>
                  <a:lnTo>
                    <a:pt x="38636" y="17673"/>
                  </a:lnTo>
                  <a:cubicBezTo>
                    <a:pt x="43518" y="17673"/>
                    <a:pt x="47473" y="13717"/>
                    <a:pt x="47473" y="8837"/>
                  </a:cubicBezTo>
                  <a:cubicBezTo>
                    <a:pt x="47473" y="3956"/>
                    <a:pt x="43518" y="0"/>
                    <a:pt x="38636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5022585" y="3476982"/>
              <a:ext cx="91232" cy="116821"/>
            </a:xfrm>
            <a:custGeom>
              <a:rect b="b" l="l" r="r" t="t"/>
              <a:pathLst>
                <a:path extrusionOk="0" h="155761" w="121642">
                  <a:moveTo>
                    <a:pt x="15518" y="155761"/>
                  </a:moveTo>
                  <a:lnTo>
                    <a:pt x="106124" y="155761"/>
                  </a:lnTo>
                  <a:cubicBezTo>
                    <a:pt x="114681" y="155761"/>
                    <a:pt x="121642" y="148800"/>
                    <a:pt x="121642" y="140243"/>
                  </a:cubicBezTo>
                  <a:lnTo>
                    <a:pt x="121642" y="15518"/>
                  </a:lnTo>
                  <a:cubicBezTo>
                    <a:pt x="121642" y="6961"/>
                    <a:pt x="114681" y="0"/>
                    <a:pt x="106124" y="0"/>
                  </a:cubicBezTo>
                  <a:lnTo>
                    <a:pt x="15518" y="0"/>
                  </a:lnTo>
                  <a:cubicBezTo>
                    <a:pt x="6961" y="0"/>
                    <a:pt x="0" y="6961"/>
                    <a:pt x="0" y="15518"/>
                  </a:cubicBezTo>
                  <a:lnTo>
                    <a:pt x="0" y="140243"/>
                  </a:lnTo>
                  <a:cubicBezTo>
                    <a:pt x="0" y="148800"/>
                    <a:pt x="6962" y="155761"/>
                    <a:pt x="15518" y="155761"/>
                  </a:cubicBezTo>
                  <a:close/>
                  <a:moveTo>
                    <a:pt x="17673" y="17673"/>
                  </a:moveTo>
                  <a:lnTo>
                    <a:pt x="103969" y="17673"/>
                  </a:lnTo>
                  <a:lnTo>
                    <a:pt x="103969" y="138088"/>
                  </a:lnTo>
                  <a:lnTo>
                    <a:pt x="17673" y="1380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5050399" y="3504427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7"/>
                    <a:pt x="47473" y="8837"/>
                  </a:cubicBezTo>
                  <a:cubicBezTo>
                    <a:pt x="47473" y="3956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5050399" y="3528764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7"/>
                    <a:pt x="47473" y="8837"/>
                  </a:cubicBezTo>
                  <a:cubicBezTo>
                    <a:pt x="47473" y="3956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5050399" y="3553100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7"/>
                    <a:pt x="47473" y="8837"/>
                  </a:cubicBezTo>
                  <a:cubicBezTo>
                    <a:pt x="47473" y="3956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90718" y="3476982"/>
              <a:ext cx="91230" cy="116821"/>
            </a:xfrm>
            <a:custGeom>
              <a:rect b="b" l="l" r="r" t="t"/>
              <a:pathLst>
                <a:path extrusionOk="0" h="155761" w="121640">
                  <a:moveTo>
                    <a:pt x="0" y="15518"/>
                  </a:moveTo>
                  <a:lnTo>
                    <a:pt x="0" y="140243"/>
                  </a:lnTo>
                  <a:cubicBezTo>
                    <a:pt x="0" y="148800"/>
                    <a:pt x="6961" y="155761"/>
                    <a:pt x="15518" y="155761"/>
                  </a:cubicBezTo>
                  <a:lnTo>
                    <a:pt x="43155" y="155761"/>
                  </a:lnTo>
                  <a:cubicBezTo>
                    <a:pt x="48036" y="155761"/>
                    <a:pt x="51991" y="151806"/>
                    <a:pt x="51991" y="146924"/>
                  </a:cubicBezTo>
                  <a:cubicBezTo>
                    <a:pt x="51991" y="142043"/>
                    <a:pt x="48036" y="138088"/>
                    <a:pt x="43155" y="138088"/>
                  </a:cubicBezTo>
                  <a:lnTo>
                    <a:pt x="17673" y="138088"/>
                  </a:lnTo>
                  <a:lnTo>
                    <a:pt x="17673" y="17673"/>
                  </a:lnTo>
                  <a:lnTo>
                    <a:pt x="103968" y="17673"/>
                  </a:lnTo>
                  <a:lnTo>
                    <a:pt x="103968" y="138088"/>
                  </a:lnTo>
                  <a:lnTo>
                    <a:pt x="78486" y="138088"/>
                  </a:lnTo>
                  <a:cubicBezTo>
                    <a:pt x="73605" y="138088"/>
                    <a:pt x="69649" y="142043"/>
                    <a:pt x="69649" y="146924"/>
                  </a:cubicBezTo>
                  <a:cubicBezTo>
                    <a:pt x="69649" y="151806"/>
                    <a:pt x="73605" y="155761"/>
                    <a:pt x="78486" y="155761"/>
                  </a:cubicBezTo>
                  <a:lnTo>
                    <a:pt x="106123" y="155761"/>
                  </a:lnTo>
                  <a:cubicBezTo>
                    <a:pt x="114680" y="155761"/>
                    <a:pt x="121641" y="148800"/>
                    <a:pt x="121641" y="140243"/>
                  </a:cubicBezTo>
                  <a:lnTo>
                    <a:pt x="121641" y="15518"/>
                  </a:lnTo>
                  <a:cubicBezTo>
                    <a:pt x="121641" y="6961"/>
                    <a:pt x="114680" y="0"/>
                    <a:pt x="106123" y="0"/>
                  </a:cubicBezTo>
                  <a:lnTo>
                    <a:pt x="15518" y="0"/>
                  </a:lnTo>
                  <a:cubicBezTo>
                    <a:pt x="6961" y="0"/>
                    <a:pt x="0" y="6961"/>
                    <a:pt x="0" y="155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4758847" y="3609711"/>
              <a:ext cx="91230" cy="116821"/>
            </a:xfrm>
            <a:custGeom>
              <a:rect b="b" l="l" r="r" t="t"/>
              <a:pathLst>
                <a:path extrusionOk="0" h="155761" w="121640">
                  <a:moveTo>
                    <a:pt x="0" y="140243"/>
                  </a:moveTo>
                  <a:cubicBezTo>
                    <a:pt x="0" y="148800"/>
                    <a:pt x="6961" y="155761"/>
                    <a:pt x="15518" y="155761"/>
                  </a:cubicBezTo>
                  <a:lnTo>
                    <a:pt x="106123" y="155761"/>
                  </a:lnTo>
                  <a:cubicBezTo>
                    <a:pt x="114680" y="155761"/>
                    <a:pt x="121641" y="148800"/>
                    <a:pt x="121641" y="140243"/>
                  </a:cubicBezTo>
                  <a:lnTo>
                    <a:pt x="121641" y="15518"/>
                  </a:lnTo>
                  <a:cubicBezTo>
                    <a:pt x="121641" y="6961"/>
                    <a:pt x="114680" y="0"/>
                    <a:pt x="106123" y="0"/>
                  </a:cubicBezTo>
                  <a:lnTo>
                    <a:pt x="15518" y="0"/>
                  </a:lnTo>
                  <a:cubicBezTo>
                    <a:pt x="6961" y="0"/>
                    <a:pt x="0" y="6961"/>
                    <a:pt x="0" y="15518"/>
                  </a:cubicBezTo>
                  <a:close/>
                  <a:moveTo>
                    <a:pt x="17673" y="17673"/>
                  </a:moveTo>
                  <a:lnTo>
                    <a:pt x="103968" y="17673"/>
                  </a:lnTo>
                  <a:lnTo>
                    <a:pt x="103968" y="138088"/>
                  </a:lnTo>
                  <a:lnTo>
                    <a:pt x="17673" y="1380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4786661" y="3637157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8"/>
                    <a:pt x="47473" y="8837"/>
                  </a:cubicBezTo>
                  <a:cubicBezTo>
                    <a:pt x="47473" y="3955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4786661" y="3661493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8"/>
                    <a:pt x="47473" y="8837"/>
                  </a:cubicBezTo>
                  <a:cubicBezTo>
                    <a:pt x="47473" y="3955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4786661" y="3685831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8"/>
                    <a:pt x="47473" y="8837"/>
                  </a:cubicBezTo>
                  <a:cubicBezTo>
                    <a:pt x="47473" y="3955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890718" y="3609711"/>
              <a:ext cx="91230" cy="116821"/>
            </a:xfrm>
            <a:custGeom>
              <a:rect b="b" l="l" r="r" t="t"/>
              <a:pathLst>
                <a:path extrusionOk="0" h="155761" w="121640">
                  <a:moveTo>
                    <a:pt x="106123" y="0"/>
                  </a:moveTo>
                  <a:lnTo>
                    <a:pt x="15518" y="0"/>
                  </a:lnTo>
                  <a:cubicBezTo>
                    <a:pt x="6961" y="0"/>
                    <a:pt x="0" y="6961"/>
                    <a:pt x="0" y="15518"/>
                  </a:cubicBezTo>
                  <a:lnTo>
                    <a:pt x="0" y="140243"/>
                  </a:lnTo>
                  <a:cubicBezTo>
                    <a:pt x="0" y="148800"/>
                    <a:pt x="6961" y="155761"/>
                    <a:pt x="15518" y="155761"/>
                  </a:cubicBezTo>
                  <a:lnTo>
                    <a:pt x="106123" y="155761"/>
                  </a:lnTo>
                  <a:cubicBezTo>
                    <a:pt x="114680" y="155761"/>
                    <a:pt x="121641" y="148800"/>
                    <a:pt x="121641" y="140243"/>
                  </a:cubicBezTo>
                  <a:lnTo>
                    <a:pt x="121641" y="15518"/>
                  </a:lnTo>
                  <a:cubicBezTo>
                    <a:pt x="121641" y="6961"/>
                    <a:pt x="114680" y="0"/>
                    <a:pt x="106123" y="0"/>
                  </a:cubicBezTo>
                  <a:close/>
                  <a:moveTo>
                    <a:pt x="103968" y="138088"/>
                  </a:moveTo>
                  <a:lnTo>
                    <a:pt x="17673" y="138088"/>
                  </a:lnTo>
                  <a:lnTo>
                    <a:pt x="17673" y="17673"/>
                  </a:lnTo>
                  <a:lnTo>
                    <a:pt x="103968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4918530" y="3637157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8837" y="17673"/>
                  </a:moveTo>
                  <a:lnTo>
                    <a:pt x="38636" y="17673"/>
                  </a:lnTo>
                  <a:cubicBezTo>
                    <a:pt x="43518" y="17673"/>
                    <a:pt x="47473" y="13718"/>
                    <a:pt x="47473" y="8837"/>
                  </a:cubicBezTo>
                  <a:cubicBezTo>
                    <a:pt x="47473" y="3955"/>
                    <a:pt x="43518" y="0"/>
                    <a:pt x="3863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4918530" y="3661493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8837" y="17673"/>
                  </a:moveTo>
                  <a:lnTo>
                    <a:pt x="38636" y="17673"/>
                  </a:lnTo>
                  <a:cubicBezTo>
                    <a:pt x="43518" y="17673"/>
                    <a:pt x="47473" y="13718"/>
                    <a:pt x="47473" y="8837"/>
                  </a:cubicBezTo>
                  <a:cubicBezTo>
                    <a:pt x="47473" y="3955"/>
                    <a:pt x="43518" y="0"/>
                    <a:pt x="3863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4918530" y="3685831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8837" y="17673"/>
                  </a:moveTo>
                  <a:lnTo>
                    <a:pt x="38636" y="17673"/>
                  </a:lnTo>
                  <a:cubicBezTo>
                    <a:pt x="43518" y="17673"/>
                    <a:pt x="47473" y="13718"/>
                    <a:pt x="47473" y="8837"/>
                  </a:cubicBezTo>
                  <a:cubicBezTo>
                    <a:pt x="47473" y="3955"/>
                    <a:pt x="43518" y="0"/>
                    <a:pt x="3863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5022585" y="3609711"/>
              <a:ext cx="91232" cy="116821"/>
            </a:xfrm>
            <a:custGeom>
              <a:rect b="b" l="l" r="r" t="t"/>
              <a:pathLst>
                <a:path extrusionOk="0" h="155761" w="121642">
                  <a:moveTo>
                    <a:pt x="0" y="140243"/>
                  </a:moveTo>
                  <a:cubicBezTo>
                    <a:pt x="0" y="148800"/>
                    <a:pt x="6961" y="155761"/>
                    <a:pt x="15518" y="155761"/>
                  </a:cubicBezTo>
                  <a:lnTo>
                    <a:pt x="106124" y="155761"/>
                  </a:lnTo>
                  <a:cubicBezTo>
                    <a:pt x="114681" y="155761"/>
                    <a:pt x="121642" y="148800"/>
                    <a:pt x="121642" y="140243"/>
                  </a:cubicBezTo>
                  <a:lnTo>
                    <a:pt x="121642" y="15518"/>
                  </a:lnTo>
                  <a:cubicBezTo>
                    <a:pt x="121642" y="6961"/>
                    <a:pt x="114681" y="0"/>
                    <a:pt x="106124" y="0"/>
                  </a:cubicBezTo>
                  <a:lnTo>
                    <a:pt x="15518" y="0"/>
                  </a:lnTo>
                  <a:cubicBezTo>
                    <a:pt x="6961" y="0"/>
                    <a:pt x="0" y="6961"/>
                    <a:pt x="0" y="15518"/>
                  </a:cubicBezTo>
                  <a:close/>
                  <a:moveTo>
                    <a:pt x="17673" y="17673"/>
                  </a:moveTo>
                  <a:lnTo>
                    <a:pt x="103969" y="17673"/>
                  </a:lnTo>
                  <a:lnTo>
                    <a:pt x="103969" y="138088"/>
                  </a:lnTo>
                  <a:lnTo>
                    <a:pt x="17673" y="1380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5050399" y="3637157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8"/>
                    <a:pt x="47473" y="8837"/>
                  </a:cubicBezTo>
                  <a:cubicBezTo>
                    <a:pt x="47473" y="3955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5050399" y="3661493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8"/>
                    <a:pt x="47473" y="8837"/>
                  </a:cubicBezTo>
                  <a:cubicBezTo>
                    <a:pt x="47473" y="3955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5050399" y="3685831"/>
              <a:ext cx="35604" cy="13255"/>
            </a:xfrm>
            <a:custGeom>
              <a:rect b="b" l="l" r="r" t="t"/>
              <a:pathLst>
                <a:path extrusionOk="0" h="17673" w="47472">
                  <a:moveTo>
                    <a:pt x="3863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8636" y="17673"/>
                  </a:lnTo>
                  <a:cubicBezTo>
                    <a:pt x="43518" y="17673"/>
                    <a:pt x="47473" y="13718"/>
                    <a:pt x="47473" y="8837"/>
                  </a:cubicBezTo>
                  <a:cubicBezTo>
                    <a:pt x="47473" y="3955"/>
                    <a:pt x="43518" y="0"/>
                    <a:pt x="38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4907568" y="3444086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17673"/>
                  </a:moveTo>
                  <a:cubicBezTo>
                    <a:pt x="139008" y="17673"/>
                    <a:pt x="142963" y="13717"/>
                    <a:pt x="142963" y="8837"/>
                  </a:cubicBezTo>
                  <a:cubicBezTo>
                    <a:pt x="142963" y="3956"/>
                    <a:pt x="139008" y="0"/>
                    <a:pt x="134126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4857874" y="3444086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42714" y="17673"/>
                  </a:lnTo>
                  <a:cubicBezTo>
                    <a:pt x="47595" y="17673"/>
                    <a:pt x="51551" y="13717"/>
                    <a:pt x="51551" y="8837"/>
                  </a:cubicBezTo>
                  <a:cubicBezTo>
                    <a:pt x="51551" y="3956"/>
                    <a:pt x="47594" y="0"/>
                    <a:pt x="42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4" name="Google Shape;1834;p35"/>
          <p:cNvGrpSpPr/>
          <p:nvPr/>
        </p:nvGrpSpPr>
        <p:grpSpPr>
          <a:xfrm>
            <a:off x="5450724" y="2710112"/>
            <a:ext cx="452438" cy="381697"/>
            <a:chOff x="5450724" y="2710112"/>
            <a:chExt cx="452438" cy="381697"/>
          </a:xfrm>
        </p:grpSpPr>
        <p:sp>
          <p:nvSpPr>
            <p:cNvPr id="1835" name="Google Shape;1835;p35"/>
            <p:cNvSpPr/>
            <p:nvPr/>
          </p:nvSpPr>
          <p:spPr>
            <a:xfrm>
              <a:off x="5450724" y="2710112"/>
              <a:ext cx="452438" cy="381697"/>
            </a:xfrm>
            <a:custGeom>
              <a:rect b="b" l="l" r="r" t="t"/>
              <a:pathLst>
                <a:path extrusionOk="0" h="508929" w="603250">
                  <a:moveTo>
                    <a:pt x="594413" y="33907"/>
                  </a:moveTo>
                  <a:lnTo>
                    <a:pt x="586450" y="33907"/>
                  </a:lnTo>
                  <a:lnTo>
                    <a:pt x="568647" y="8653"/>
                  </a:lnTo>
                  <a:cubicBezTo>
                    <a:pt x="564828" y="3234"/>
                    <a:pt x="558590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5"/>
                    <a:pt x="456849" y="8837"/>
                  </a:cubicBezTo>
                  <a:cubicBezTo>
                    <a:pt x="456849" y="13718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5648178" y="2769259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17673"/>
                  </a:move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5598484" y="2769259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2714" y="17673"/>
                  </a:ln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4" y="0"/>
                    <a:pt x="42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5793550" y="2758878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04903" y="40141"/>
                  </a:move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1"/>
                  </a:cubicBezTo>
                  <a:close/>
                  <a:moveTo>
                    <a:pt x="87230" y="35604"/>
                  </a:moveTo>
                  <a:lnTo>
                    <a:pt x="17672" y="35604"/>
                  </a:lnTo>
                  <a:lnTo>
                    <a:pt x="17672" y="17672"/>
                  </a:lnTo>
                  <a:lnTo>
                    <a:pt x="87230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5481658" y="2758877"/>
              <a:ext cx="78676" cy="39957"/>
            </a:xfrm>
            <a:custGeom>
              <a:rect b="b" l="l" r="r" t="t"/>
              <a:pathLst>
                <a:path extrusionOk="0" h="53276" w="104901">
                  <a:moveTo>
                    <a:pt x="91767" y="0"/>
                  </a:move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6" y="53277"/>
                  </a:cubicBezTo>
                  <a:lnTo>
                    <a:pt x="91766" y="53277"/>
                  </a:lnTo>
                  <a:cubicBezTo>
                    <a:pt x="99008" y="53277"/>
                    <a:pt x="104902" y="47383"/>
                    <a:pt x="104902" y="40141"/>
                  </a:cubicBezTo>
                  <a:lnTo>
                    <a:pt x="104902" y="13137"/>
                  </a:lnTo>
                  <a:cubicBezTo>
                    <a:pt x="104903" y="5893"/>
                    <a:pt x="99010" y="0"/>
                    <a:pt x="91767" y="0"/>
                  </a:cubicBezTo>
                  <a:close/>
                  <a:moveTo>
                    <a:pt x="87230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8723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5634388" y="2792166"/>
              <a:ext cx="85110" cy="105961"/>
            </a:xfrm>
            <a:custGeom>
              <a:rect b="b" l="l" r="r" t="t"/>
              <a:pathLst>
                <a:path extrusionOk="0" h="141281" w="113480">
                  <a:moveTo>
                    <a:pt x="0" y="102080"/>
                  </a:moveTo>
                  <a:lnTo>
                    <a:pt x="0" y="132445"/>
                  </a:lnTo>
                  <a:cubicBezTo>
                    <a:pt x="0" y="137327"/>
                    <a:pt x="3955" y="141282"/>
                    <a:pt x="8837" y="141282"/>
                  </a:cubicBezTo>
                  <a:lnTo>
                    <a:pt x="104644" y="141282"/>
                  </a:lnTo>
                  <a:cubicBezTo>
                    <a:pt x="109525" y="141282"/>
                    <a:pt x="113481" y="137327"/>
                    <a:pt x="113481" y="132445"/>
                  </a:cubicBezTo>
                  <a:lnTo>
                    <a:pt x="113481" y="102080"/>
                  </a:lnTo>
                  <a:cubicBezTo>
                    <a:pt x="113481" y="84309"/>
                    <a:pt x="105248" y="67863"/>
                    <a:pt x="91489" y="57224"/>
                  </a:cubicBezTo>
                  <a:cubicBezTo>
                    <a:pt x="94310" y="51818"/>
                    <a:pt x="95906" y="45675"/>
                    <a:pt x="95906" y="39166"/>
                  </a:cubicBezTo>
                  <a:lnTo>
                    <a:pt x="95906" y="20144"/>
                  </a:lnTo>
                  <a:cubicBezTo>
                    <a:pt x="95906" y="9037"/>
                    <a:pt x="86869" y="0"/>
                    <a:pt x="75762" y="0"/>
                  </a:cubicBezTo>
                  <a:lnTo>
                    <a:pt x="37717" y="0"/>
                  </a:lnTo>
                  <a:cubicBezTo>
                    <a:pt x="26610" y="0"/>
                    <a:pt x="17573" y="9037"/>
                    <a:pt x="17573" y="20144"/>
                  </a:cubicBezTo>
                  <a:lnTo>
                    <a:pt x="17573" y="39166"/>
                  </a:lnTo>
                  <a:cubicBezTo>
                    <a:pt x="17573" y="45675"/>
                    <a:pt x="19170" y="51817"/>
                    <a:pt x="21990" y="57223"/>
                  </a:cubicBezTo>
                  <a:cubicBezTo>
                    <a:pt x="8232" y="67863"/>
                    <a:pt x="0" y="84310"/>
                    <a:pt x="0" y="102080"/>
                  </a:cubicBezTo>
                  <a:close/>
                  <a:moveTo>
                    <a:pt x="35248" y="20145"/>
                  </a:moveTo>
                  <a:cubicBezTo>
                    <a:pt x="35248" y="18783"/>
                    <a:pt x="36355" y="17675"/>
                    <a:pt x="37718" y="17675"/>
                  </a:cubicBezTo>
                  <a:lnTo>
                    <a:pt x="75763" y="17675"/>
                  </a:lnTo>
                  <a:cubicBezTo>
                    <a:pt x="77125" y="17675"/>
                    <a:pt x="78234" y="18782"/>
                    <a:pt x="78234" y="20145"/>
                  </a:cubicBezTo>
                  <a:lnTo>
                    <a:pt x="78234" y="39168"/>
                  </a:lnTo>
                  <a:cubicBezTo>
                    <a:pt x="78234" y="51019"/>
                    <a:pt x="68591" y="60660"/>
                    <a:pt x="56741" y="60660"/>
                  </a:cubicBezTo>
                  <a:cubicBezTo>
                    <a:pt x="44890" y="60660"/>
                    <a:pt x="35249" y="51018"/>
                    <a:pt x="35249" y="39168"/>
                  </a:cubicBezTo>
                  <a:lnTo>
                    <a:pt x="35249" y="20145"/>
                  </a:lnTo>
                  <a:close/>
                  <a:moveTo>
                    <a:pt x="17673" y="102080"/>
                  </a:moveTo>
                  <a:cubicBezTo>
                    <a:pt x="17673" y="89554"/>
                    <a:pt x="23616" y="77983"/>
                    <a:pt x="33504" y="70677"/>
                  </a:cubicBezTo>
                  <a:cubicBezTo>
                    <a:pt x="40009" y="75486"/>
                    <a:pt x="48048" y="78333"/>
                    <a:pt x="56740" y="78333"/>
                  </a:cubicBezTo>
                  <a:cubicBezTo>
                    <a:pt x="65433" y="78333"/>
                    <a:pt x="73472" y="75486"/>
                    <a:pt x="79977" y="70677"/>
                  </a:cubicBezTo>
                  <a:cubicBezTo>
                    <a:pt x="89864" y="77983"/>
                    <a:pt x="95808" y="89554"/>
                    <a:pt x="95808" y="102080"/>
                  </a:cubicBezTo>
                  <a:lnTo>
                    <a:pt x="95808" y="123609"/>
                  </a:lnTo>
                  <a:lnTo>
                    <a:pt x="17675" y="123609"/>
                  </a:lnTo>
                  <a:lnTo>
                    <a:pt x="17675" y="1020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5512760" y="2944992"/>
              <a:ext cx="85111" cy="105960"/>
            </a:xfrm>
            <a:custGeom>
              <a:rect b="b" l="l" r="r" t="t"/>
              <a:pathLst>
                <a:path extrusionOk="0" h="141280" w="113481">
                  <a:moveTo>
                    <a:pt x="113482" y="132444"/>
                  </a:moveTo>
                  <a:lnTo>
                    <a:pt x="113482" y="102080"/>
                  </a:lnTo>
                  <a:cubicBezTo>
                    <a:pt x="113482" y="84309"/>
                    <a:pt x="105249" y="67863"/>
                    <a:pt x="91490" y="57224"/>
                  </a:cubicBezTo>
                  <a:cubicBezTo>
                    <a:pt x="94311" y="51817"/>
                    <a:pt x="95907" y="45675"/>
                    <a:pt x="95907" y="39168"/>
                  </a:cubicBezTo>
                  <a:lnTo>
                    <a:pt x="95907" y="20144"/>
                  </a:lnTo>
                  <a:cubicBezTo>
                    <a:pt x="95907" y="9037"/>
                    <a:pt x="86870" y="0"/>
                    <a:pt x="75763" y="0"/>
                  </a:cubicBezTo>
                  <a:lnTo>
                    <a:pt x="37720" y="0"/>
                  </a:lnTo>
                  <a:cubicBezTo>
                    <a:pt x="26611" y="0"/>
                    <a:pt x="17574" y="9037"/>
                    <a:pt x="17574" y="20144"/>
                  </a:cubicBezTo>
                  <a:lnTo>
                    <a:pt x="17574" y="39168"/>
                  </a:lnTo>
                  <a:cubicBezTo>
                    <a:pt x="17574" y="45676"/>
                    <a:pt x="19171" y="51818"/>
                    <a:pt x="21992" y="57224"/>
                  </a:cubicBezTo>
                  <a:cubicBezTo>
                    <a:pt x="8232" y="67864"/>
                    <a:pt x="0" y="84311"/>
                    <a:pt x="0" y="102080"/>
                  </a:cubicBezTo>
                  <a:lnTo>
                    <a:pt x="0" y="132444"/>
                  </a:lnTo>
                  <a:cubicBezTo>
                    <a:pt x="0" y="137325"/>
                    <a:pt x="3955" y="141281"/>
                    <a:pt x="8837" y="141281"/>
                  </a:cubicBezTo>
                  <a:lnTo>
                    <a:pt x="104644" y="141281"/>
                  </a:lnTo>
                  <a:cubicBezTo>
                    <a:pt x="109525" y="141281"/>
                    <a:pt x="113482" y="137324"/>
                    <a:pt x="113482" y="132444"/>
                  </a:cubicBezTo>
                  <a:close/>
                  <a:moveTo>
                    <a:pt x="35248" y="20143"/>
                  </a:moveTo>
                  <a:cubicBezTo>
                    <a:pt x="35248" y="18781"/>
                    <a:pt x="36356" y="17672"/>
                    <a:pt x="37720" y="17672"/>
                  </a:cubicBezTo>
                  <a:lnTo>
                    <a:pt x="75763" y="17672"/>
                  </a:lnTo>
                  <a:cubicBezTo>
                    <a:pt x="77125" y="17672"/>
                    <a:pt x="78234" y="18780"/>
                    <a:pt x="78234" y="20143"/>
                  </a:cubicBezTo>
                  <a:lnTo>
                    <a:pt x="78234" y="39166"/>
                  </a:lnTo>
                  <a:cubicBezTo>
                    <a:pt x="78234" y="51018"/>
                    <a:pt x="68593" y="60658"/>
                    <a:pt x="56742" y="60658"/>
                  </a:cubicBezTo>
                  <a:cubicBezTo>
                    <a:pt x="44891" y="60658"/>
                    <a:pt x="35249" y="51017"/>
                    <a:pt x="35249" y="39166"/>
                  </a:cubicBezTo>
                  <a:lnTo>
                    <a:pt x="35249" y="20143"/>
                  </a:lnTo>
                  <a:close/>
                  <a:moveTo>
                    <a:pt x="95808" y="123607"/>
                  </a:moveTo>
                  <a:lnTo>
                    <a:pt x="17673" y="123607"/>
                  </a:lnTo>
                  <a:lnTo>
                    <a:pt x="17673" y="102080"/>
                  </a:lnTo>
                  <a:cubicBezTo>
                    <a:pt x="17673" y="89556"/>
                    <a:pt x="23617" y="77984"/>
                    <a:pt x="33505" y="70677"/>
                  </a:cubicBezTo>
                  <a:cubicBezTo>
                    <a:pt x="40010" y="75486"/>
                    <a:pt x="48049" y="78333"/>
                    <a:pt x="56741" y="78333"/>
                  </a:cubicBezTo>
                  <a:cubicBezTo>
                    <a:pt x="65433" y="78333"/>
                    <a:pt x="73473" y="75486"/>
                    <a:pt x="79977" y="70677"/>
                  </a:cubicBezTo>
                  <a:cubicBezTo>
                    <a:pt x="89864" y="77984"/>
                    <a:pt x="95807" y="89556"/>
                    <a:pt x="95807" y="102080"/>
                  </a:cubicBezTo>
                  <a:lnTo>
                    <a:pt x="95807" y="123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5756014" y="2944991"/>
              <a:ext cx="85109" cy="105960"/>
            </a:xfrm>
            <a:custGeom>
              <a:rect b="b" l="l" r="r" t="t"/>
              <a:pathLst>
                <a:path extrusionOk="0" h="141280" w="113479">
                  <a:moveTo>
                    <a:pt x="0" y="102080"/>
                  </a:moveTo>
                  <a:lnTo>
                    <a:pt x="0" y="132444"/>
                  </a:lnTo>
                  <a:cubicBezTo>
                    <a:pt x="0" y="137325"/>
                    <a:pt x="3955" y="141281"/>
                    <a:pt x="8837" y="141281"/>
                  </a:cubicBezTo>
                  <a:lnTo>
                    <a:pt x="104643" y="141281"/>
                  </a:lnTo>
                  <a:cubicBezTo>
                    <a:pt x="109524" y="141281"/>
                    <a:pt x="113479" y="137325"/>
                    <a:pt x="113479" y="132444"/>
                  </a:cubicBezTo>
                  <a:lnTo>
                    <a:pt x="113479" y="102080"/>
                  </a:lnTo>
                  <a:cubicBezTo>
                    <a:pt x="113479" y="84309"/>
                    <a:pt x="105247" y="67863"/>
                    <a:pt x="91488" y="57224"/>
                  </a:cubicBezTo>
                  <a:cubicBezTo>
                    <a:pt x="94308" y="51817"/>
                    <a:pt x="95905" y="45675"/>
                    <a:pt x="95905" y="39168"/>
                  </a:cubicBezTo>
                  <a:lnTo>
                    <a:pt x="95905" y="20144"/>
                  </a:lnTo>
                  <a:cubicBezTo>
                    <a:pt x="95905" y="9037"/>
                    <a:pt x="86868" y="0"/>
                    <a:pt x="75761" y="0"/>
                  </a:cubicBezTo>
                  <a:lnTo>
                    <a:pt x="37717" y="0"/>
                  </a:lnTo>
                  <a:cubicBezTo>
                    <a:pt x="26610" y="0"/>
                    <a:pt x="17573" y="9037"/>
                    <a:pt x="17573" y="20144"/>
                  </a:cubicBezTo>
                  <a:lnTo>
                    <a:pt x="17573" y="39168"/>
                  </a:lnTo>
                  <a:cubicBezTo>
                    <a:pt x="17573" y="45675"/>
                    <a:pt x="19170" y="51817"/>
                    <a:pt x="21990" y="57224"/>
                  </a:cubicBezTo>
                  <a:cubicBezTo>
                    <a:pt x="8233" y="67864"/>
                    <a:pt x="0" y="84310"/>
                    <a:pt x="0" y="102080"/>
                  </a:cubicBezTo>
                  <a:close/>
                  <a:moveTo>
                    <a:pt x="35248" y="20144"/>
                  </a:moveTo>
                  <a:cubicBezTo>
                    <a:pt x="35248" y="18782"/>
                    <a:pt x="36355" y="17673"/>
                    <a:pt x="37718" y="17673"/>
                  </a:cubicBezTo>
                  <a:lnTo>
                    <a:pt x="75762" y="17673"/>
                  </a:lnTo>
                  <a:cubicBezTo>
                    <a:pt x="77124" y="17673"/>
                    <a:pt x="78233" y="18781"/>
                    <a:pt x="78233" y="20144"/>
                  </a:cubicBezTo>
                  <a:lnTo>
                    <a:pt x="78233" y="39168"/>
                  </a:lnTo>
                  <a:cubicBezTo>
                    <a:pt x="78233" y="51019"/>
                    <a:pt x="68591" y="60660"/>
                    <a:pt x="56741" y="60660"/>
                  </a:cubicBezTo>
                  <a:cubicBezTo>
                    <a:pt x="44890" y="60660"/>
                    <a:pt x="35249" y="51018"/>
                    <a:pt x="35249" y="39168"/>
                  </a:cubicBezTo>
                  <a:lnTo>
                    <a:pt x="35249" y="20144"/>
                  </a:lnTo>
                  <a:close/>
                  <a:moveTo>
                    <a:pt x="17673" y="102080"/>
                  </a:moveTo>
                  <a:cubicBezTo>
                    <a:pt x="17673" y="89556"/>
                    <a:pt x="23616" y="77983"/>
                    <a:pt x="33504" y="70677"/>
                  </a:cubicBezTo>
                  <a:cubicBezTo>
                    <a:pt x="40009" y="75486"/>
                    <a:pt x="48048" y="78333"/>
                    <a:pt x="56740" y="78333"/>
                  </a:cubicBezTo>
                  <a:cubicBezTo>
                    <a:pt x="65431" y="78333"/>
                    <a:pt x="73472" y="75486"/>
                    <a:pt x="79975" y="70677"/>
                  </a:cubicBezTo>
                  <a:cubicBezTo>
                    <a:pt x="89863" y="77984"/>
                    <a:pt x="95806" y="89556"/>
                    <a:pt x="95806" y="102080"/>
                  </a:cubicBezTo>
                  <a:lnTo>
                    <a:pt x="95806" y="123607"/>
                  </a:lnTo>
                  <a:lnTo>
                    <a:pt x="17673" y="123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5547884" y="2902015"/>
              <a:ext cx="258116" cy="36295"/>
            </a:xfrm>
            <a:custGeom>
              <a:rect b="b" l="l" r="r" t="t"/>
              <a:pathLst>
                <a:path extrusionOk="0" h="48393" w="344155">
                  <a:moveTo>
                    <a:pt x="0" y="23820"/>
                  </a:moveTo>
                  <a:lnTo>
                    <a:pt x="0" y="39556"/>
                  </a:lnTo>
                  <a:cubicBezTo>
                    <a:pt x="0" y="44438"/>
                    <a:pt x="3955" y="48393"/>
                    <a:pt x="8837" y="48393"/>
                  </a:cubicBezTo>
                  <a:cubicBezTo>
                    <a:pt x="13718" y="48393"/>
                    <a:pt x="17673" y="44438"/>
                    <a:pt x="17673" y="39556"/>
                  </a:cubicBezTo>
                  <a:lnTo>
                    <a:pt x="17673" y="32657"/>
                  </a:lnTo>
                  <a:lnTo>
                    <a:pt x="326482" y="32657"/>
                  </a:lnTo>
                  <a:lnTo>
                    <a:pt x="326482" y="39556"/>
                  </a:lnTo>
                  <a:cubicBezTo>
                    <a:pt x="326482" y="44438"/>
                    <a:pt x="330437" y="48393"/>
                    <a:pt x="335319" y="48393"/>
                  </a:cubicBezTo>
                  <a:cubicBezTo>
                    <a:pt x="340200" y="48393"/>
                    <a:pt x="344155" y="44438"/>
                    <a:pt x="344155" y="39556"/>
                  </a:cubicBezTo>
                  <a:lnTo>
                    <a:pt x="344155" y="23820"/>
                  </a:lnTo>
                  <a:cubicBezTo>
                    <a:pt x="344155" y="18939"/>
                    <a:pt x="340200" y="14983"/>
                    <a:pt x="335319" y="14983"/>
                  </a:cubicBezTo>
                  <a:lnTo>
                    <a:pt x="180914" y="14983"/>
                  </a:lnTo>
                  <a:lnTo>
                    <a:pt x="180914" y="8837"/>
                  </a:lnTo>
                  <a:cubicBezTo>
                    <a:pt x="180914" y="3955"/>
                    <a:pt x="176958" y="0"/>
                    <a:pt x="172077" y="0"/>
                  </a:cubicBezTo>
                  <a:cubicBezTo>
                    <a:pt x="167196" y="0"/>
                    <a:pt x="163240" y="3955"/>
                    <a:pt x="163240" y="8837"/>
                  </a:cubicBezTo>
                  <a:lnTo>
                    <a:pt x="163240" y="14983"/>
                  </a:lnTo>
                  <a:lnTo>
                    <a:pt x="8837" y="14983"/>
                  </a:lnTo>
                  <a:cubicBezTo>
                    <a:pt x="3956" y="14983"/>
                    <a:pt x="0" y="18939"/>
                    <a:pt x="0" y="23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4" name="Google Shape;1844;p35"/>
          <p:cNvGrpSpPr/>
          <p:nvPr/>
        </p:nvGrpSpPr>
        <p:grpSpPr>
          <a:xfrm>
            <a:off x="2502777" y="4020129"/>
            <a:ext cx="452437" cy="452437"/>
            <a:chOff x="2502777" y="4020129"/>
            <a:chExt cx="452437" cy="452437"/>
          </a:xfrm>
        </p:grpSpPr>
        <p:sp>
          <p:nvSpPr>
            <p:cNvPr id="1845" name="Google Shape;1845;p35"/>
            <p:cNvSpPr/>
            <p:nvPr/>
          </p:nvSpPr>
          <p:spPr>
            <a:xfrm>
              <a:off x="2545901" y="4077555"/>
              <a:ext cx="123271" cy="133887"/>
            </a:xfrm>
            <a:custGeom>
              <a:rect b="b" l="l" r="r" t="t"/>
              <a:pathLst>
                <a:path extrusionOk="0" h="178516" w="164361">
                  <a:moveTo>
                    <a:pt x="6914" y="75913"/>
                  </a:moveTo>
                  <a:cubicBezTo>
                    <a:pt x="7057" y="76174"/>
                    <a:pt x="7134" y="76470"/>
                    <a:pt x="7134" y="76768"/>
                  </a:cubicBezTo>
                  <a:lnTo>
                    <a:pt x="7134" y="101747"/>
                  </a:lnTo>
                  <a:cubicBezTo>
                    <a:pt x="7134" y="102045"/>
                    <a:pt x="7058" y="102340"/>
                    <a:pt x="6914" y="102601"/>
                  </a:cubicBezTo>
                  <a:lnTo>
                    <a:pt x="2391" y="110828"/>
                  </a:lnTo>
                  <a:cubicBezTo>
                    <a:pt x="-864" y="116750"/>
                    <a:pt x="-788" y="124064"/>
                    <a:pt x="2590" y="129920"/>
                  </a:cubicBezTo>
                  <a:lnTo>
                    <a:pt x="7171" y="137853"/>
                  </a:lnTo>
                  <a:cubicBezTo>
                    <a:pt x="10549" y="143707"/>
                    <a:pt x="16847" y="147430"/>
                    <a:pt x="23605" y="147572"/>
                  </a:cubicBezTo>
                  <a:lnTo>
                    <a:pt x="32997" y="147769"/>
                  </a:lnTo>
                  <a:cubicBezTo>
                    <a:pt x="33292" y="147776"/>
                    <a:pt x="33586" y="147858"/>
                    <a:pt x="33843" y="148006"/>
                  </a:cubicBezTo>
                  <a:lnTo>
                    <a:pt x="55476" y="160497"/>
                  </a:lnTo>
                  <a:cubicBezTo>
                    <a:pt x="55733" y="160646"/>
                    <a:pt x="55951" y="160860"/>
                    <a:pt x="56103" y="161111"/>
                  </a:cubicBezTo>
                  <a:lnTo>
                    <a:pt x="60969" y="169146"/>
                  </a:lnTo>
                  <a:cubicBezTo>
                    <a:pt x="64471" y="174925"/>
                    <a:pt x="70844" y="178516"/>
                    <a:pt x="77601" y="178516"/>
                  </a:cubicBezTo>
                  <a:lnTo>
                    <a:pt x="86763" y="178516"/>
                  </a:lnTo>
                  <a:cubicBezTo>
                    <a:pt x="93520" y="178516"/>
                    <a:pt x="99894" y="174925"/>
                    <a:pt x="103397" y="169143"/>
                  </a:cubicBezTo>
                  <a:lnTo>
                    <a:pt x="108258" y="161115"/>
                  </a:lnTo>
                  <a:cubicBezTo>
                    <a:pt x="108412" y="160859"/>
                    <a:pt x="108630" y="160646"/>
                    <a:pt x="108890" y="160496"/>
                  </a:cubicBezTo>
                  <a:lnTo>
                    <a:pt x="130519" y="148007"/>
                  </a:lnTo>
                  <a:cubicBezTo>
                    <a:pt x="130779" y="147858"/>
                    <a:pt x="131072" y="147776"/>
                    <a:pt x="131371" y="147769"/>
                  </a:cubicBezTo>
                  <a:lnTo>
                    <a:pt x="140759" y="147572"/>
                  </a:lnTo>
                  <a:cubicBezTo>
                    <a:pt x="147516" y="147430"/>
                    <a:pt x="153814" y="143707"/>
                    <a:pt x="157191" y="137854"/>
                  </a:cubicBezTo>
                  <a:lnTo>
                    <a:pt x="161774" y="129918"/>
                  </a:lnTo>
                  <a:cubicBezTo>
                    <a:pt x="165151" y="124066"/>
                    <a:pt x="165228" y="116752"/>
                    <a:pt x="161973" y="110828"/>
                  </a:cubicBezTo>
                  <a:lnTo>
                    <a:pt x="157449" y="102602"/>
                  </a:lnTo>
                  <a:cubicBezTo>
                    <a:pt x="157306" y="102340"/>
                    <a:pt x="157230" y="102045"/>
                    <a:pt x="157230" y="101747"/>
                  </a:cubicBezTo>
                  <a:lnTo>
                    <a:pt x="157230" y="76768"/>
                  </a:lnTo>
                  <a:cubicBezTo>
                    <a:pt x="157230" y="76470"/>
                    <a:pt x="157305" y="76176"/>
                    <a:pt x="157449" y="75914"/>
                  </a:cubicBezTo>
                  <a:lnTo>
                    <a:pt x="161974" y="67685"/>
                  </a:lnTo>
                  <a:cubicBezTo>
                    <a:pt x="165229" y="61764"/>
                    <a:pt x="165151" y="54449"/>
                    <a:pt x="161773" y="48596"/>
                  </a:cubicBezTo>
                  <a:lnTo>
                    <a:pt x="157192" y="40663"/>
                  </a:lnTo>
                  <a:cubicBezTo>
                    <a:pt x="153813" y="34807"/>
                    <a:pt x="147514" y="31084"/>
                    <a:pt x="140758" y="30944"/>
                  </a:cubicBezTo>
                  <a:lnTo>
                    <a:pt x="131374" y="30747"/>
                  </a:lnTo>
                  <a:cubicBezTo>
                    <a:pt x="131076" y="30740"/>
                    <a:pt x="130781" y="30659"/>
                    <a:pt x="130522" y="30509"/>
                  </a:cubicBezTo>
                  <a:lnTo>
                    <a:pt x="108892" y="18021"/>
                  </a:lnTo>
                  <a:cubicBezTo>
                    <a:pt x="108632" y="17871"/>
                    <a:pt x="108414" y="17657"/>
                    <a:pt x="108259" y="17404"/>
                  </a:cubicBezTo>
                  <a:lnTo>
                    <a:pt x="103396" y="9372"/>
                  </a:lnTo>
                  <a:cubicBezTo>
                    <a:pt x="99894" y="3591"/>
                    <a:pt x="93521" y="0"/>
                    <a:pt x="86763" y="0"/>
                  </a:cubicBezTo>
                  <a:lnTo>
                    <a:pt x="77601" y="0"/>
                  </a:lnTo>
                  <a:cubicBezTo>
                    <a:pt x="70842" y="0"/>
                    <a:pt x="64468" y="3591"/>
                    <a:pt x="60968" y="9373"/>
                  </a:cubicBezTo>
                  <a:lnTo>
                    <a:pt x="56104" y="17402"/>
                  </a:lnTo>
                  <a:cubicBezTo>
                    <a:pt x="55950" y="17658"/>
                    <a:pt x="55732" y="17871"/>
                    <a:pt x="55474" y="18020"/>
                  </a:cubicBezTo>
                  <a:lnTo>
                    <a:pt x="33839" y="30509"/>
                  </a:lnTo>
                  <a:cubicBezTo>
                    <a:pt x="33582" y="30657"/>
                    <a:pt x="33288" y="30739"/>
                    <a:pt x="32992" y="30746"/>
                  </a:cubicBezTo>
                  <a:lnTo>
                    <a:pt x="23605" y="30942"/>
                  </a:lnTo>
                  <a:cubicBezTo>
                    <a:pt x="16848" y="31083"/>
                    <a:pt x="10549" y="34806"/>
                    <a:pt x="7171" y="40660"/>
                  </a:cubicBezTo>
                  <a:lnTo>
                    <a:pt x="2588" y="48596"/>
                  </a:lnTo>
                  <a:cubicBezTo>
                    <a:pt x="-790" y="54449"/>
                    <a:pt x="-867" y="61765"/>
                    <a:pt x="2390" y="67685"/>
                  </a:cubicBezTo>
                  <a:close/>
                  <a:moveTo>
                    <a:pt x="17895" y="57431"/>
                  </a:moveTo>
                  <a:lnTo>
                    <a:pt x="22479" y="49496"/>
                  </a:lnTo>
                  <a:cubicBezTo>
                    <a:pt x="22786" y="48963"/>
                    <a:pt x="23359" y="48624"/>
                    <a:pt x="23976" y="48611"/>
                  </a:cubicBezTo>
                  <a:lnTo>
                    <a:pt x="33367" y="48414"/>
                  </a:lnTo>
                  <a:cubicBezTo>
                    <a:pt x="36633" y="48345"/>
                    <a:pt x="39854" y="47446"/>
                    <a:pt x="42679" y="45813"/>
                  </a:cubicBezTo>
                  <a:lnTo>
                    <a:pt x="64313" y="33322"/>
                  </a:lnTo>
                  <a:cubicBezTo>
                    <a:pt x="67140" y="31688"/>
                    <a:pt x="69530" y="29350"/>
                    <a:pt x="71221" y="26556"/>
                  </a:cubicBezTo>
                  <a:lnTo>
                    <a:pt x="76084" y="18526"/>
                  </a:lnTo>
                  <a:cubicBezTo>
                    <a:pt x="76404" y="18000"/>
                    <a:pt x="76986" y="17671"/>
                    <a:pt x="77601" y="17671"/>
                  </a:cubicBezTo>
                  <a:lnTo>
                    <a:pt x="86763" y="17671"/>
                  </a:lnTo>
                  <a:cubicBezTo>
                    <a:pt x="87378" y="17671"/>
                    <a:pt x="87960" y="17999"/>
                    <a:pt x="88279" y="18525"/>
                  </a:cubicBezTo>
                  <a:lnTo>
                    <a:pt x="93143" y="26557"/>
                  </a:lnTo>
                  <a:cubicBezTo>
                    <a:pt x="94835" y="29350"/>
                    <a:pt x="97223" y="31688"/>
                    <a:pt x="100053" y="33324"/>
                  </a:cubicBezTo>
                  <a:lnTo>
                    <a:pt x="121683" y="45812"/>
                  </a:lnTo>
                  <a:cubicBezTo>
                    <a:pt x="124510" y="47446"/>
                    <a:pt x="127732" y="48345"/>
                    <a:pt x="131000" y="48414"/>
                  </a:cubicBezTo>
                  <a:lnTo>
                    <a:pt x="140388" y="48611"/>
                  </a:lnTo>
                  <a:cubicBezTo>
                    <a:pt x="141003" y="48624"/>
                    <a:pt x="141577" y="48963"/>
                    <a:pt x="141886" y="49497"/>
                  </a:cubicBezTo>
                  <a:lnTo>
                    <a:pt x="146467" y="57430"/>
                  </a:lnTo>
                  <a:cubicBezTo>
                    <a:pt x="146775" y="57964"/>
                    <a:pt x="146782" y="58633"/>
                    <a:pt x="146487" y="59172"/>
                  </a:cubicBezTo>
                  <a:lnTo>
                    <a:pt x="141962" y="67399"/>
                  </a:lnTo>
                  <a:lnTo>
                    <a:pt x="141962" y="67400"/>
                  </a:lnTo>
                  <a:cubicBezTo>
                    <a:pt x="140389" y="70262"/>
                    <a:pt x="139558" y="73501"/>
                    <a:pt x="139558" y="76767"/>
                  </a:cubicBezTo>
                  <a:lnTo>
                    <a:pt x="139558" y="101745"/>
                  </a:lnTo>
                  <a:cubicBezTo>
                    <a:pt x="139558" y="105011"/>
                    <a:pt x="140389" y="108250"/>
                    <a:pt x="141962" y="111113"/>
                  </a:cubicBezTo>
                  <a:lnTo>
                    <a:pt x="146486" y="119339"/>
                  </a:lnTo>
                  <a:cubicBezTo>
                    <a:pt x="146782" y="119879"/>
                    <a:pt x="146775" y="120549"/>
                    <a:pt x="146468" y="121081"/>
                  </a:cubicBezTo>
                  <a:lnTo>
                    <a:pt x="141885" y="129017"/>
                  </a:lnTo>
                  <a:cubicBezTo>
                    <a:pt x="141577" y="129549"/>
                    <a:pt x="141003" y="129887"/>
                    <a:pt x="140387" y="129901"/>
                  </a:cubicBezTo>
                  <a:lnTo>
                    <a:pt x="131004" y="130098"/>
                  </a:lnTo>
                  <a:cubicBezTo>
                    <a:pt x="127739" y="130165"/>
                    <a:pt x="124518" y="131063"/>
                    <a:pt x="121685" y="132699"/>
                  </a:cubicBezTo>
                  <a:lnTo>
                    <a:pt x="100055" y="145188"/>
                  </a:lnTo>
                  <a:cubicBezTo>
                    <a:pt x="97228" y="146820"/>
                    <a:pt x="94837" y="149158"/>
                    <a:pt x="93141" y="151955"/>
                  </a:cubicBezTo>
                  <a:lnTo>
                    <a:pt x="88280" y="159985"/>
                  </a:lnTo>
                  <a:cubicBezTo>
                    <a:pt x="87961" y="160513"/>
                    <a:pt x="87378" y="160842"/>
                    <a:pt x="86763" y="160842"/>
                  </a:cubicBezTo>
                  <a:lnTo>
                    <a:pt x="77601" y="160842"/>
                  </a:lnTo>
                  <a:cubicBezTo>
                    <a:pt x="76986" y="160842"/>
                    <a:pt x="76402" y="160514"/>
                    <a:pt x="76086" y="159987"/>
                  </a:cubicBezTo>
                  <a:lnTo>
                    <a:pt x="71219" y="151952"/>
                  </a:lnTo>
                  <a:cubicBezTo>
                    <a:pt x="69525" y="149158"/>
                    <a:pt x="67136" y="146820"/>
                    <a:pt x="64310" y="145189"/>
                  </a:cubicBezTo>
                  <a:lnTo>
                    <a:pt x="42677" y="132697"/>
                  </a:lnTo>
                  <a:cubicBezTo>
                    <a:pt x="39847" y="131063"/>
                    <a:pt x="36624" y="130165"/>
                    <a:pt x="33364" y="130098"/>
                  </a:cubicBezTo>
                  <a:lnTo>
                    <a:pt x="23977" y="129901"/>
                  </a:lnTo>
                  <a:cubicBezTo>
                    <a:pt x="23361" y="129887"/>
                    <a:pt x="22786" y="129549"/>
                    <a:pt x="22479" y="129015"/>
                  </a:cubicBezTo>
                  <a:lnTo>
                    <a:pt x="17898" y="121084"/>
                  </a:lnTo>
                  <a:cubicBezTo>
                    <a:pt x="17589" y="120549"/>
                    <a:pt x="17582" y="119881"/>
                    <a:pt x="17879" y="119341"/>
                  </a:cubicBezTo>
                  <a:lnTo>
                    <a:pt x="22402" y="111112"/>
                  </a:lnTo>
                  <a:cubicBezTo>
                    <a:pt x="23975" y="108250"/>
                    <a:pt x="24807" y="105011"/>
                    <a:pt x="24807" y="101745"/>
                  </a:cubicBezTo>
                  <a:lnTo>
                    <a:pt x="24807" y="76767"/>
                  </a:lnTo>
                  <a:cubicBezTo>
                    <a:pt x="24807" y="73501"/>
                    <a:pt x="23975" y="70262"/>
                    <a:pt x="22402" y="67399"/>
                  </a:cubicBezTo>
                  <a:lnTo>
                    <a:pt x="17879" y="59170"/>
                  </a:lnTo>
                  <a:cubicBezTo>
                    <a:pt x="17582" y="58631"/>
                    <a:pt x="17588" y="57965"/>
                    <a:pt x="17895" y="57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577253" y="4114213"/>
              <a:ext cx="60568" cy="60568"/>
            </a:xfrm>
            <a:custGeom>
              <a:rect b="b" l="l" r="r" t="t"/>
              <a:pathLst>
                <a:path extrusionOk="0" h="80758" w="80757">
                  <a:moveTo>
                    <a:pt x="42985" y="80678"/>
                  </a:moveTo>
                  <a:cubicBezTo>
                    <a:pt x="63196" y="79400"/>
                    <a:pt x="79400" y="63196"/>
                    <a:pt x="80677" y="42987"/>
                  </a:cubicBezTo>
                  <a:cubicBezTo>
                    <a:pt x="81410" y="31382"/>
                    <a:pt x="77129" y="20025"/>
                    <a:pt x="68933" y="11828"/>
                  </a:cubicBezTo>
                  <a:cubicBezTo>
                    <a:pt x="60737" y="3631"/>
                    <a:pt x="49381" y="-654"/>
                    <a:pt x="37773" y="81"/>
                  </a:cubicBezTo>
                  <a:cubicBezTo>
                    <a:pt x="17562" y="1358"/>
                    <a:pt x="1358" y="17562"/>
                    <a:pt x="81" y="37774"/>
                  </a:cubicBezTo>
                  <a:cubicBezTo>
                    <a:pt x="-652" y="49380"/>
                    <a:pt x="3630" y="60736"/>
                    <a:pt x="11828" y="68934"/>
                  </a:cubicBezTo>
                  <a:cubicBezTo>
                    <a:pt x="20035" y="77142"/>
                    <a:pt x="31397" y="81410"/>
                    <a:pt x="42985" y="80678"/>
                  </a:cubicBezTo>
                  <a:close/>
                  <a:moveTo>
                    <a:pt x="17719" y="38888"/>
                  </a:moveTo>
                  <a:cubicBezTo>
                    <a:pt x="18435" y="27537"/>
                    <a:pt x="27536" y="18438"/>
                    <a:pt x="38887" y="17720"/>
                  </a:cubicBezTo>
                  <a:cubicBezTo>
                    <a:pt x="45512" y="17299"/>
                    <a:pt x="51752" y="19641"/>
                    <a:pt x="56436" y="24324"/>
                  </a:cubicBezTo>
                  <a:cubicBezTo>
                    <a:pt x="61114" y="29002"/>
                    <a:pt x="63459" y="35233"/>
                    <a:pt x="63039" y="41873"/>
                  </a:cubicBezTo>
                  <a:cubicBezTo>
                    <a:pt x="62323" y="53223"/>
                    <a:pt x="53222" y="62322"/>
                    <a:pt x="41871" y="63040"/>
                  </a:cubicBezTo>
                  <a:cubicBezTo>
                    <a:pt x="41871" y="63040"/>
                    <a:pt x="41871" y="63040"/>
                    <a:pt x="41870" y="63040"/>
                  </a:cubicBezTo>
                  <a:cubicBezTo>
                    <a:pt x="35245" y="63459"/>
                    <a:pt x="29000" y="61114"/>
                    <a:pt x="24323" y="56437"/>
                  </a:cubicBezTo>
                  <a:cubicBezTo>
                    <a:pt x="19645" y="51759"/>
                    <a:pt x="17299" y="45526"/>
                    <a:pt x="17719" y="388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820168" y="4317912"/>
              <a:ext cx="60569" cy="60567"/>
            </a:xfrm>
            <a:custGeom>
              <a:rect b="b" l="l" r="r" t="t"/>
              <a:pathLst>
                <a:path extrusionOk="0" h="80756" w="80759">
                  <a:moveTo>
                    <a:pt x="37773" y="79"/>
                  </a:moveTo>
                  <a:cubicBezTo>
                    <a:pt x="17563" y="1357"/>
                    <a:pt x="1359" y="17561"/>
                    <a:pt x="81" y="37772"/>
                  </a:cubicBezTo>
                  <a:cubicBezTo>
                    <a:pt x="-652" y="49377"/>
                    <a:pt x="3630" y="60734"/>
                    <a:pt x="11828" y="68931"/>
                  </a:cubicBezTo>
                  <a:cubicBezTo>
                    <a:pt x="20035" y="77139"/>
                    <a:pt x="31398" y="81409"/>
                    <a:pt x="42986" y="80676"/>
                  </a:cubicBezTo>
                  <a:cubicBezTo>
                    <a:pt x="63197" y="79399"/>
                    <a:pt x="79401" y="63195"/>
                    <a:pt x="80678" y="42983"/>
                  </a:cubicBezTo>
                  <a:cubicBezTo>
                    <a:pt x="81411" y="31378"/>
                    <a:pt x="77129" y="20021"/>
                    <a:pt x="68931" y="11824"/>
                  </a:cubicBezTo>
                  <a:cubicBezTo>
                    <a:pt x="60737" y="3626"/>
                    <a:pt x="49381" y="-646"/>
                    <a:pt x="37773" y="79"/>
                  </a:cubicBezTo>
                  <a:close/>
                  <a:moveTo>
                    <a:pt x="63040" y="41869"/>
                  </a:moveTo>
                  <a:cubicBezTo>
                    <a:pt x="62324" y="53220"/>
                    <a:pt x="53223" y="62319"/>
                    <a:pt x="41872" y="63037"/>
                  </a:cubicBezTo>
                  <a:cubicBezTo>
                    <a:pt x="41872" y="63037"/>
                    <a:pt x="41872" y="63037"/>
                    <a:pt x="41871" y="63037"/>
                  </a:cubicBezTo>
                  <a:cubicBezTo>
                    <a:pt x="35235" y="63457"/>
                    <a:pt x="29001" y="61111"/>
                    <a:pt x="24324" y="56434"/>
                  </a:cubicBezTo>
                  <a:cubicBezTo>
                    <a:pt x="19645" y="51755"/>
                    <a:pt x="17299" y="45524"/>
                    <a:pt x="17720" y="38885"/>
                  </a:cubicBezTo>
                  <a:cubicBezTo>
                    <a:pt x="18437" y="27533"/>
                    <a:pt x="27538" y="18434"/>
                    <a:pt x="38889" y="17716"/>
                  </a:cubicBezTo>
                  <a:cubicBezTo>
                    <a:pt x="45515" y="17294"/>
                    <a:pt x="51754" y="19637"/>
                    <a:pt x="56436" y="24319"/>
                  </a:cubicBezTo>
                  <a:cubicBezTo>
                    <a:pt x="61114" y="28999"/>
                    <a:pt x="63460" y="35231"/>
                    <a:pt x="63040" y="41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788818" y="4281252"/>
              <a:ext cx="123271" cy="133886"/>
            </a:xfrm>
            <a:custGeom>
              <a:rect b="b" l="l" r="r" t="t"/>
              <a:pathLst>
                <a:path extrusionOk="0" h="178514" w="164361">
                  <a:moveTo>
                    <a:pt x="157449" y="75913"/>
                  </a:moveTo>
                  <a:lnTo>
                    <a:pt x="161972" y="67688"/>
                  </a:lnTo>
                  <a:cubicBezTo>
                    <a:pt x="165229" y="61765"/>
                    <a:pt x="165152" y="54449"/>
                    <a:pt x="161772" y="48596"/>
                  </a:cubicBezTo>
                  <a:lnTo>
                    <a:pt x="157191" y="40662"/>
                  </a:lnTo>
                  <a:cubicBezTo>
                    <a:pt x="153813" y="34808"/>
                    <a:pt x="147515" y="31085"/>
                    <a:pt x="140757" y="30942"/>
                  </a:cubicBezTo>
                  <a:lnTo>
                    <a:pt x="131372" y="30747"/>
                  </a:lnTo>
                  <a:cubicBezTo>
                    <a:pt x="131074" y="30740"/>
                    <a:pt x="130780" y="30659"/>
                    <a:pt x="130520" y="30509"/>
                  </a:cubicBezTo>
                  <a:lnTo>
                    <a:pt x="108891" y="18021"/>
                  </a:lnTo>
                  <a:cubicBezTo>
                    <a:pt x="108631" y="17871"/>
                    <a:pt x="108415" y="17658"/>
                    <a:pt x="108259" y="17402"/>
                  </a:cubicBezTo>
                  <a:lnTo>
                    <a:pt x="103395" y="9374"/>
                  </a:lnTo>
                  <a:cubicBezTo>
                    <a:pt x="99895" y="3592"/>
                    <a:pt x="93522" y="0"/>
                    <a:pt x="86762" y="0"/>
                  </a:cubicBezTo>
                  <a:lnTo>
                    <a:pt x="77601" y="0"/>
                  </a:lnTo>
                  <a:cubicBezTo>
                    <a:pt x="70842" y="0"/>
                    <a:pt x="64468" y="3591"/>
                    <a:pt x="60968" y="9372"/>
                  </a:cubicBezTo>
                  <a:lnTo>
                    <a:pt x="56102" y="17405"/>
                  </a:lnTo>
                  <a:cubicBezTo>
                    <a:pt x="55947" y="17659"/>
                    <a:pt x="55730" y="17871"/>
                    <a:pt x="55474" y="18020"/>
                  </a:cubicBezTo>
                  <a:lnTo>
                    <a:pt x="33839" y="30510"/>
                  </a:lnTo>
                  <a:cubicBezTo>
                    <a:pt x="33582" y="30659"/>
                    <a:pt x="33288" y="30740"/>
                    <a:pt x="32993" y="30747"/>
                  </a:cubicBezTo>
                  <a:lnTo>
                    <a:pt x="23603" y="30942"/>
                  </a:lnTo>
                  <a:cubicBezTo>
                    <a:pt x="16847" y="31085"/>
                    <a:pt x="10549" y="34808"/>
                    <a:pt x="7171" y="40662"/>
                  </a:cubicBezTo>
                  <a:lnTo>
                    <a:pt x="2590" y="48595"/>
                  </a:lnTo>
                  <a:cubicBezTo>
                    <a:pt x="-790" y="54449"/>
                    <a:pt x="-867" y="61765"/>
                    <a:pt x="2390" y="67687"/>
                  </a:cubicBezTo>
                  <a:lnTo>
                    <a:pt x="6915" y="75918"/>
                  </a:lnTo>
                  <a:cubicBezTo>
                    <a:pt x="7058" y="76177"/>
                    <a:pt x="7133" y="76471"/>
                    <a:pt x="7133" y="76768"/>
                  </a:cubicBezTo>
                  <a:lnTo>
                    <a:pt x="7133" y="101747"/>
                  </a:lnTo>
                  <a:cubicBezTo>
                    <a:pt x="7133" y="102044"/>
                    <a:pt x="7059" y="102338"/>
                    <a:pt x="6913" y="102601"/>
                  </a:cubicBezTo>
                  <a:lnTo>
                    <a:pt x="2390" y="110827"/>
                  </a:lnTo>
                  <a:cubicBezTo>
                    <a:pt x="-867" y="116750"/>
                    <a:pt x="-790" y="124066"/>
                    <a:pt x="2589" y="129918"/>
                  </a:cubicBezTo>
                  <a:lnTo>
                    <a:pt x="7171" y="137856"/>
                  </a:lnTo>
                  <a:cubicBezTo>
                    <a:pt x="10550" y="143707"/>
                    <a:pt x="16847" y="147430"/>
                    <a:pt x="23604" y="147572"/>
                  </a:cubicBezTo>
                  <a:lnTo>
                    <a:pt x="32995" y="147769"/>
                  </a:lnTo>
                  <a:cubicBezTo>
                    <a:pt x="33291" y="147776"/>
                    <a:pt x="33583" y="147856"/>
                    <a:pt x="33841" y="148006"/>
                  </a:cubicBezTo>
                  <a:lnTo>
                    <a:pt x="55476" y="160497"/>
                  </a:lnTo>
                  <a:cubicBezTo>
                    <a:pt x="55733" y="160646"/>
                    <a:pt x="55948" y="160858"/>
                    <a:pt x="56103" y="161113"/>
                  </a:cubicBezTo>
                  <a:lnTo>
                    <a:pt x="60968" y="169143"/>
                  </a:lnTo>
                  <a:cubicBezTo>
                    <a:pt x="64469" y="174924"/>
                    <a:pt x="70842" y="178515"/>
                    <a:pt x="77601" y="178515"/>
                  </a:cubicBezTo>
                  <a:lnTo>
                    <a:pt x="86762" y="178515"/>
                  </a:lnTo>
                  <a:cubicBezTo>
                    <a:pt x="93522" y="178515"/>
                    <a:pt x="99895" y="174922"/>
                    <a:pt x="103394" y="169143"/>
                  </a:cubicBezTo>
                  <a:lnTo>
                    <a:pt x="108260" y="161110"/>
                  </a:lnTo>
                  <a:cubicBezTo>
                    <a:pt x="108413" y="160857"/>
                    <a:pt x="108629" y="160645"/>
                    <a:pt x="108888" y="160496"/>
                  </a:cubicBezTo>
                  <a:lnTo>
                    <a:pt x="130523" y="148005"/>
                  </a:lnTo>
                  <a:cubicBezTo>
                    <a:pt x="130778" y="147856"/>
                    <a:pt x="131071" y="147776"/>
                    <a:pt x="131370" y="147769"/>
                  </a:cubicBezTo>
                  <a:lnTo>
                    <a:pt x="140759" y="147572"/>
                  </a:lnTo>
                  <a:cubicBezTo>
                    <a:pt x="147515" y="147430"/>
                    <a:pt x="153812" y="143707"/>
                    <a:pt x="157191" y="137853"/>
                  </a:cubicBezTo>
                  <a:lnTo>
                    <a:pt x="161772" y="129920"/>
                  </a:lnTo>
                  <a:cubicBezTo>
                    <a:pt x="165152" y="124066"/>
                    <a:pt x="165229" y="116750"/>
                    <a:pt x="161972" y="110828"/>
                  </a:cubicBezTo>
                  <a:lnTo>
                    <a:pt x="157449" y="102602"/>
                  </a:lnTo>
                  <a:cubicBezTo>
                    <a:pt x="157305" y="102339"/>
                    <a:pt x="157228" y="102044"/>
                    <a:pt x="157228" y="101747"/>
                  </a:cubicBezTo>
                  <a:lnTo>
                    <a:pt x="157228" y="76768"/>
                  </a:lnTo>
                  <a:cubicBezTo>
                    <a:pt x="157230" y="76470"/>
                    <a:pt x="157305" y="76174"/>
                    <a:pt x="157449" y="75913"/>
                  </a:cubicBezTo>
                  <a:close/>
                  <a:moveTo>
                    <a:pt x="141962" y="111115"/>
                  </a:moveTo>
                  <a:lnTo>
                    <a:pt x="146485" y="119343"/>
                  </a:lnTo>
                  <a:cubicBezTo>
                    <a:pt x="146782" y="119882"/>
                    <a:pt x="146775" y="120547"/>
                    <a:pt x="146467" y="121084"/>
                  </a:cubicBezTo>
                  <a:lnTo>
                    <a:pt x="141886" y="129017"/>
                  </a:lnTo>
                  <a:cubicBezTo>
                    <a:pt x="141577" y="129550"/>
                    <a:pt x="141003" y="129890"/>
                    <a:pt x="140388" y="129904"/>
                  </a:cubicBezTo>
                  <a:lnTo>
                    <a:pt x="131004" y="130101"/>
                  </a:lnTo>
                  <a:cubicBezTo>
                    <a:pt x="127736" y="130168"/>
                    <a:pt x="124513" y="131067"/>
                    <a:pt x="121685" y="132701"/>
                  </a:cubicBezTo>
                  <a:lnTo>
                    <a:pt x="100055" y="145190"/>
                  </a:lnTo>
                  <a:cubicBezTo>
                    <a:pt x="97226" y="146823"/>
                    <a:pt x="94834" y="149163"/>
                    <a:pt x="93144" y="151957"/>
                  </a:cubicBezTo>
                  <a:lnTo>
                    <a:pt x="88278" y="159990"/>
                  </a:lnTo>
                  <a:cubicBezTo>
                    <a:pt x="87958" y="160515"/>
                    <a:pt x="87379" y="160843"/>
                    <a:pt x="86764" y="160843"/>
                  </a:cubicBezTo>
                  <a:lnTo>
                    <a:pt x="77602" y="160843"/>
                  </a:lnTo>
                  <a:cubicBezTo>
                    <a:pt x="76987" y="160843"/>
                    <a:pt x="76405" y="160515"/>
                    <a:pt x="76085" y="159987"/>
                  </a:cubicBezTo>
                  <a:lnTo>
                    <a:pt x="71222" y="151959"/>
                  </a:lnTo>
                  <a:cubicBezTo>
                    <a:pt x="69529" y="149163"/>
                    <a:pt x="67138" y="146823"/>
                    <a:pt x="64311" y="145191"/>
                  </a:cubicBezTo>
                  <a:lnTo>
                    <a:pt x="42682" y="132702"/>
                  </a:lnTo>
                  <a:cubicBezTo>
                    <a:pt x="39852" y="131067"/>
                    <a:pt x="36628" y="130168"/>
                    <a:pt x="33364" y="130101"/>
                  </a:cubicBezTo>
                  <a:lnTo>
                    <a:pt x="23977" y="129904"/>
                  </a:lnTo>
                  <a:cubicBezTo>
                    <a:pt x="23361" y="129890"/>
                    <a:pt x="22786" y="129550"/>
                    <a:pt x="22479" y="129019"/>
                  </a:cubicBezTo>
                  <a:lnTo>
                    <a:pt x="17898" y="121081"/>
                  </a:lnTo>
                  <a:cubicBezTo>
                    <a:pt x="17589" y="120549"/>
                    <a:pt x="17582" y="119882"/>
                    <a:pt x="17879" y="119342"/>
                  </a:cubicBezTo>
                  <a:lnTo>
                    <a:pt x="22400" y="111118"/>
                  </a:lnTo>
                  <a:cubicBezTo>
                    <a:pt x="23975" y="108255"/>
                    <a:pt x="24808" y="105015"/>
                    <a:pt x="24808" y="101747"/>
                  </a:cubicBezTo>
                  <a:lnTo>
                    <a:pt x="24808" y="76768"/>
                  </a:lnTo>
                  <a:cubicBezTo>
                    <a:pt x="24808" y="73500"/>
                    <a:pt x="23975" y="70260"/>
                    <a:pt x="22402" y="67400"/>
                  </a:cubicBezTo>
                  <a:lnTo>
                    <a:pt x="17879" y="59171"/>
                  </a:lnTo>
                  <a:cubicBezTo>
                    <a:pt x="17582" y="58633"/>
                    <a:pt x="17589" y="57967"/>
                    <a:pt x="17898" y="57432"/>
                  </a:cubicBezTo>
                  <a:lnTo>
                    <a:pt x="22479" y="49498"/>
                  </a:lnTo>
                  <a:cubicBezTo>
                    <a:pt x="22787" y="48965"/>
                    <a:pt x="23361" y="48625"/>
                    <a:pt x="23976" y="48611"/>
                  </a:cubicBezTo>
                  <a:lnTo>
                    <a:pt x="33368" y="48416"/>
                  </a:lnTo>
                  <a:cubicBezTo>
                    <a:pt x="36634" y="48346"/>
                    <a:pt x="39855" y="47447"/>
                    <a:pt x="42680" y="45814"/>
                  </a:cubicBezTo>
                  <a:lnTo>
                    <a:pt x="64315" y="33324"/>
                  </a:lnTo>
                  <a:cubicBezTo>
                    <a:pt x="67143" y="31689"/>
                    <a:pt x="69532" y="29350"/>
                    <a:pt x="71222" y="26558"/>
                  </a:cubicBezTo>
                  <a:lnTo>
                    <a:pt x="76087" y="18528"/>
                  </a:lnTo>
                  <a:cubicBezTo>
                    <a:pt x="76406" y="18001"/>
                    <a:pt x="76988" y="17672"/>
                    <a:pt x="77603" y="17672"/>
                  </a:cubicBezTo>
                  <a:lnTo>
                    <a:pt x="86765" y="17672"/>
                  </a:lnTo>
                  <a:cubicBezTo>
                    <a:pt x="87380" y="17672"/>
                    <a:pt x="87961" y="17999"/>
                    <a:pt x="88280" y="18528"/>
                  </a:cubicBezTo>
                  <a:lnTo>
                    <a:pt x="93144" y="26556"/>
                  </a:lnTo>
                  <a:cubicBezTo>
                    <a:pt x="94836" y="29350"/>
                    <a:pt x="97224" y="31689"/>
                    <a:pt x="100054" y="33325"/>
                  </a:cubicBezTo>
                  <a:lnTo>
                    <a:pt x="121684" y="45813"/>
                  </a:lnTo>
                  <a:cubicBezTo>
                    <a:pt x="124512" y="47447"/>
                    <a:pt x="127733" y="48346"/>
                    <a:pt x="131002" y="48416"/>
                  </a:cubicBezTo>
                  <a:lnTo>
                    <a:pt x="140388" y="48611"/>
                  </a:lnTo>
                  <a:cubicBezTo>
                    <a:pt x="141004" y="48625"/>
                    <a:pt x="141579" y="48965"/>
                    <a:pt x="141887" y="49498"/>
                  </a:cubicBezTo>
                  <a:lnTo>
                    <a:pt x="146468" y="57434"/>
                  </a:lnTo>
                  <a:cubicBezTo>
                    <a:pt x="146776" y="57966"/>
                    <a:pt x="146783" y="58633"/>
                    <a:pt x="146487" y="59173"/>
                  </a:cubicBezTo>
                  <a:lnTo>
                    <a:pt x="141963" y="67400"/>
                  </a:lnTo>
                  <a:lnTo>
                    <a:pt x="141963" y="67401"/>
                  </a:lnTo>
                  <a:cubicBezTo>
                    <a:pt x="140389" y="70264"/>
                    <a:pt x="139557" y="73503"/>
                    <a:pt x="139557" y="76768"/>
                  </a:cubicBezTo>
                  <a:lnTo>
                    <a:pt x="139557" y="101747"/>
                  </a:lnTo>
                  <a:cubicBezTo>
                    <a:pt x="139556" y="105010"/>
                    <a:pt x="140388" y="108250"/>
                    <a:pt x="141962" y="1111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771256" y="4098144"/>
              <a:ext cx="112780" cy="83538"/>
            </a:xfrm>
            <a:custGeom>
              <a:rect b="b" l="l" r="r" t="t"/>
              <a:pathLst>
                <a:path extrusionOk="0" h="111384" w="150373">
                  <a:moveTo>
                    <a:pt x="8834" y="17673"/>
                  </a:moveTo>
                  <a:lnTo>
                    <a:pt x="108325" y="17673"/>
                  </a:lnTo>
                  <a:lnTo>
                    <a:pt x="108325" y="82820"/>
                  </a:lnTo>
                  <a:lnTo>
                    <a:pt x="98671" y="74204"/>
                  </a:lnTo>
                  <a:cubicBezTo>
                    <a:pt x="95032" y="70955"/>
                    <a:pt x="89445" y="71275"/>
                    <a:pt x="86195" y="74915"/>
                  </a:cubicBezTo>
                  <a:cubicBezTo>
                    <a:pt x="82946" y="78556"/>
                    <a:pt x="83264" y="84142"/>
                    <a:pt x="86906" y="87391"/>
                  </a:cubicBezTo>
                  <a:lnTo>
                    <a:pt x="111280" y="109141"/>
                  </a:lnTo>
                  <a:cubicBezTo>
                    <a:pt x="112955" y="110637"/>
                    <a:pt x="115058" y="111384"/>
                    <a:pt x="117162" y="111384"/>
                  </a:cubicBezTo>
                  <a:cubicBezTo>
                    <a:pt x="119266" y="111384"/>
                    <a:pt x="121370" y="110636"/>
                    <a:pt x="123045" y="109141"/>
                  </a:cubicBezTo>
                  <a:lnTo>
                    <a:pt x="147420" y="87391"/>
                  </a:lnTo>
                  <a:cubicBezTo>
                    <a:pt x="151062" y="84142"/>
                    <a:pt x="151379" y="78556"/>
                    <a:pt x="148131" y="74915"/>
                  </a:cubicBezTo>
                  <a:cubicBezTo>
                    <a:pt x="144884" y="71273"/>
                    <a:pt x="139297" y="70956"/>
                    <a:pt x="135655" y="74204"/>
                  </a:cubicBezTo>
                  <a:lnTo>
                    <a:pt x="126000" y="82820"/>
                  </a:lnTo>
                  <a:lnTo>
                    <a:pt x="126000" y="8837"/>
                  </a:lnTo>
                  <a:cubicBezTo>
                    <a:pt x="126000" y="3955"/>
                    <a:pt x="122045" y="0"/>
                    <a:pt x="1171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4" y="17673"/>
                    <a:pt x="8834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573956" y="4311010"/>
              <a:ext cx="112780" cy="83538"/>
            </a:xfrm>
            <a:custGeom>
              <a:rect b="b" l="l" r="r" t="t"/>
              <a:pathLst>
                <a:path extrusionOk="0" h="111384" w="150373">
                  <a:moveTo>
                    <a:pt x="141540" y="93711"/>
                  </a:moveTo>
                  <a:lnTo>
                    <a:pt x="42048" y="93711"/>
                  </a:lnTo>
                  <a:lnTo>
                    <a:pt x="42048" y="28565"/>
                  </a:lnTo>
                  <a:lnTo>
                    <a:pt x="51702" y="37180"/>
                  </a:lnTo>
                  <a:cubicBezTo>
                    <a:pt x="53387" y="38684"/>
                    <a:pt x="55489" y="39424"/>
                    <a:pt x="57582" y="39424"/>
                  </a:cubicBezTo>
                  <a:cubicBezTo>
                    <a:pt x="60012" y="39424"/>
                    <a:pt x="62432" y="38427"/>
                    <a:pt x="64179" y="36470"/>
                  </a:cubicBezTo>
                  <a:cubicBezTo>
                    <a:pt x="67428" y="32829"/>
                    <a:pt x="67110" y="27243"/>
                    <a:pt x="63468" y="23994"/>
                  </a:cubicBezTo>
                  <a:lnTo>
                    <a:pt x="39093" y="2244"/>
                  </a:lnTo>
                  <a:cubicBezTo>
                    <a:pt x="35742" y="-748"/>
                    <a:pt x="30677" y="-748"/>
                    <a:pt x="27327" y="2244"/>
                  </a:cubicBezTo>
                  <a:lnTo>
                    <a:pt x="2953" y="23994"/>
                  </a:lnTo>
                  <a:cubicBezTo>
                    <a:pt x="-688" y="27243"/>
                    <a:pt x="-1005" y="32829"/>
                    <a:pt x="2243" y="36470"/>
                  </a:cubicBezTo>
                  <a:cubicBezTo>
                    <a:pt x="5492" y="40113"/>
                    <a:pt x="11078" y="40431"/>
                    <a:pt x="14719" y="37180"/>
                  </a:cubicBezTo>
                  <a:lnTo>
                    <a:pt x="24372" y="28565"/>
                  </a:lnTo>
                  <a:lnTo>
                    <a:pt x="24372" y="102548"/>
                  </a:lnTo>
                  <a:cubicBezTo>
                    <a:pt x="24372" y="107429"/>
                    <a:pt x="28328" y="111385"/>
                    <a:pt x="33209" y="111385"/>
                  </a:cubicBezTo>
                  <a:lnTo>
                    <a:pt x="141537" y="111385"/>
                  </a:lnTo>
                  <a:cubicBezTo>
                    <a:pt x="146419" y="111385"/>
                    <a:pt x="150374" y="107429"/>
                    <a:pt x="150374" y="102548"/>
                  </a:cubicBezTo>
                  <a:cubicBezTo>
                    <a:pt x="150374" y="97667"/>
                    <a:pt x="146420" y="93711"/>
                    <a:pt x="141540" y="93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745693" y="4223826"/>
              <a:ext cx="209521" cy="248740"/>
            </a:xfrm>
            <a:custGeom>
              <a:rect b="b" l="l" r="r" t="t"/>
              <a:pathLst>
                <a:path extrusionOk="0" h="331653" w="279361">
                  <a:moveTo>
                    <a:pt x="270525" y="188904"/>
                  </a:moveTo>
                  <a:cubicBezTo>
                    <a:pt x="275406" y="188904"/>
                    <a:pt x="279361" y="184949"/>
                    <a:pt x="279361" y="180068"/>
                  </a:cubicBezTo>
                  <a:lnTo>
                    <a:pt x="279361" y="8837"/>
                  </a:lnTo>
                  <a:cubicBezTo>
                    <a:pt x="279361" y="3955"/>
                    <a:pt x="275406" y="0"/>
                    <a:pt x="27052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322817"/>
                  </a:lnTo>
                  <a:cubicBezTo>
                    <a:pt x="0" y="327698"/>
                    <a:pt x="3955" y="331653"/>
                    <a:pt x="8837" y="331653"/>
                  </a:cubicBezTo>
                  <a:lnTo>
                    <a:pt x="270525" y="331653"/>
                  </a:lnTo>
                  <a:cubicBezTo>
                    <a:pt x="275406" y="331653"/>
                    <a:pt x="279361" y="327698"/>
                    <a:pt x="279361" y="322817"/>
                  </a:cubicBezTo>
                  <a:lnTo>
                    <a:pt x="279361" y="215398"/>
                  </a:lnTo>
                  <a:cubicBezTo>
                    <a:pt x="279361" y="210517"/>
                    <a:pt x="275406" y="206561"/>
                    <a:pt x="270525" y="206561"/>
                  </a:cubicBezTo>
                  <a:cubicBezTo>
                    <a:pt x="265643" y="206561"/>
                    <a:pt x="261688" y="210517"/>
                    <a:pt x="261688" y="215398"/>
                  </a:cubicBezTo>
                  <a:lnTo>
                    <a:pt x="261688" y="313980"/>
                  </a:lnTo>
                  <a:lnTo>
                    <a:pt x="17673" y="313980"/>
                  </a:lnTo>
                  <a:lnTo>
                    <a:pt x="17673" y="17673"/>
                  </a:lnTo>
                  <a:lnTo>
                    <a:pt x="261688" y="17673"/>
                  </a:lnTo>
                  <a:lnTo>
                    <a:pt x="261688" y="180068"/>
                  </a:lnTo>
                  <a:cubicBezTo>
                    <a:pt x="261688" y="184948"/>
                    <a:pt x="265643" y="188904"/>
                    <a:pt x="270525" y="188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559138" y="4020129"/>
              <a:ext cx="153158" cy="248740"/>
            </a:xfrm>
            <a:custGeom>
              <a:rect b="b" l="l" r="r" t="t"/>
              <a:pathLst>
                <a:path extrusionOk="0" h="331653" w="204211">
                  <a:moveTo>
                    <a:pt x="8837" y="17673"/>
                  </a:moveTo>
                  <a:lnTo>
                    <a:pt x="186539" y="17673"/>
                  </a:lnTo>
                  <a:lnTo>
                    <a:pt x="186539" y="313980"/>
                  </a:lnTo>
                  <a:lnTo>
                    <a:pt x="157521" y="313980"/>
                  </a:lnTo>
                  <a:cubicBezTo>
                    <a:pt x="152640" y="313980"/>
                    <a:pt x="148685" y="317935"/>
                    <a:pt x="148685" y="322817"/>
                  </a:cubicBezTo>
                  <a:cubicBezTo>
                    <a:pt x="148685" y="327698"/>
                    <a:pt x="152640" y="331653"/>
                    <a:pt x="157521" y="331653"/>
                  </a:cubicBezTo>
                  <a:lnTo>
                    <a:pt x="195375" y="331653"/>
                  </a:lnTo>
                  <a:cubicBezTo>
                    <a:pt x="200257" y="331653"/>
                    <a:pt x="204212" y="327698"/>
                    <a:pt x="204212" y="322817"/>
                  </a:cubicBezTo>
                  <a:lnTo>
                    <a:pt x="204212" y="8837"/>
                  </a:lnTo>
                  <a:cubicBezTo>
                    <a:pt x="204212" y="3955"/>
                    <a:pt x="200257" y="0"/>
                    <a:pt x="19537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502777" y="4020129"/>
              <a:ext cx="154632" cy="248740"/>
            </a:xfrm>
            <a:custGeom>
              <a:rect b="b" l="l" r="r" t="t"/>
              <a:pathLst>
                <a:path extrusionOk="0" h="331653" w="206176">
                  <a:moveTo>
                    <a:pt x="206176" y="322817"/>
                  </a:moveTo>
                  <a:cubicBezTo>
                    <a:pt x="206176" y="317935"/>
                    <a:pt x="202221" y="313980"/>
                    <a:pt x="197339" y="313980"/>
                  </a:cubicBezTo>
                  <a:lnTo>
                    <a:pt x="17673" y="313980"/>
                  </a:lnTo>
                  <a:lnTo>
                    <a:pt x="17673" y="17673"/>
                  </a:lnTo>
                  <a:lnTo>
                    <a:pt x="48656" y="17673"/>
                  </a:lnTo>
                  <a:cubicBezTo>
                    <a:pt x="53537" y="17673"/>
                    <a:pt x="57493" y="13718"/>
                    <a:pt x="57493" y="8837"/>
                  </a:cubicBezTo>
                  <a:cubicBezTo>
                    <a:pt x="57493" y="3955"/>
                    <a:pt x="53536" y="0"/>
                    <a:pt x="4865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322817"/>
                  </a:lnTo>
                  <a:cubicBezTo>
                    <a:pt x="0" y="327698"/>
                    <a:pt x="3955" y="331653"/>
                    <a:pt x="8837" y="331653"/>
                  </a:cubicBezTo>
                  <a:lnTo>
                    <a:pt x="197339" y="331653"/>
                  </a:lnTo>
                  <a:cubicBezTo>
                    <a:pt x="202221" y="331653"/>
                    <a:pt x="206176" y="327698"/>
                    <a:pt x="206176" y="322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2634274" y="4303497"/>
              <a:ext cx="91672" cy="29743"/>
            </a:xfrm>
            <a:custGeom>
              <a:rect b="b" l="l" r="r" t="t"/>
              <a:pathLst>
                <a:path extrusionOk="0" h="39658" w="122230">
                  <a:moveTo>
                    <a:pt x="113393" y="0"/>
                  </a:moveTo>
                  <a:lnTo>
                    <a:pt x="30825" y="0"/>
                  </a:lnTo>
                  <a:cubicBezTo>
                    <a:pt x="28482" y="0"/>
                    <a:pt x="26235" y="931"/>
                    <a:pt x="24577" y="2587"/>
                  </a:cubicBezTo>
                  <a:lnTo>
                    <a:pt x="2589" y="24574"/>
                  </a:lnTo>
                  <a:cubicBezTo>
                    <a:pt x="-863" y="28025"/>
                    <a:pt x="-863" y="33621"/>
                    <a:pt x="2588" y="37070"/>
                  </a:cubicBezTo>
                  <a:cubicBezTo>
                    <a:pt x="4314" y="38797"/>
                    <a:pt x="6575" y="39659"/>
                    <a:pt x="8837" y="39659"/>
                  </a:cubicBezTo>
                  <a:cubicBezTo>
                    <a:pt x="11098" y="39659"/>
                    <a:pt x="13361" y="38797"/>
                    <a:pt x="15086" y="37072"/>
                  </a:cubicBezTo>
                  <a:lnTo>
                    <a:pt x="34486" y="17672"/>
                  </a:lnTo>
                  <a:lnTo>
                    <a:pt x="113394" y="17672"/>
                  </a:lnTo>
                  <a:cubicBezTo>
                    <a:pt x="118275" y="17672"/>
                    <a:pt x="122231" y="13717"/>
                    <a:pt x="122231" y="8835"/>
                  </a:cubicBezTo>
                  <a:cubicBezTo>
                    <a:pt x="122231" y="3954"/>
                    <a:pt x="118273" y="0"/>
                    <a:pt x="113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2704746" y="4323036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2661517" y="4323036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2704746" y="4344471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661517" y="4344471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732046" y="4134969"/>
              <a:ext cx="91671" cy="29743"/>
            </a:xfrm>
            <a:custGeom>
              <a:rect b="b" l="l" r="r" t="t"/>
              <a:pathLst>
                <a:path extrusionOk="0" h="39658" w="122228">
                  <a:moveTo>
                    <a:pt x="8837" y="39659"/>
                  </a:moveTo>
                  <a:lnTo>
                    <a:pt x="91404" y="39659"/>
                  </a:lnTo>
                  <a:cubicBezTo>
                    <a:pt x="93748" y="39659"/>
                    <a:pt x="95995" y="38728"/>
                    <a:pt x="97653" y="37072"/>
                  </a:cubicBezTo>
                  <a:lnTo>
                    <a:pt x="119640" y="15085"/>
                  </a:lnTo>
                  <a:cubicBezTo>
                    <a:pt x="123091" y="11633"/>
                    <a:pt x="123091" y="6038"/>
                    <a:pt x="119640" y="2587"/>
                  </a:cubicBezTo>
                  <a:cubicBezTo>
                    <a:pt x="116188" y="-862"/>
                    <a:pt x="110594" y="-862"/>
                    <a:pt x="107143" y="2587"/>
                  </a:cubicBezTo>
                  <a:lnTo>
                    <a:pt x="87745" y="21987"/>
                  </a:lnTo>
                  <a:lnTo>
                    <a:pt x="8837" y="21987"/>
                  </a:lnTo>
                  <a:cubicBezTo>
                    <a:pt x="3955" y="21987"/>
                    <a:pt x="0" y="25942"/>
                    <a:pt x="0" y="30823"/>
                  </a:cubicBezTo>
                  <a:cubicBezTo>
                    <a:pt x="0" y="35705"/>
                    <a:pt x="3956" y="39659"/>
                    <a:pt x="8837" y="396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732046" y="4194765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28267" y="8837"/>
                  </a:move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759041" y="4194765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2732046" y="4173330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759041" y="4173330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4" name="Google Shape;1864;p35"/>
          <p:cNvGrpSpPr/>
          <p:nvPr/>
        </p:nvGrpSpPr>
        <p:grpSpPr>
          <a:xfrm>
            <a:off x="4710114" y="4055499"/>
            <a:ext cx="452438" cy="381696"/>
            <a:chOff x="4710114" y="4055499"/>
            <a:chExt cx="452438" cy="381696"/>
          </a:xfrm>
        </p:grpSpPr>
        <p:sp>
          <p:nvSpPr>
            <p:cNvPr id="1865" name="Google Shape;1865;p35"/>
            <p:cNvSpPr/>
            <p:nvPr/>
          </p:nvSpPr>
          <p:spPr>
            <a:xfrm>
              <a:off x="4710114" y="4055499"/>
              <a:ext cx="452438" cy="381696"/>
            </a:xfrm>
            <a:custGeom>
              <a:rect b="b" l="l" r="r" t="t"/>
              <a:pathLst>
                <a:path extrusionOk="0" h="508928" w="603250">
                  <a:moveTo>
                    <a:pt x="594413" y="33906"/>
                  </a:moveTo>
                  <a:lnTo>
                    <a:pt x="586450" y="33906"/>
                  </a:lnTo>
                  <a:lnTo>
                    <a:pt x="568648" y="8653"/>
                  </a:lnTo>
                  <a:cubicBezTo>
                    <a:pt x="564828" y="3234"/>
                    <a:pt x="558591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6"/>
                    <a:pt x="456849" y="8837"/>
                  </a:cubicBezTo>
                  <a:cubicBezTo>
                    <a:pt x="456849" y="13717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7"/>
                    <a:pt x="439191" y="8837"/>
                  </a:cubicBezTo>
                  <a:cubicBezTo>
                    <a:pt x="439191" y="3956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4" y="3234"/>
                    <a:pt x="34603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2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5" y="508929"/>
                    <a:pt x="8837" y="508929"/>
                  </a:cubicBezTo>
                  <a:lnTo>
                    <a:pt x="72099" y="508929"/>
                  </a:lnTo>
                  <a:cubicBezTo>
                    <a:pt x="76980" y="508929"/>
                    <a:pt x="80936" y="504973"/>
                    <a:pt x="80936" y="500092"/>
                  </a:cubicBezTo>
                  <a:cubicBezTo>
                    <a:pt x="80936" y="495211"/>
                    <a:pt x="76980" y="491255"/>
                    <a:pt x="72099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107432" y="491255"/>
                  </a:lnTo>
                  <a:cubicBezTo>
                    <a:pt x="102550" y="491255"/>
                    <a:pt x="98595" y="495211"/>
                    <a:pt x="98595" y="500092"/>
                  </a:cubicBezTo>
                  <a:cubicBezTo>
                    <a:pt x="98595" y="504973"/>
                    <a:pt x="102550" y="508929"/>
                    <a:pt x="107432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2"/>
                    <a:pt x="599295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4888464" y="4107064"/>
              <a:ext cx="95735" cy="95735"/>
            </a:xfrm>
            <a:custGeom>
              <a:rect b="b" l="l" r="r" t="t"/>
              <a:pathLst>
                <a:path extrusionOk="0" h="127646" w="127647">
                  <a:moveTo>
                    <a:pt x="63823" y="0"/>
                  </a:moveTo>
                  <a:cubicBezTo>
                    <a:pt x="28631" y="0"/>
                    <a:pt x="0" y="28631"/>
                    <a:pt x="0" y="63823"/>
                  </a:cubicBezTo>
                  <a:cubicBezTo>
                    <a:pt x="0" y="99015"/>
                    <a:pt x="28631" y="127646"/>
                    <a:pt x="63823" y="127646"/>
                  </a:cubicBezTo>
                  <a:cubicBezTo>
                    <a:pt x="99015" y="127646"/>
                    <a:pt x="127647" y="99015"/>
                    <a:pt x="127647" y="63823"/>
                  </a:cubicBezTo>
                  <a:cubicBezTo>
                    <a:pt x="127647" y="28631"/>
                    <a:pt x="99015" y="0"/>
                    <a:pt x="63823" y="0"/>
                  </a:cubicBezTo>
                  <a:close/>
                  <a:moveTo>
                    <a:pt x="63823" y="109974"/>
                  </a:moveTo>
                  <a:cubicBezTo>
                    <a:pt x="38376" y="109974"/>
                    <a:pt x="17673" y="89272"/>
                    <a:pt x="17673" y="63824"/>
                  </a:cubicBezTo>
                  <a:cubicBezTo>
                    <a:pt x="17673" y="38377"/>
                    <a:pt x="38376" y="17675"/>
                    <a:pt x="63823" y="17675"/>
                  </a:cubicBezTo>
                  <a:cubicBezTo>
                    <a:pt x="89272" y="17675"/>
                    <a:pt x="109974" y="38377"/>
                    <a:pt x="109974" y="63824"/>
                  </a:cubicBezTo>
                  <a:cubicBezTo>
                    <a:pt x="109974" y="89272"/>
                    <a:pt x="89272" y="109974"/>
                    <a:pt x="63823" y="1099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4992594" y="4211195"/>
              <a:ext cx="95735" cy="95735"/>
            </a:xfrm>
            <a:custGeom>
              <a:rect b="b" l="l" r="r" t="t"/>
              <a:pathLst>
                <a:path extrusionOk="0" h="127647" w="127647">
                  <a:moveTo>
                    <a:pt x="16447" y="21063"/>
                  </a:moveTo>
                  <a:cubicBezTo>
                    <a:pt x="13176" y="24685"/>
                    <a:pt x="13461" y="30273"/>
                    <a:pt x="17083" y="33544"/>
                  </a:cubicBezTo>
                  <a:cubicBezTo>
                    <a:pt x="20705" y="36815"/>
                    <a:pt x="26293" y="36530"/>
                    <a:pt x="29564" y="32908"/>
                  </a:cubicBezTo>
                  <a:cubicBezTo>
                    <a:pt x="38306" y="23225"/>
                    <a:pt x="50794" y="17672"/>
                    <a:pt x="63824" y="17672"/>
                  </a:cubicBezTo>
                  <a:cubicBezTo>
                    <a:pt x="89272" y="17672"/>
                    <a:pt x="109974" y="38376"/>
                    <a:pt x="109974" y="63823"/>
                  </a:cubicBezTo>
                  <a:cubicBezTo>
                    <a:pt x="109974" y="89270"/>
                    <a:pt x="89272" y="109973"/>
                    <a:pt x="63823" y="109973"/>
                  </a:cubicBezTo>
                  <a:cubicBezTo>
                    <a:pt x="38376" y="109973"/>
                    <a:pt x="17673" y="89270"/>
                    <a:pt x="17673" y="63823"/>
                  </a:cubicBezTo>
                  <a:cubicBezTo>
                    <a:pt x="17673" y="62726"/>
                    <a:pt x="17726" y="61526"/>
                    <a:pt x="17835" y="60151"/>
                  </a:cubicBezTo>
                  <a:cubicBezTo>
                    <a:pt x="18219" y="55286"/>
                    <a:pt x="14586" y="51031"/>
                    <a:pt x="9720" y="50647"/>
                  </a:cubicBezTo>
                  <a:cubicBezTo>
                    <a:pt x="4842" y="50259"/>
                    <a:pt x="600" y="53897"/>
                    <a:pt x="217" y="58761"/>
                  </a:cubicBezTo>
                  <a:cubicBezTo>
                    <a:pt x="71" y="60602"/>
                    <a:pt x="0" y="62260"/>
                    <a:pt x="0" y="63824"/>
                  </a:cubicBezTo>
                  <a:cubicBezTo>
                    <a:pt x="0" y="99017"/>
                    <a:pt x="28631" y="127647"/>
                    <a:pt x="63823" y="127647"/>
                  </a:cubicBezTo>
                  <a:cubicBezTo>
                    <a:pt x="99015" y="127647"/>
                    <a:pt x="127647" y="99017"/>
                    <a:pt x="127647" y="63824"/>
                  </a:cubicBezTo>
                  <a:cubicBezTo>
                    <a:pt x="127647" y="28632"/>
                    <a:pt x="99017" y="0"/>
                    <a:pt x="63824" y="0"/>
                  </a:cubicBezTo>
                  <a:cubicBezTo>
                    <a:pt x="45802" y="-1"/>
                    <a:pt x="28534" y="7676"/>
                    <a:pt x="16447" y="210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888464" y="4315323"/>
              <a:ext cx="95735" cy="95735"/>
            </a:xfrm>
            <a:custGeom>
              <a:rect b="b" l="l" r="r" t="t"/>
              <a:pathLst>
                <a:path extrusionOk="0" h="127647" w="127647">
                  <a:moveTo>
                    <a:pt x="63823" y="127647"/>
                  </a:moveTo>
                  <a:cubicBezTo>
                    <a:pt x="99015" y="127647"/>
                    <a:pt x="127647" y="99017"/>
                    <a:pt x="127647" y="63824"/>
                  </a:cubicBezTo>
                  <a:cubicBezTo>
                    <a:pt x="127647" y="28632"/>
                    <a:pt x="99015" y="0"/>
                    <a:pt x="63823" y="0"/>
                  </a:cubicBezTo>
                  <a:cubicBezTo>
                    <a:pt x="28631" y="0"/>
                    <a:pt x="0" y="28632"/>
                    <a:pt x="0" y="63824"/>
                  </a:cubicBezTo>
                  <a:cubicBezTo>
                    <a:pt x="0" y="99017"/>
                    <a:pt x="28631" y="127647"/>
                    <a:pt x="63823" y="127647"/>
                  </a:cubicBezTo>
                  <a:close/>
                  <a:moveTo>
                    <a:pt x="63823" y="17673"/>
                  </a:moveTo>
                  <a:cubicBezTo>
                    <a:pt x="89272" y="17673"/>
                    <a:pt x="109974" y="38376"/>
                    <a:pt x="109974" y="63824"/>
                  </a:cubicBezTo>
                  <a:cubicBezTo>
                    <a:pt x="109974" y="89272"/>
                    <a:pt x="89272" y="109974"/>
                    <a:pt x="63823" y="109974"/>
                  </a:cubicBezTo>
                  <a:cubicBezTo>
                    <a:pt x="38376" y="109974"/>
                    <a:pt x="17673" y="89272"/>
                    <a:pt x="17673" y="63824"/>
                  </a:cubicBezTo>
                  <a:cubicBezTo>
                    <a:pt x="17673" y="38376"/>
                    <a:pt x="38376" y="17673"/>
                    <a:pt x="63823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784335" y="4211194"/>
              <a:ext cx="95735" cy="95735"/>
            </a:xfrm>
            <a:custGeom>
              <a:rect b="b" l="l" r="r" t="t"/>
              <a:pathLst>
                <a:path extrusionOk="0" h="127647" w="127647">
                  <a:moveTo>
                    <a:pt x="0" y="63824"/>
                  </a:moveTo>
                  <a:cubicBezTo>
                    <a:pt x="0" y="99017"/>
                    <a:pt x="28631" y="127647"/>
                    <a:pt x="63823" y="127647"/>
                  </a:cubicBezTo>
                  <a:cubicBezTo>
                    <a:pt x="99015" y="127647"/>
                    <a:pt x="127647" y="99017"/>
                    <a:pt x="127647" y="63824"/>
                  </a:cubicBezTo>
                  <a:cubicBezTo>
                    <a:pt x="127647" y="28632"/>
                    <a:pt x="99015" y="0"/>
                    <a:pt x="63823" y="0"/>
                  </a:cubicBezTo>
                  <a:cubicBezTo>
                    <a:pt x="28631" y="0"/>
                    <a:pt x="0" y="28632"/>
                    <a:pt x="0" y="63824"/>
                  </a:cubicBezTo>
                  <a:close/>
                  <a:moveTo>
                    <a:pt x="109974" y="63824"/>
                  </a:moveTo>
                  <a:cubicBezTo>
                    <a:pt x="109974" y="89272"/>
                    <a:pt x="89272" y="109974"/>
                    <a:pt x="63823" y="109974"/>
                  </a:cubicBezTo>
                  <a:cubicBezTo>
                    <a:pt x="38376" y="109974"/>
                    <a:pt x="17673" y="89272"/>
                    <a:pt x="17673" y="63824"/>
                  </a:cubicBezTo>
                  <a:cubicBezTo>
                    <a:pt x="17673" y="38377"/>
                    <a:pt x="38376" y="17673"/>
                    <a:pt x="63823" y="17673"/>
                  </a:cubicBezTo>
                  <a:cubicBezTo>
                    <a:pt x="89272" y="17673"/>
                    <a:pt x="109974" y="38377"/>
                    <a:pt x="109974" y="638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4992268" y="4167737"/>
              <a:ext cx="32988" cy="32987"/>
            </a:xfrm>
            <a:custGeom>
              <a:rect b="b" l="l" r="r" t="t"/>
              <a:pathLst>
                <a:path extrusionOk="0" h="43983" w="43984">
                  <a:moveTo>
                    <a:pt x="35650" y="8431"/>
                  </a:moveTo>
                  <a:cubicBezTo>
                    <a:pt x="31651" y="8199"/>
                    <a:pt x="28093" y="10698"/>
                    <a:pt x="26814" y="14316"/>
                  </a:cubicBezTo>
                  <a:lnTo>
                    <a:pt x="15084" y="2588"/>
                  </a:lnTo>
                  <a:cubicBezTo>
                    <a:pt x="11635" y="-863"/>
                    <a:pt x="6039" y="-862"/>
                    <a:pt x="2588" y="2588"/>
                  </a:cubicBezTo>
                  <a:cubicBezTo>
                    <a:pt x="-863" y="6039"/>
                    <a:pt x="-863" y="11634"/>
                    <a:pt x="2589" y="15085"/>
                  </a:cubicBezTo>
                  <a:lnTo>
                    <a:pt x="14316" y="26811"/>
                  </a:lnTo>
                  <a:cubicBezTo>
                    <a:pt x="10699" y="28083"/>
                    <a:pt x="8202" y="31629"/>
                    <a:pt x="8431" y="35649"/>
                  </a:cubicBezTo>
                  <a:cubicBezTo>
                    <a:pt x="8700" y="40350"/>
                    <a:pt x="12595" y="43983"/>
                    <a:pt x="17245" y="43983"/>
                  </a:cubicBezTo>
                  <a:cubicBezTo>
                    <a:pt x="17647" y="43983"/>
                    <a:pt x="23064" y="43663"/>
                    <a:pt x="34686" y="43006"/>
                  </a:cubicBezTo>
                  <a:cubicBezTo>
                    <a:pt x="39173" y="42750"/>
                    <a:pt x="42753" y="39170"/>
                    <a:pt x="43007" y="34685"/>
                  </a:cubicBezTo>
                  <a:lnTo>
                    <a:pt x="43970" y="17754"/>
                  </a:lnTo>
                  <a:cubicBezTo>
                    <a:pt x="44248" y="12882"/>
                    <a:pt x="40522" y="8708"/>
                    <a:pt x="35650" y="84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4994670" y="4314998"/>
              <a:ext cx="32988" cy="32986"/>
            </a:xfrm>
            <a:custGeom>
              <a:rect b="b" l="l" r="r" t="t"/>
              <a:pathLst>
                <a:path extrusionOk="0" h="43981" w="43984">
                  <a:moveTo>
                    <a:pt x="41396" y="2587"/>
                  </a:moveTo>
                  <a:cubicBezTo>
                    <a:pt x="37944" y="-862"/>
                    <a:pt x="32350" y="-862"/>
                    <a:pt x="28899" y="2587"/>
                  </a:cubicBezTo>
                  <a:lnTo>
                    <a:pt x="17172" y="14314"/>
                  </a:lnTo>
                  <a:cubicBezTo>
                    <a:pt x="15896" y="10704"/>
                    <a:pt x="12345" y="8224"/>
                    <a:pt x="8335" y="8429"/>
                  </a:cubicBezTo>
                  <a:cubicBezTo>
                    <a:pt x="3462" y="8706"/>
                    <a:pt x="-262" y="12880"/>
                    <a:pt x="14" y="17753"/>
                  </a:cubicBezTo>
                  <a:lnTo>
                    <a:pt x="977" y="34685"/>
                  </a:lnTo>
                  <a:cubicBezTo>
                    <a:pt x="1233" y="39170"/>
                    <a:pt x="4813" y="42751"/>
                    <a:pt x="9298" y="43005"/>
                  </a:cubicBezTo>
                  <a:cubicBezTo>
                    <a:pt x="21371" y="43689"/>
                    <a:pt x="26319" y="43982"/>
                    <a:pt x="26738" y="43982"/>
                  </a:cubicBezTo>
                  <a:cubicBezTo>
                    <a:pt x="31388" y="43982"/>
                    <a:pt x="35285" y="40348"/>
                    <a:pt x="35552" y="35647"/>
                  </a:cubicBezTo>
                  <a:cubicBezTo>
                    <a:pt x="35781" y="31627"/>
                    <a:pt x="33285" y="28084"/>
                    <a:pt x="29669" y="26810"/>
                  </a:cubicBezTo>
                  <a:lnTo>
                    <a:pt x="41395" y="15085"/>
                  </a:lnTo>
                  <a:cubicBezTo>
                    <a:pt x="44847" y="11634"/>
                    <a:pt x="44847" y="6040"/>
                    <a:pt x="41396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4847410" y="4317402"/>
              <a:ext cx="32988" cy="32984"/>
            </a:xfrm>
            <a:custGeom>
              <a:rect b="b" l="l" r="r" t="t"/>
              <a:pathLst>
                <a:path extrusionOk="0" h="43979" w="43984">
                  <a:moveTo>
                    <a:pt x="35553" y="8333"/>
                  </a:moveTo>
                  <a:cubicBezTo>
                    <a:pt x="35275" y="3461"/>
                    <a:pt x="31076" y="-238"/>
                    <a:pt x="26229" y="12"/>
                  </a:cubicBezTo>
                  <a:lnTo>
                    <a:pt x="9298" y="975"/>
                  </a:lnTo>
                  <a:cubicBezTo>
                    <a:pt x="4812" y="1230"/>
                    <a:pt x="1231" y="4811"/>
                    <a:pt x="977" y="9295"/>
                  </a:cubicBezTo>
                  <a:lnTo>
                    <a:pt x="14" y="26226"/>
                  </a:lnTo>
                  <a:cubicBezTo>
                    <a:pt x="-261" y="31099"/>
                    <a:pt x="3463" y="35274"/>
                    <a:pt x="8335" y="35551"/>
                  </a:cubicBezTo>
                  <a:cubicBezTo>
                    <a:pt x="12418" y="35771"/>
                    <a:pt x="15914" y="33238"/>
                    <a:pt x="17172" y="29667"/>
                  </a:cubicBezTo>
                  <a:lnTo>
                    <a:pt x="28897" y="41392"/>
                  </a:lnTo>
                  <a:cubicBezTo>
                    <a:pt x="30623" y="43117"/>
                    <a:pt x="32886" y="43980"/>
                    <a:pt x="35147" y="43980"/>
                  </a:cubicBezTo>
                  <a:cubicBezTo>
                    <a:pt x="37408" y="43980"/>
                    <a:pt x="39670" y="43117"/>
                    <a:pt x="41396" y="41392"/>
                  </a:cubicBezTo>
                  <a:cubicBezTo>
                    <a:pt x="44847" y="37940"/>
                    <a:pt x="44847" y="32346"/>
                    <a:pt x="41396" y="28895"/>
                  </a:cubicBezTo>
                  <a:lnTo>
                    <a:pt x="29671" y="17170"/>
                  </a:lnTo>
                  <a:cubicBezTo>
                    <a:pt x="33286" y="15897"/>
                    <a:pt x="35781" y="12353"/>
                    <a:pt x="35553" y="8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4845007" y="4170136"/>
              <a:ext cx="32987" cy="32989"/>
            </a:xfrm>
            <a:custGeom>
              <a:rect b="b" l="l" r="r" t="t"/>
              <a:pathLst>
                <a:path extrusionOk="0" h="43986" w="43983">
                  <a:moveTo>
                    <a:pt x="2589" y="41398"/>
                  </a:moveTo>
                  <a:cubicBezTo>
                    <a:pt x="4314" y="43124"/>
                    <a:pt x="6576" y="43986"/>
                    <a:pt x="8837" y="43986"/>
                  </a:cubicBezTo>
                  <a:cubicBezTo>
                    <a:pt x="11098" y="43986"/>
                    <a:pt x="13360" y="43124"/>
                    <a:pt x="15087" y="41398"/>
                  </a:cubicBezTo>
                  <a:lnTo>
                    <a:pt x="26812" y="29672"/>
                  </a:lnTo>
                  <a:cubicBezTo>
                    <a:pt x="28092" y="33304"/>
                    <a:pt x="31650" y="35785"/>
                    <a:pt x="35649" y="35555"/>
                  </a:cubicBezTo>
                  <a:cubicBezTo>
                    <a:pt x="40522" y="35278"/>
                    <a:pt x="44246" y="31103"/>
                    <a:pt x="43969" y="26230"/>
                  </a:cubicBezTo>
                  <a:lnTo>
                    <a:pt x="43007" y="9299"/>
                  </a:lnTo>
                  <a:cubicBezTo>
                    <a:pt x="42751" y="4814"/>
                    <a:pt x="39172" y="1234"/>
                    <a:pt x="34686" y="979"/>
                  </a:cubicBezTo>
                  <a:lnTo>
                    <a:pt x="17755" y="15"/>
                  </a:lnTo>
                  <a:cubicBezTo>
                    <a:pt x="12913" y="-266"/>
                    <a:pt x="8709" y="3462"/>
                    <a:pt x="8431" y="8335"/>
                  </a:cubicBezTo>
                  <a:cubicBezTo>
                    <a:pt x="8202" y="12356"/>
                    <a:pt x="10698" y="15900"/>
                    <a:pt x="14315" y="17173"/>
                  </a:cubicBezTo>
                  <a:lnTo>
                    <a:pt x="2589" y="28900"/>
                  </a:lnTo>
                  <a:cubicBezTo>
                    <a:pt x="-863" y="32352"/>
                    <a:pt x="-863" y="37947"/>
                    <a:pt x="2589" y="41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4896995" y="4223915"/>
              <a:ext cx="78677" cy="39958"/>
            </a:xfrm>
            <a:custGeom>
              <a:rect b="b" l="l" r="r" t="t"/>
              <a:pathLst>
                <a:path extrusionOk="0" h="53278" w="104903">
                  <a:moveTo>
                    <a:pt x="104903" y="13137"/>
                  </a:moveTo>
                  <a:cubicBezTo>
                    <a:pt x="104903" y="5893"/>
                    <a:pt x="99010" y="0"/>
                    <a:pt x="91766" y="0"/>
                  </a:cubicBez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5"/>
                    <a:pt x="5893" y="53278"/>
                    <a:pt x="13136" y="53278"/>
                  </a:cubicBezTo>
                  <a:lnTo>
                    <a:pt x="91766" y="53278"/>
                  </a:lnTo>
                  <a:cubicBezTo>
                    <a:pt x="99010" y="53278"/>
                    <a:pt x="104903" y="47385"/>
                    <a:pt x="104903" y="40141"/>
                  </a:cubicBezTo>
                  <a:close/>
                  <a:moveTo>
                    <a:pt x="87230" y="35605"/>
                  </a:moveTo>
                  <a:lnTo>
                    <a:pt x="17672" y="35605"/>
                  </a:lnTo>
                  <a:lnTo>
                    <a:pt x="17672" y="17673"/>
                  </a:lnTo>
                  <a:lnTo>
                    <a:pt x="8723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4896993" y="4280952"/>
              <a:ext cx="24467" cy="13255"/>
            </a:xfrm>
            <a:custGeom>
              <a:rect b="b" l="l" r="r" t="t"/>
              <a:pathLst>
                <a:path extrusionOk="0" h="17673" w="32622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3786" y="17673"/>
                  </a:lnTo>
                  <a:cubicBezTo>
                    <a:pt x="28667" y="17673"/>
                    <a:pt x="32623" y="13718"/>
                    <a:pt x="32623" y="8837"/>
                  </a:cubicBezTo>
                  <a:cubicBezTo>
                    <a:pt x="32623" y="3955"/>
                    <a:pt x="28667" y="0"/>
                    <a:pt x="2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4926618" y="4280952"/>
              <a:ext cx="49054" cy="13255"/>
            </a:xfrm>
            <a:custGeom>
              <a:rect b="b" l="l" r="r" t="t"/>
              <a:pathLst>
                <a:path extrusionOk="0" h="17673" w="65405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6569" y="17673"/>
                  </a:lnTo>
                  <a:cubicBezTo>
                    <a:pt x="61450" y="17673"/>
                    <a:pt x="65406" y="13718"/>
                    <a:pt x="65406" y="8837"/>
                  </a:cubicBezTo>
                  <a:cubicBezTo>
                    <a:pt x="65406" y="3955"/>
                    <a:pt x="61450" y="0"/>
                    <a:pt x="5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5052940" y="4121937"/>
              <a:ext cx="78677" cy="39958"/>
            </a:xfrm>
            <a:custGeom>
              <a:rect b="b" l="l" r="r" t="t"/>
              <a:pathLst>
                <a:path extrusionOk="0" h="53278" w="104903">
                  <a:moveTo>
                    <a:pt x="91767" y="53278"/>
                  </a:moveTo>
                  <a:cubicBezTo>
                    <a:pt x="99010" y="53278"/>
                    <a:pt x="104903" y="47385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5"/>
                    <a:pt x="5893" y="53278"/>
                    <a:pt x="13137" y="53278"/>
                  </a:cubicBezTo>
                  <a:close/>
                  <a:moveTo>
                    <a:pt x="17672" y="17675"/>
                  </a:moveTo>
                  <a:lnTo>
                    <a:pt x="87230" y="17675"/>
                  </a:lnTo>
                  <a:lnTo>
                    <a:pt x="87230" y="35606"/>
                  </a:lnTo>
                  <a:lnTo>
                    <a:pt x="17672" y="356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4741048" y="4121937"/>
              <a:ext cx="78676" cy="39958"/>
            </a:xfrm>
            <a:custGeom>
              <a:rect b="b" l="l" r="r" t="t"/>
              <a:pathLst>
                <a:path extrusionOk="0" h="53278" w="104901">
                  <a:moveTo>
                    <a:pt x="91767" y="0"/>
                  </a:move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5"/>
                    <a:pt x="5893" y="53278"/>
                    <a:pt x="13136" y="53278"/>
                  </a:cubicBezTo>
                  <a:lnTo>
                    <a:pt x="91766" y="53278"/>
                  </a:lnTo>
                  <a:cubicBezTo>
                    <a:pt x="99008" y="53278"/>
                    <a:pt x="104902" y="47385"/>
                    <a:pt x="104902" y="40141"/>
                  </a:cubicBezTo>
                  <a:lnTo>
                    <a:pt x="104902" y="13137"/>
                  </a:lnTo>
                  <a:cubicBezTo>
                    <a:pt x="104903" y="5893"/>
                    <a:pt x="99010" y="0"/>
                    <a:pt x="91767" y="0"/>
                  </a:cubicBezTo>
                  <a:close/>
                  <a:moveTo>
                    <a:pt x="87230" y="35604"/>
                  </a:moveTo>
                  <a:lnTo>
                    <a:pt x="17673" y="35604"/>
                  </a:lnTo>
                  <a:lnTo>
                    <a:pt x="17673" y="17672"/>
                  </a:lnTo>
                  <a:lnTo>
                    <a:pt x="87230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9" name="Google Shape;1879;p35"/>
          <p:cNvGrpSpPr/>
          <p:nvPr/>
        </p:nvGrpSpPr>
        <p:grpSpPr>
          <a:xfrm>
            <a:off x="3976750" y="2714378"/>
            <a:ext cx="452437" cy="381697"/>
            <a:chOff x="3976750" y="2714378"/>
            <a:chExt cx="452437" cy="381697"/>
          </a:xfrm>
        </p:grpSpPr>
        <p:sp>
          <p:nvSpPr>
            <p:cNvPr id="1880" name="Google Shape;1880;p35"/>
            <p:cNvSpPr/>
            <p:nvPr/>
          </p:nvSpPr>
          <p:spPr>
            <a:xfrm>
              <a:off x="4112764" y="2793708"/>
              <a:ext cx="80186" cy="42002"/>
            </a:xfrm>
            <a:custGeom>
              <a:rect b="b" l="l" r="r" t="t"/>
              <a:pathLst>
                <a:path extrusionOk="0" h="56003" w="106915">
                  <a:moveTo>
                    <a:pt x="98080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lnTo>
                    <a:pt x="0" y="47167"/>
                  </a:lnTo>
                  <a:cubicBezTo>
                    <a:pt x="0" y="52048"/>
                    <a:pt x="3956" y="56003"/>
                    <a:pt x="8837" y="56003"/>
                  </a:cubicBezTo>
                  <a:lnTo>
                    <a:pt x="98079" y="56003"/>
                  </a:lnTo>
                  <a:cubicBezTo>
                    <a:pt x="102959" y="56003"/>
                    <a:pt x="106915" y="52048"/>
                    <a:pt x="106915" y="47167"/>
                  </a:cubicBezTo>
                  <a:lnTo>
                    <a:pt x="106915" y="8837"/>
                  </a:lnTo>
                  <a:cubicBezTo>
                    <a:pt x="106917" y="3955"/>
                    <a:pt x="102960" y="0"/>
                    <a:pt x="98080" y="0"/>
                  </a:cubicBezTo>
                  <a:close/>
                  <a:moveTo>
                    <a:pt x="89243" y="38330"/>
                  </a:moveTo>
                  <a:lnTo>
                    <a:pt x="17673" y="38330"/>
                  </a:lnTo>
                  <a:lnTo>
                    <a:pt x="17673" y="17673"/>
                  </a:lnTo>
                  <a:lnTo>
                    <a:pt x="89242" y="17673"/>
                  </a:lnTo>
                  <a:lnTo>
                    <a:pt x="89242" y="383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145152" y="2850488"/>
              <a:ext cx="48268" cy="37951"/>
            </a:xfrm>
            <a:custGeom>
              <a:rect b="b" l="l" r="r" t="t"/>
              <a:pathLst>
                <a:path extrusionOk="0" h="50602" w="64357">
                  <a:moveTo>
                    <a:pt x="36260" y="48359"/>
                  </a:moveTo>
                  <a:cubicBezTo>
                    <a:pt x="37945" y="49862"/>
                    <a:pt x="40047" y="50602"/>
                    <a:pt x="42140" y="50602"/>
                  </a:cubicBezTo>
                  <a:cubicBezTo>
                    <a:pt x="44571" y="50602"/>
                    <a:pt x="46991" y="49606"/>
                    <a:pt x="48737" y="47649"/>
                  </a:cubicBezTo>
                  <a:lnTo>
                    <a:pt x="62114" y="32658"/>
                  </a:lnTo>
                  <a:cubicBezTo>
                    <a:pt x="65105" y="29306"/>
                    <a:pt x="65105" y="24243"/>
                    <a:pt x="62114" y="20892"/>
                  </a:cubicBezTo>
                  <a:lnTo>
                    <a:pt x="48737" y="5902"/>
                  </a:lnTo>
                  <a:cubicBezTo>
                    <a:pt x="45486" y="2259"/>
                    <a:pt x="39902" y="1942"/>
                    <a:pt x="36260" y="5191"/>
                  </a:cubicBezTo>
                  <a:cubicBezTo>
                    <a:pt x="32619" y="8441"/>
                    <a:pt x="32301" y="14027"/>
                    <a:pt x="35549" y="17667"/>
                  </a:cubicBezTo>
                  <a:lnTo>
                    <a:pt x="35791" y="17937"/>
                  </a:lnTo>
                  <a:lnTo>
                    <a:pt x="17673" y="17937"/>
                  </a:ln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ubicBezTo>
                    <a:pt x="3956" y="0"/>
                    <a:pt x="0" y="3955"/>
                    <a:pt x="0" y="8837"/>
                  </a:cubicBezTo>
                  <a:lnTo>
                    <a:pt x="0" y="26774"/>
                  </a:lnTo>
                  <a:cubicBezTo>
                    <a:pt x="0" y="31655"/>
                    <a:pt x="3956" y="35611"/>
                    <a:pt x="8837" y="35611"/>
                  </a:cubicBezTo>
                  <a:lnTo>
                    <a:pt x="35791" y="35611"/>
                  </a:lnTo>
                  <a:lnTo>
                    <a:pt x="35549" y="35880"/>
                  </a:lnTo>
                  <a:cubicBezTo>
                    <a:pt x="32300" y="39523"/>
                    <a:pt x="32618" y="45109"/>
                    <a:pt x="36260" y="48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4211847" y="2852700"/>
              <a:ext cx="106696" cy="42001"/>
            </a:xfrm>
            <a:custGeom>
              <a:rect b="b" l="l" r="r" t="t"/>
              <a:pathLst>
                <a:path extrusionOk="0" h="56002" w="142262">
                  <a:moveTo>
                    <a:pt x="133427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5"/>
                  </a:lnTo>
                  <a:cubicBezTo>
                    <a:pt x="0" y="52047"/>
                    <a:pt x="3955" y="56002"/>
                    <a:pt x="8837" y="56002"/>
                  </a:cubicBezTo>
                  <a:lnTo>
                    <a:pt x="133425" y="56002"/>
                  </a:lnTo>
                  <a:cubicBezTo>
                    <a:pt x="138307" y="56002"/>
                    <a:pt x="142262" y="52047"/>
                    <a:pt x="142262" y="47165"/>
                  </a:cubicBezTo>
                  <a:lnTo>
                    <a:pt x="142262" y="8837"/>
                  </a:lnTo>
                  <a:cubicBezTo>
                    <a:pt x="142263" y="3955"/>
                    <a:pt x="138307" y="0"/>
                    <a:pt x="133427" y="0"/>
                  </a:cubicBezTo>
                  <a:close/>
                  <a:moveTo>
                    <a:pt x="124590" y="38329"/>
                  </a:moveTo>
                  <a:lnTo>
                    <a:pt x="17675" y="38329"/>
                  </a:lnTo>
                  <a:lnTo>
                    <a:pt x="17675" y="17673"/>
                  </a:lnTo>
                  <a:lnTo>
                    <a:pt x="12459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4244233" y="2909480"/>
              <a:ext cx="48268" cy="37951"/>
            </a:xfrm>
            <a:custGeom>
              <a:rect b="b" l="l" r="r" t="t"/>
              <a:pathLst>
                <a:path extrusionOk="0" h="50601" w="64358">
                  <a:moveTo>
                    <a:pt x="36260" y="48358"/>
                  </a:moveTo>
                  <a:cubicBezTo>
                    <a:pt x="37946" y="49861"/>
                    <a:pt x="40047" y="50601"/>
                    <a:pt x="42140" y="50601"/>
                  </a:cubicBezTo>
                  <a:cubicBezTo>
                    <a:pt x="44571" y="50601"/>
                    <a:pt x="46991" y="49603"/>
                    <a:pt x="48737" y="47647"/>
                  </a:cubicBezTo>
                  <a:lnTo>
                    <a:pt x="62115" y="32657"/>
                  </a:lnTo>
                  <a:cubicBezTo>
                    <a:pt x="65106" y="29305"/>
                    <a:pt x="65106" y="24242"/>
                    <a:pt x="62115" y="20891"/>
                  </a:cubicBezTo>
                  <a:lnTo>
                    <a:pt x="48737" y="5901"/>
                  </a:lnTo>
                  <a:cubicBezTo>
                    <a:pt x="45490" y="2260"/>
                    <a:pt x="39904" y="1941"/>
                    <a:pt x="36260" y="5190"/>
                  </a:cubicBezTo>
                  <a:cubicBezTo>
                    <a:pt x="32619" y="8440"/>
                    <a:pt x="32302" y="14026"/>
                    <a:pt x="35551" y="17667"/>
                  </a:cubicBezTo>
                  <a:lnTo>
                    <a:pt x="35791" y="17937"/>
                  </a:lnTo>
                  <a:lnTo>
                    <a:pt x="17673" y="17937"/>
                  </a:ln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6774"/>
                  </a:lnTo>
                  <a:cubicBezTo>
                    <a:pt x="0" y="31655"/>
                    <a:pt x="3955" y="35611"/>
                    <a:pt x="8837" y="35611"/>
                  </a:cubicBezTo>
                  <a:lnTo>
                    <a:pt x="35791" y="35611"/>
                  </a:lnTo>
                  <a:lnTo>
                    <a:pt x="35551" y="35880"/>
                  </a:lnTo>
                  <a:cubicBezTo>
                    <a:pt x="32302" y="39522"/>
                    <a:pt x="32619" y="45108"/>
                    <a:pt x="36260" y="48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4310930" y="2911692"/>
              <a:ext cx="80186" cy="42001"/>
            </a:xfrm>
            <a:custGeom>
              <a:rect b="b" l="l" r="r" t="t"/>
              <a:pathLst>
                <a:path extrusionOk="0" h="56002" w="106915">
                  <a:moveTo>
                    <a:pt x="35792" y="17673"/>
                  </a:moveTo>
                  <a:cubicBezTo>
                    <a:pt x="40673" y="17673"/>
                    <a:pt x="44629" y="13718"/>
                    <a:pt x="44629" y="8837"/>
                  </a:cubicBezTo>
                  <a:cubicBezTo>
                    <a:pt x="44629" y="3955"/>
                    <a:pt x="40673" y="0"/>
                    <a:pt x="3579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5"/>
                  </a:lnTo>
                  <a:cubicBezTo>
                    <a:pt x="0" y="52047"/>
                    <a:pt x="3955" y="56002"/>
                    <a:pt x="8837" y="56002"/>
                  </a:cubicBezTo>
                  <a:lnTo>
                    <a:pt x="98079" y="56002"/>
                  </a:lnTo>
                  <a:cubicBezTo>
                    <a:pt x="102960" y="56002"/>
                    <a:pt x="106915" y="52047"/>
                    <a:pt x="106915" y="47165"/>
                  </a:cubicBezTo>
                  <a:lnTo>
                    <a:pt x="106915" y="8837"/>
                  </a:lnTo>
                  <a:cubicBezTo>
                    <a:pt x="106915" y="3955"/>
                    <a:pt x="102960" y="0"/>
                    <a:pt x="98079" y="0"/>
                  </a:cubicBezTo>
                  <a:lnTo>
                    <a:pt x="71125" y="0"/>
                  </a:lnTo>
                  <a:cubicBezTo>
                    <a:pt x="66243" y="0"/>
                    <a:pt x="62288" y="3955"/>
                    <a:pt x="62288" y="8837"/>
                  </a:cubicBezTo>
                  <a:cubicBezTo>
                    <a:pt x="62288" y="13718"/>
                    <a:pt x="66243" y="17673"/>
                    <a:pt x="71125" y="17673"/>
                  </a:cubicBezTo>
                  <a:lnTo>
                    <a:pt x="89243" y="17673"/>
                  </a:lnTo>
                  <a:lnTo>
                    <a:pt x="89243" y="38329"/>
                  </a:lnTo>
                  <a:lnTo>
                    <a:pt x="17674" y="38329"/>
                  </a:lnTo>
                  <a:lnTo>
                    <a:pt x="17674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4116640" y="2994580"/>
              <a:ext cx="127704" cy="13255"/>
            </a:xfrm>
            <a:custGeom>
              <a:rect b="b" l="l" r="r" t="t"/>
              <a:pathLst>
                <a:path extrusionOk="0" h="17673" w="170272">
                  <a:moveTo>
                    <a:pt x="170272" y="8837"/>
                  </a:moveTo>
                  <a:cubicBezTo>
                    <a:pt x="170272" y="3955"/>
                    <a:pt x="166317" y="0"/>
                    <a:pt x="161435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161435" y="17673"/>
                  </a:lnTo>
                  <a:cubicBezTo>
                    <a:pt x="166316" y="17673"/>
                    <a:pt x="170272" y="13718"/>
                    <a:pt x="170272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4157641" y="3013590"/>
              <a:ext cx="86703" cy="13255"/>
            </a:xfrm>
            <a:custGeom>
              <a:rect b="b" l="l" r="r" t="t"/>
              <a:pathLst>
                <a:path extrusionOk="0" h="17673" w="115604">
                  <a:moveTo>
                    <a:pt x="8837" y="17673"/>
                  </a:moveTo>
                  <a:lnTo>
                    <a:pt x="106768" y="17673"/>
                  </a:lnTo>
                  <a:cubicBezTo>
                    <a:pt x="111650" y="17673"/>
                    <a:pt x="115605" y="13718"/>
                    <a:pt x="115605" y="8837"/>
                  </a:cubicBezTo>
                  <a:cubicBezTo>
                    <a:pt x="115605" y="3955"/>
                    <a:pt x="111650" y="0"/>
                    <a:pt x="106768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4116640" y="3013590"/>
              <a:ext cx="33749" cy="13255"/>
            </a:xfrm>
            <a:custGeom>
              <a:rect b="b" l="l" r="r" t="t"/>
              <a:pathLst>
                <a:path extrusionOk="0" h="17673" w="44999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36163" y="17673"/>
                  </a:lnTo>
                  <a:cubicBezTo>
                    <a:pt x="41043" y="17673"/>
                    <a:pt x="45000" y="13718"/>
                    <a:pt x="45000" y="8837"/>
                  </a:cubicBezTo>
                  <a:cubicBezTo>
                    <a:pt x="45000" y="3955"/>
                    <a:pt x="41043" y="0"/>
                    <a:pt x="36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4008358" y="2787835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4008358" y="2837226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4008358" y="2886618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4008358" y="2936010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4008358" y="2985401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4008358" y="3034793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3976750" y="271437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50" y="33907"/>
                  </a:lnTo>
                  <a:lnTo>
                    <a:pt x="568646" y="8653"/>
                  </a:lnTo>
                  <a:cubicBezTo>
                    <a:pt x="564827" y="3234"/>
                    <a:pt x="558588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5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3"/>
                  </a:cubicBezTo>
                  <a:lnTo>
                    <a:pt x="16800" y="33907"/>
                  </a:lnTo>
                  <a:lnTo>
                    <a:pt x="8837" y="33907"/>
                  </a:lnTo>
                  <a:cubicBezTo>
                    <a:pt x="3956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6" y="508930"/>
                    <a:pt x="8837" y="508930"/>
                  </a:cubicBezTo>
                  <a:lnTo>
                    <a:pt x="283959" y="508930"/>
                  </a:lnTo>
                  <a:cubicBezTo>
                    <a:pt x="288839" y="508930"/>
                    <a:pt x="292795" y="504974"/>
                    <a:pt x="292795" y="500093"/>
                  </a:cubicBezTo>
                  <a:cubicBezTo>
                    <a:pt x="292795" y="495212"/>
                    <a:pt x="288839" y="491256"/>
                    <a:pt x="283959" y="491256"/>
                  </a:cubicBezTo>
                  <a:lnTo>
                    <a:pt x="152562" y="491256"/>
                  </a:lnTo>
                  <a:lnTo>
                    <a:pt x="152562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319291" y="491256"/>
                  </a:lnTo>
                  <a:cubicBezTo>
                    <a:pt x="314410" y="491256"/>
                    <a:pt x="310455" y="495212"/>
                    <a:pt x="310455" y="500093"/>
                  </a:cubicBezTo>
                  <a:cubicBezTo>
                    <a:pt x="310455" y="504974"/>
                    <a:pt x="314410" y="508930"/>
                    <a:pt x="319291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2"/>
                    <a:pt x="599294" y="33907"/>
                    <a:pt x="594413" y="33907"/>
                  </a:cubicBezTo>
                  <a:close/>
                  <a:moveTo>
                    <a:pt x="134889" y="491256"/>
                  </a:moveTo>
                  <a:lnTo>
                    <a:pt x="17673" y="491256"/>
                  </a:lnTo>
                  <a:lnTo>
                    <a:pt x="17673" y="51580"/>
                  </a:lnTo>
                  <a:lnTo>
                    <a:pt x="134889" y="51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5" name="Google Shape;1895;p35"/>
          <p:cNvGrpSpPr/>
          <p:nvPr/>
        </p:nvGrpSpPr>
        <p:grpSpPr>
          <a:xfrm>
            <a:off x="3976750" y="4021794"/>
            <a:ext cx="452423" cy="449093"/>
            <a:chOff x="3976750" y="4021794"/>
            <a:chExt cx="452423" cy="449093"/>
          </a:xfrm>
        </p:grpSpPr>
        <p:sp>
          <p:nvSpPr>
            <p:cNvPr id="1896" name="Google Shape;1896;p35"/>
            <p:cNvSpPr/>
            <p:nvPr/>
          </p:nvSpPr>
          <p:spPr>
            <a:xfrm>
              <a:off x="4309483" y="4344014"/>
              <a:ext cx="77271" cy="77270"/>
            </a:xfrm>
            <a:custGeom>
              <a:rect b="b" l="l" r="r" t="t"/>
              <a:pathLst>
                <a:path extrusionOk="0" h="103027" w="103028">
                  <a:moveTo>
                    <a:pt x="48184" y="102"/>
                  </a:moveTo>
                  <a:cubicBezTo>
                    <a:pt x="22402" y="1732"/>
                    <a:pt x="1733" y="22403"/>
                    <a:pt x="103" y="48184"/>
                  </a:cubicBezTo>
                  <a:cubicBezTo>
                    <a:pt x="-832" y="62992"/>
                    <a:pt x="4629" y="77483"/>
                    <a:pt x="15087" y="87940"/>
                  </a:cubicBezTo>
                  <a:cubicBezTo>
                    <a:pt x="25559" y="98413"/>
                    <a:pt x="40060" y="103859"/>
                    <a:pt x="54843" y="102924"/>
                  </a:cubicBezTo>
                  <a:cubicBezTo>
                    <a:pt x="80624" y="101294"/>
                    <a:pt x="101295" y="80625"/>
                    <a:pt x="102926" y="54842"/>
                  </a:cubicBezTo>
                  <a:cubicBezTo>
                    <a:pt x="103861" y="40035"/>
                    <a:pt x="98399" y="25544"/>
                    <a:pt x="87941" y="15086"/>
                  </a:cubicBezTo>
                  <a:cubicBezTo>
                    <a:pt x="77483" y="4627"/>
                    <a:pt x="63008" y="-826"/>
                    <a:pt x="48184" y="102"/>
                  </a:cubicBezTo>
                  <a:close/>
                  <a:moveTo>
                    <a:pt x="85286" y="53726"/>
                  </a:moveTo>
                  <a:cubicBezTo>
                    <a:pt x="84218" y="70648"/>
                    <a:pt x="70650" y="84215"/>
                    <a:pt x="53730" y="85284"/>
                  </a:cubicBezTo>
                  <a:cubicBezTo>
                    <a:pt x="43964" y="85900"/>
                    <a:pt x="34454" y="82313"/>
                    <a:pt x="27584" y="75442"/>
                  </a:cubicBezTo>
                  <a:cubicBezTo>
                    <a:pt x="20714" y="68572"/>
                    <a:pt x="17126" y="59041"/>
                    <a:pt x="17742" y="49296"/>
                  </a:cubicBezTo>
                  <a:cubicBezTo>
                    <a:pt x="18811" y="32375"/>
                    <a:pt x="32378" y="18808"/>
                    <a:pt x="49299" y="17740"/>
                  </a:cubicBezTo>
                  <a:cubicBezTo>
                    <a:pt x="58894" y="17127"/>
                    <a:pt x="68481" y="20619"/>
                    <a:pt x="75443" y="27582"/>
                  </a:cubicBezTo>
                  <a:cubicBezTo>
                    <a:pt x="82314" y="34453"/>
                    <a:pt x="85901" y="43982"/>
                    <a:pt x="85286" y="53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3976750" y="4021794"/>
              <a:ext cx="452423" cy="449093"/>
            </a:xfrm>
            <a:custGeom>
              <a:rect b="b" l="l" r="r" t="t"/>
              <a:pathLst>
                <a:path extrusionOk="0" h="598791" w="603231">
                  <a:moveTo>
                    <a:pt x="600381" y="511827"/>
                  </a:moveTo>
                  <a:lnTo>
                    <a:pt x="594261" y="500695"/>
                  </a:lnTo>
                  <a:cubicBezTo>
                    <a:pt x="593815" y="499883"/>
                    <a:pt x="593579" y="498964"/>
                    <a:pt x="593579" y="498037"/>
                  </a:cubicBezTo>
                  <a:lnTo>
                    <a:pt x="593579" y="464240"/>
                  </a:lnTo>
                  <a:cubicBezTo>
                    <a:pt x="593579" y="463314"/>
                    <a:pt x="593815" y="462393"/>
                    <a:pt x="594263" y="461579"/>
                  </a:cubicBezTo>
                  <a:lnTo>
                    <a:pt x="600380" y="450451"/>
                  </a:lnTo>
                  <a:cubicBezTo>
                    <a:pt x="604265" y="443389"/>
                    <a:pt x="604174" y="434664"/>
                    <a:pt x="600143" y="427682"/>
                  </a:cubicBezTo>
                  <a:lnTo>
                    <a:pt x="593944" y="416947"/>
                  </a:lnTo>
                  <a:cubicBezTo>
                    <a:pt x="589914" y="409966"/>
                    <a:pt x="582404" y="405525"/>
                    <a:pt x="574346" y="405357"/>
                  </a:cubicBezTo>
                  <a:lnTo>
                    <a:pt x="561646" y="405091"/>
                  </a:lnTo>
                  <a:cubicBezTo>
                    <a:pt x="560719" y="405071"/>
                    <a:pt x="559805" y="404816"/>
                    <a:pt x="559002" y="404352"/>
                  </a:cubicBezTo>
                  <a:lnTo>
                    <a:pt x="538021" y="392238"/>
                  </a:lnTo>
                  <a:cubicBezTo>
                    <a:pt x="546520" y="366825"/>
                    <a:pt x="550824" y="340274"/>
                    <a:pt x="550824" y="313200"/>
                  </a:cubicBezTo>
                  <a:cubicBezTo>
                    <a:pt x="550824" y="250875"/>
                    <a:pt x="527697" y="191223"/>
                    <a:pt x="485702" y="145230"/>
                  </a:cubicBezTo>
                  <a:cubicBezTo>
                    <a:pt x="482580" y="141810"/>
                    <a:pt x="479372" y="138488"/>
                    <a:pt x="476086" y="135263"/>
                  </a:cubicBezTo>
                  <a:lnTo>
                    <a:pt x="495989" y="113372"/>
                  </a:lnTo>
                  <a:lnTo>
                    <a:pt x="531607" y="118375"/>
                  </a:lnTo>
                  <a:cubicBezTo>
                    <a:pt x="532018" y="118432"/>
                    <a:pt x="532427" y="118461"/>
                    <a:pt x="532837" y="118461"/>
                  </a:cubicBezTo>
                  <a:cubicBezTo>
                    <a:pt x="535282" y="118461"/>
                    <a:pt x="537642" y="117444"/>
                    <a:pt x="539327" y="115620"/>
                  </a:cubicBezTo>
                  <a:lnTo>
                    <a:pt x="589188" y="61646"/>
                  </a:lnTo>
                  <a:cubicBezTo>
                    <a:pt x="592597" y="57955"/>
                    <a:pt x="593666" y="52727"/>
                    <a:pt x="591978" y="47995"/>
                  </a:cubicBezTo>
                  <a:cubicBezTo>
                    <a:pt x="590291" y="43264"/>
                    <a:pt x="586153" y="39891"/>
                    <a:pt x="581177" y="39191"/>
                  </a:cubicBezTo>
                  <a:lnTo>
                    <a:pt x="555735" y="35616"/>
                  </a:lnTo>
                  <a:lnTo>
                    <a:pt x="550159" y="10538"/>
                  </a:lnTo>
                  <a:cubicBezTo>
                    <a:pt x="549068" y="5634"/>
                    <a:pt x="545378" y="1774"/>
                    <a:pt x="540529" y="466"/>
                  </a:cubicBezTo>
                  <a:cubicBezTo>
                    <a:pt x="535680" y="-838"/>
                    <a:pt x="530550" y="638"/>
                    <a:pt x="527144" y="4327"/>
                  </a:cubicBezTo>
                  <a:lnTo>
                    <a:pt x="477283" y="58304"/>
                  </a:lnTo>
                  <a:cubicBezTo>
                    <a:pt x="475316" y="60432"/>
                    <a:pt x="474519" y="63388"/>
                    <a:pt x="475148" y="66218"/>
                  </a:cubicBezTo>
                  <a:lnTo>
                    <a:pt x="482972" y="101417"/>
                  </a:lnTo>
                  <a:lnTo>
                    <a:pt x="463042" y="123340"/>
                  </a:lnTo>
                  <a:cubicBezTo>
                    <a:pt x="424449" y="90481"/>
                    <a:pt x="376751" y="70101"/>
                    <a:pt x="325905" y="65183"/>
                  </a:cubicBezTo>
                  <a:cubicBezTo>
                    <a:pt x="321030" y="64702"/>
                    <a:pt x="316727" y="68270"/>
                    <a:pt x="316257" y="73126"/>
                  </a:cubicBezTo>
                  <a:cubicBezTo>
                    <a:pt x="315787" y="77984"/>
                    <a:pt x="319344" y="82303"/>
                    <a:pt x="324201" y="82774"/>
                  </a:cubicBezTo>
                  <a:cubicBezTo>
                    <a:pt x="371232" y="87324"/>
                    <a:pt x="415367" y="106121"/>
                    <a:pt x="451144" y="136426"/>
                  </a:cubicBezTo>
                  <a:lnTo>
                    <a:pt x="432859" y="156537"/>
                  </a:lnTo>
                  <a:cubicBezTo>
                    <a:pt x="397324" y="126719"/>
                    <a:pt x="351535" y="108743"/>
                    <a:pt x="301625" y="108743"/>
                  </a:cubicBezTo>
                  <a:cubicBezTo>
                    <a:pt x="188887" y="108743"/>
                    <a:pt x="97169" y="200463"/>
                    <a:pt x="97169" y="313200"/>
                  </a:cubicBezTo>
                  <a:cubicBezTo>
                    <a:pt x="97169" y="331602"/>
                    <a:pt x="99602" y="349752"/>
                    <a:pt x="104411" y="367310"/>
                  </a:cubicBezTo>
                  <a:cubicBezTo>
                    <a:pt x="95206" y="368099"/>
                    <a:pt x="86311" y="369983"/>
                    <a:pt x="77853" y="372833"/>
                  </a:cubicBezTo>
                  <a:cubicBezTo>
                    <a:pt x="72707" y="353466"/>
                    <a:pt x="70101" y="333449"/>
                    <a:pt x="70101" y="313200"/>
                  </a:cubicBezTo>
                  <a:cubicBezTo>
                    <a:pt x="70101" y="253354"/>
                    <a:pt x="92856" y="196572"/>
                    <a:pt x="134176" y="153314"/>
                  </a:cubicBezTo>
                  <a:cubicBezTo>
                    <a:pt x="175360" y="110197"/>
                    <a:pt x="230754" y="84855"/>
                    <a:pt x="290153" y="81959"/>
                  </a:cubicBezTo>
                  <a:cubicBezTo>
                    <a:pt x="295028" y="81721"/>
                    <a:pt x="298785" y="77576"/>
                    <a:pt x="298549" y="72703"/>
                  </a:cubicBezTo>
                  <a:cubicBezTo>
                    <a:pt x="298312" y="67830"/>
                    <a:pt x="294148" y="64070"/>
                    <a:pt x="289293" y="64307"/>
                  </a:cubicBezTo>
                  <a:cubicBezTo>
                    <a:pt x="225349" y="67425"/>
                    <a:pt x="165723" y="94701"/>
                    <a:pt x="121397" y="141106"/>
                  </a:cubicBezTo>
                  <a:cubicBezTo>
                    <a:pt x="76923" y="187670"/>
                    <a:pt x="52429" y="248787"/>
                    <a:pt x="52429" y="313200"/>
                  </a:cubicBezTo>
                  <a:cubicBezTo>
                    <a:pt x="52429" y="335845"/>
                    <a:pt x="55459" y="358227"/>
                    <a:pt x="61444" y="379842"/>
                  </a:cubicBezTo>
                  <a:cubicBezTo>
                    <a:pt x="24956" y="398941"/>
                    <a:pt x="0" y="437181"/>
                    <a:pt x="0" y="481140"/>
                  </a:cubicBezTo>
                  <a:cubicBezTo>
                    <a:pt x="0" y="513486"/>
                    <a:pt x="13805" y="544454"/>
                    <a:pt x="37875" y="566103"/>
                  </a:cubicBezTo>
                  <a:cubicBezTo>
                    <a:pt x="41506" y="569368"/>
                    <a:pt x="47094" y="569070"/>
                    <a:pt x="50355" y="565442"/>
                  </a:cubicBezTo>
                  <a:cubicBezTo>
                    <a:pt x="53620" y="561813"/>
                    <a:pt x="53323" y="556226"/>
                    <a:pt x="49694" y="552962"/>
                  </a:cubicBezTo>
                  <a:cubicBezTo>
                    <a:pt x="29344" y="534660"/>
                    <a:pt x="17673" y="508482"/>
                    <a:pt x="17673" y="481140"/>
                  </a:cubicBezTo>
                  <a:cubicBezTo>
                    <a:pt x="17673" y="427888"/>
                    <a:pt x="60998" y="384564"/>
                    <a:pt x="114250" y="384564"/>
                  </a:cubicBezTo>
                  <a:cubicBezTo>
                    <a:pt x="167494" y="384564"/>
                    <a:pt x="210825" y="427881"/>
                    <a:pt x="210825" y="481140"/>
                  </a:cubicBezTo>
                  <a:cubicBezTo>
                    <a:pt x="210825" y="534306"/>
                    <a:pt x="167585" y="577715"/>
                    <a:pt x="114250" y="577715"/>
                  </a:cubicBezTo>
                  <a:cubicBezTo>
                    <a:pt x="101473" y="577715"/>
                    <a:pt x="89056" y="575257"/>
                    <a:pt x="77344" y="570408"/>
                  </a:cubicBezTo>
                  <a:cubicBezTo>
                    <a:pt x="72835" y="568539"/>
                    <a:pt x="67667" y="570683"/>
                    <a:pt x="65799" y="575193"/>
                  </a:cubicBezTo>
                  <a:cubicBezTo>
                    <a:pt x="63933" y="579702"/>
                    <a:pt x="66074" y="584872"/>
                    <a:pt x="70584" y="586738"/>
                  </a:cubicBezTo>
                  <a:cubicBezTo>
                    <a:pt x="84451" y="592479"/>
                    <a:pt x="99143" y="595390"/>
                    <a:pt x="114251" y="595390"/>
                  </a:cubicBezTo>
                  <a:cubicBezTo>
                    <a:pt x="153758" y="595390"/>
                    <a:pt x="188644" y="575234"/>
                    <a:pt x="209169" y="544665"/>
                  </a:cubicBezTo>
                  <a:cubicBezTo>
                    <a:pt x="238575" y="556437"/>
                    <a:pt x="269640" y="562401"/>
                    <a:pt x="301626" y="562401"/>
                  </a:cubicBezTo>
                  <a:cubicBezTo>
                    <a:pt x="334201" y="562401"/>
                    <a:pt x="365784" y="556231"/>
                    <a:pt x="395628" y="544049"/>
                  </a:cubicBezTo>
                  <a:lnTo>
                    <a:pt x="396371" y="545334"/>
                  </a:lnTo>
                  <a:cubicBezTo>
                    <a:pt x="400400" y="552314"/>
                    <a:pt x="407910" y="556755"/>
                    <a:pt x="415969" y="556925"/>
                  </a:cubicBezTo>
                  <a:lnTo>
                    <a:pt x="428670" y="557191"/>
                  </a:lnTo>
                  <a:cubicBezTo>
                    <a:pt x="429597" y="557211"/>
                    <a:pt x="430511" y="557465"/>
                    <a:pt x="431313" y="557928"/>
                  </a:cubicBezTo>
                  <a:lnTo>
                    <a:pt x="460584" y="574829"/>
                  </a:lnTo>
                  <a:cubicBezTo>
                    <a:pt x="461386" y="575292"/>
                    <a:pt x="462064" y="575955"/>
                    <a:pt x="462543" y="576747"/>
                  </a:cubicBezTo>
                  <a:lnTo>
                    <a:pt x="469123" y="587615"/>
                  </a:lnTo>
                  <a:cubicBezTo>
                    <a:pt x="473299" y="594510"/>
                    <a:pt x="480900" y="598792"/>
                    <a:pt x="488960" y="598792"/>
                  </a:cubicBezTo>
                  <a:lnTo>
                    <a:pt x="501356" y="598792"/>
                  </a:lnTo>
                  <a:cubicBezTo>
                    <a:pt x="509416" y="598792"/>
                    <a:pt x="517017" y="594509"/>
                    <a:pt x="521193" y="587615"/>
                  </a:cubicBezTo>
                  <a:lnTo>
                    <a:pt x="527775" y="576747"/>
                  </a:lnTo>
                  <a:cubicBezTo>
                    <a:pt x="528255" y="575954"/>
                    <a:pt x="528931" y="575292"/>
                    <a:pt x="529735" y="574828"/>
                  </a:cubicBezTo>
                  <a:lnTo>
                    <a:pt x="559001" y="557930"/>
                  </a:lnTo>
                  <a:cubicBezTo>
                    <a:pt x="559805" y="557465"/>
                    <a:pt x="560720" y="557211"/>
                    <a:pt x="561647" y="557191"/>
                  </a:cubicBezTo>
                  <a:lnTo>
                    <a:pt x="574348" y="556925"/>
                  </a:lnTo>
                  <a:cubicBezTo>
                    <a:pt x="582406" y="556755"/>
                    <a:pt x="589916" y="552314"/>
                    <a:pt x="593946" y="545334"/>
                  </a:cubicBezTo>
                  <a:lnTo>
                    <a:pt x="600144" y="534598"/>
                  </a:lnTo>
                  <a:cubicBezTo>
                    <a:pt x="604174" y="527615"/>
                    <a:pt x="604266" y="518890"/>
                    <a:pt x="600381" y="511827"/>
                  </a:cubicBezTo>
                  <a:close/>
                  <a:moveTo>
                    <a:pt x="534656" y="22242"/>
                  </a:moveTo>
                  <a:lnTo>
                    <a:pt x="539813" y="45436"/>
                  </a:lnTo>
                  <a:cubicBezTo>
                    <a:pt x="540613" y="49033"/>
                    <a:pt x="543561" y="51756"/>
                    <a:pt x="547210" y="52268"/>
                  </a:cubicBezTo>
                  <a:lnTo>
                    <a:pt x="570738" y="55574"/>
                  </a:lnTo>
                  <a:lnTo>
                    <a:pt x="529484" y="100231"/>
                  </a:lnTo>
                  <a:lnTo>
                    <a:pt x="499888" y="96075"/>
                  </a:lnTo>
                  <a:lnTo>
                    <a:pt x="493403" y="66901"/>
                  </a:lnTo>
                  <a:close/>
                  <a:moveTo>
                    <a:pt x="464188" y="148352"/>
                  </a:moveTo>
                  <a:cubicBezTo>
                    <a:pt x="467077" y="151202"/>
                    <a:pt x="469900" y="154135"/>
                    <a:pt x="472651" y="157150"/>
                  </a:cubicBezTo>
                  <a:cubicBezTo>
                    <a:pt x="511664" y="199877"/>
                    <a:pt x="533150" y="255297"/>
                    <a:pt x="533150" y="313201"/>
                  </a:cubicBezTo>
                  <a:cubicBezTo>
                    <a:pt x="533150" y="335605"/>
                    <a:pt x="529981" y="357616"/>
                    <a:pt x="523716" y="378835"/>
                  </a:cubicBezTo>
                  <a:lnTo>
                    <a:pt x="521193" y="374668"/>
                  </a:lnTo>
                  <a:cubicBezTo>
                    <a:pt x="517016" y="367774"/>
                    <a:pt x="509415" y="363492"/>
                    <a:pt x="501356" y="363492"/>
                  </a:cubicBezTo>
                  <a:lnTo>
                    <a:pt x="499840" y="363492"/>
                  </a:lnTo>
                  <a:cubicBezTo>
                    <a:pt x="503986" y="347110"/>
                    <a:pt x="506083" y="330245"/>
                    <a:pt x="506083" y="313201"/>
                  </a:cubicBezTo>
                  <a:cubicBezTo>
                    <a:pt x="506083" y="256716"/>
                    <a:pt x="483058" y="205507"/>
                    <a:pt x="445901" y="168467"/>
                  </a:cubicBezTo>
                  <a:close/>
                  <a:moveTo>
                    <a:pt x="122767" y="367205"/>
                  </a:moveTo>
                  <a:cubicBezTo>
                    <a:pt x="117507" y="349759"/>
                    <a:pt x="114841" y="331621"/>
                    <a:pt x="114841" y="313201"/>
                  </a:cubicBezTo>
                  <a:cubicBezTo>
                    <a:pt x="114841" y="210208"/>
                    <a:pt x="198632" y="126417"/>
                    <a:pt x="301624" y="126417"/>
                  </a:cubicBezTo>
                  <a:cubicBezTo>
                    <a:pt x="346962" y="126417"/>
                    <a:pt x="388579" y="142654"/>
                    <a:pt x="420965" y="169619"/>
                  </a:cubicBezTo>
                  <a:lnTo>
                    <a:pt x="371649" y="223862"/>
                  </a:lnTo>
                  <a:cubicBezTo>
                    <a:pt x="352344" y="208697"/>
                    <a:pt x="328021" y="199644"/>
                    <a:pt x="301623" y="199644"/>
                  </a:cubicBezTo>
                  <a:cubicBezTo>
                    <a:pt x="239006" y="199644"/>
                    <a:pt x="188064" y="250585"/>
                    <a:pt x="188064" y="313202"/>
                  </a:cubicBezTo>
                  <a:cubicBezTo>
                    <a:pt x="188064" y="375820"/>
                    <a:pt x="239006" y="426762"/>
                    <a:pt x="301623" y="426762"/>
                  </a:cubicBezTo>
                  <a:cubicBezTo>
                    <a:pt x="328792" y="426762"/>
                    <a:pt x="355087" y="417011"/>
                    <a:pt x="375661" y="399304"/>
                  </a:cubicBezTo>
                  <a:cubicBezTo>
                    <a:pt x="379362" y="396122"/>
                    <a:pt x="379779" y="390541"/>
                    <a:pt x="376595" y="386843"/>
                  </a:cubicBezTo>
                  <a:cubicBezTo>
                    <a:pt x="373411" y="383141"/>
                    <a:pt x="367832" y="382725"/>
                    <a:pt x="364134" y="385909"/>
                  </a:cubicBezTo>
                  <a:cubicBezTo>
                    <a:pt x="346764" y="400857"/>
                    <a:pt x="324564" y="409088"/>
                    <a:pt x="301623" y="409088"/>
                  </a:cubicBezTo>
                  <a:cubicBezTo>
                    <a:pt x="248751" y="409088"/>
                    <a:pt x="205738" y="366074"/>
                    <a:pt x="205738" y="313202"/>
                  </a:cubicBezTo>
                  <a:cubicBezTo>
                    <a:pt x="205738" y="260331"/>
                    <a:pt x="248751" y="217317"/>
                    <a:pt x="301623" y="217317"/>
                  </a:cubicBezTo>
                  <a:cubicBezTo>
                    <a:pt x="323448" y="217317"/>
                    <a:pt x="343594" y="224647"/>
                    <a:pt x="359728" y="236975"/>
                  </a:cubicBezTo>
                  <a:lnTo>
                    <a:pt x="334036" y="265233"/>
                  </a:lnTo>
                  <a:cubicBezTo>
                    <a:pt x="324781" y="258959"/>
                    <a:pt x="313622" y="255290"/>
                    <a:pt x="301623" y="255290"/>
                  </a:cubicBezTo>
                  <a:cubicBezTo>
                    <a:pt x="269690" y="255290"/>
                    <a:pt x="243713" y="281269"/>
                    <a:pt x="243713" y="313201"/>
                  </a:cubicBezTo>
                  <a:cubicBezTo>
                    <a:pt x="243713" y="345133"/>
                    <a:pt x="269692" y="371112"/>
                    <a:pt x="301623" y="371112"/>
                  </a:cubicBezTo>
                  <a:cubicBezTo>
                    <a:pt x="333556" y="371112"/>
                    <a:pt x="359533" y="345133"/>
                    <a:pt x="359533" y="313201"/>
                  </a:cubicBezTo>
                  <a:cubicBezTo>
                    <a:pt x="359533" y="299630"/>
                    <a:pt x="354841" y="287135"/>
                    <a:pt x="346994" y="277252"/>
                  </a:cubicBezTo>
                  <a:lnTo>
                    <a:pt x="372731" y="248943"/>
                  </a:lnTo>
                  <a:cubicBezTo>
                    <a:pt x="388122" y="265959"/>
                    <a:pt x="397508" y="288504"/>
                    <a:pt x="397508" y="313201"/>
                  </a:cubicBezTo>
                  <a:cubicBezTo>
                    <a:pt x="397508" y="329996"/>
                    <a:pt x="393105" y="346518"/>
                    <a:pt x="384775" y="360980"/>
                  </a:cubicBezTo>
                  <a:cubicBezTo>
                    <a:pt x="382339" y="365209"/>
                    <a:pt x="383792" y="370612"/>
                    <a:pt x="388022" y="373048"/>
                  </a:cubicBezTo>
                  <a:cubicBezTo>
                    <a:pt x="392252" y="375484"/>
                    <a:pt x="397654" y="374031"/>
                    <a:pt x="400089" y="369800"/>
                  </a:cubicBezTo>
                  <a:cubicBezTo>
                    <a:pt x="409963" y="352660"/>
                    <a:pt x="415181" y="333088"/>
                    <a:pt x="415181" y="313201"/>
                  </a:cubicBezTo>
                  <a:cubicBezTo>
                    <a:pt x="415181" y="283328"/>
                    <a:pt x="403587" y="256114"/>
                    <a:pt x="384663" y="235819"/>
                  </a:cubicBezTo>
                  <a:lnTo>
                    <a:pt x="434001" y="181552"/>
                  </a:lnTo>
                  <a:cubicBezTo>
                    <a:pt x="467608" y="215345"/>
                    <a:pt x="488406" y="261889"/>
                    <a:pt x="488406" y="313201"/>
                  </a:cubicBezTo>
                  <a:cubicBezTo>
                    <a:pt x="488406" y="330765"/>
                    <a:pt x="485971" y="348118"/>
                    <a:pt x="481164" y="364857"/>
                  </a:cubicBezTo>
                  <a:cubicBezTo>
                    <a:pt x="476213" y="366636"/>
                    <a:pt x="471905" y="370071"/>
                    <a:pt x="469120" y="374669"/>
                  </a:cubicBezTo>
                  <a:lnTo>
                    <a:pt x="462540" y="385534"/>
                  </a:lnTo>
                  <a:cubicBezTo>
                    <a:pt x="462059" y="386328"/>
                    <a:pt x="461381" y="386992"/>
                    <a:pt x="460578" y="387456"/>
                  </a:cubicBezTo>
                  <a:lnTo>
                    <a:pt x="431308" y="404354"/>
                  </a:lnTo>
                  <a:cubicBezTo>
                    <a:pt x="430506" y="404818"/>
                    <a:pt x="429593" y="405073"/>
                    <a:pt x="428667" y="405093"/>
                  </a:cubicBezTo>
                  <a:lnTo>
                    <a:pt x="415967" y="405359"/>
                  </a:lnTo>
                  <a:cubicBezTo>
                    <a:pt x="407908" y="405528"/>
                    <a:pt x="400398" y="409968"/>
                    <a:pt x="396367" y="416949"/>
                  </a:cubicBezTo>
                  <a:lnTo>
                    <a:pt x="390168" y="427685"/>
                  </a:lnTo>
                  <a:cubicBezTo>
                    <a:pt x="386139" y="434665"/>
                    <a:pt x="386048" y="443389"/>
                    <a:pt x="389930" y="450452"/>
                  </a:cubicBezTo>
                  <a:lnTo>
                    <a:pt x="396049" y="461582"/>
                  </a:lnTo>
                  <a:cubicBezTo>
                    <a:pt x="396497" y="462395"/>
                    <a:pt x="396732" y="463316"/>
                    <a:pt x="396732" y="464242"/>
                  </a:cubicBezTo>
                  <a:lnTo>
                    <a:pt x="396732" y="473976"/>
                  </a:lnTo>
                  <a:cubicBezTo>
                    <a:pt x="368008" y="491005"/>
                    <a:pt x="335231" y="499985"/>
                    <a:pt x="301625" y="499985"/>
                  </a:cubicBezTo>
                  <a:cubicBezTo>
                    <a:pt x="276178" y="499985"/>
                    <a:pt x="251585" y="494975"/>
                    <a:pt x="228430" y="485086"/>
                  </a:cubicBezTo>
                  <a:cubicBezTo>
                    <a:pt x="228475" y="483776"/>
                    <a:pt x="228497" y="482461"/>
                    <a:pt x="228497" y="481140"/>
                  </a:cubicBezTo>
                  <a:cubicBezTo>
                    <a:pt x="228499" y="421007"/>
                    <a:pt x="181802" y="371576"/>
                    <a:pt x="122767" y="367205"/>
                  </a:cubicBezTo>
                  <a:close/>
                  <a:moveTo>
                    <a:pt x="341862" y="313200"/>
                  </a:moveTo>
                  <a:cubicBezTo>
                    <a:pt x="341862" y="335387"/>
                    <a:pt x="323812" y="353437"/>
                    <a:pt x="301625" y="353437"/>
                  </a:cubicBezTo>
                  <a:cubicBezTo>
                    <a:pt x="279438" y="353437"/>
                    <a:pt x="261389" y="335387"/>
                    <a:pt x="261389" y="313200"/>
                  </a:cubicBezTo>
                  <a:cubicBezTo>
                    <a:pt x="261389" y="291013"/>
                    <a:pt x="279438" y="272962"/>
                    <a:pt x="301625" y="272962"/>
                  </a:cubicBezTo>
                  <a:cubicBezTo>
                    <a:pt x="309045" y="272962"/>
                    <a:pt x="316002" y="274982"/>
                    <a:pt x="321976" y="278499"/>
                  </a:cubicBezTo>
                  <a:lnTo>
                    <a:pt x="295491" y="307630"/>
                  </a:lnTo>
                  <a:cubicBezTo>
                    <a:pt x="292209" y="311240"/>
                    <a:pt x="292474" y="316830"/>
                    <a:pt x="296086" y="320114"/>
                  </a:cubicBezTo>
                  <a:cubicBezTo>
                    <a:pt x="297779" y="321652"/>
                    <a:pt x="299906" y="322411"/>
                    <a:pt x="302028" y="322411"/>
                  </a:cubicBezTo>
                  <a:cubicBezTo>
                    <a:pt x="304430" y="322411"/>
                    <a:pt x="306825" y="321437"/>
                    <a:pt x="308569" y="319519"/>
                  </a:cubicBezTo>
                  <a:lnTo>
                    <a:pt x="334884" y="290576"/>
                  </a:lnTo>
                  <a:cubicBezTo>
                    <a:pt x="339286" y="297026"/>
                    <a:pt x="341862" y="304818"/>
                    <a:pt x="341862" y="313200"/>
                  </a:cubicBezTo>
                  <a:close/>
                  <a:moveTo>
                    <a:pt x="217928" y="529120"/>
                  </a:moveTo>
                  <a:cubicBezTo>
                    <a:pt x="221703" y="520995"/>
                    <a:pt x="224550" y="512355"/>
                    <a:pt x="226333" y="503335"/>
                  </a:cubicBezTo>
                  <a:cubicBezTo>
                    <a:pt x="250266" y="512844"/>
                    <a:pt x="275538" y="517657"/>
                    <a:pt x="301624" y="517657"/>
                  </a:cubicBezTo>
                  <a:cubicBezTo>
                    <a:pt x="334940" y="517657"/>
                    <a:pt x="367516" y="509592"/>
                    <a:pt x="396735" y="494215"/>
                  </a:cubicBezTo>
                  <a:lnTo>
                    <a:pt x="396735" y="498036"/>
                  </a:lnTo>
                  <a:cubicBezTo>
                    <a:pt x="396735" y="498963"/>
                    <a:pt x="396499" y="499881"/>
                    <a:pt x="396053" y="500694"/>
                  </a:cubicBezTo>
                  <a:lnTo>
                    <a:pt x="389933" y="511826"/>
                  </a:lnTo>
                  <a:cubicBezTo>
                    <a:pt x="387170" y="516853"/>
                    <a:pt x="386419" y="522720"/>
                    <a:pt x="387668" y="528201"/>
                  </a:cubicBezTo>
                  <a:cubicBezTo>
                    <a:pt x="360328" y="539170"/>
                    <a:pt x="331426" y="544724"/>
                    <a:pt x="301625" y="544724"/>
                  </a:cubicBezTo>
                  <a:cubicBezTo>
                    <a:pt x="272698" y="544725"/>
                    <a:pt x="244588" y="539479"/>
                    <a:pt x="217928" y="529120"/>
                  </a:cubicBezTo>
                  <a:close/>
                  <a:moveTo>
                    <a:pt x="584838" y="525759"/>
                  </a:moveTo>
                  <a:lnTo>
                    <a:pt x="578639" y="536495"/>
                  </a:lnTo>
                  <a:cubicBezTo>
                    <a:pt x="577681" y="538155"/>
                    <a:pt x="575893" y="539214"/>
                    <a:pt x="573976" y="539254"/>
                  </a:cubicBezTo>
                  <a:lnTo>
                    <a:pt x="561276" y="539520"/>
                  </a:lnTo>
                  <a:cubicBezTo>
                    <a:pt x="557383" y="539601"/>
                    <a:pt x="553542" y="540673"/>
                    <a:pt x="550165" y="542621"/>
                  </a:cubicBezTo>
                  <a:lnTo>
                    <a:pt x="520899" y="559519"/>
                  </a:lnTo>
                  <a:cubicBezTo>
                    <a:pt x="517525" y="561465"/>
                    <a:pt x="514675" y="564257"/>
                    <a:pt x="512656" y="567590"/>
                  </a:cubicBezTo>
                  <a:lnTo>
                    <a:pt x="506075" y="578457"/>
                  </a:lnTo>
                  <a:cubicBezTo>
                    <a:pt x="505080" y="580098"/>
                    <a:pt x="503273" y="581117"/>
                    <a:pt x="501355" y="581117"/>
                  </a:cubicBezTo>
                  <a:lnTo>
                    <a:pt x="488959" y="581117"/>
                  </a:lnTo>
                  <a:cubicBezTo>
                    <a:pt x="487041" y="581117"/>
                    <a:pt x="485233" y="580098"/>
                    <a:pt x="484239" y="578458"/>
                  </a:cubicBezTo>
                  <a:lnTo>
                    <a:pt x="477657" y="567589"/>
                  </a:lnTo>
                  <a:cubicBezTo>
                    <a:pt x="475638" y="564255"/>
                    <a:pt x="472787" y="561465"/>
                    <a:pt x="469417" y="559520"/>
                  </a:cubicBezTo>
                  <a:lnTo>
                    <a:pt x="440146" y="542620"/>
                  </a:lnTo>
                  <a:cubicBezTo>
                    <a:pt x="436773" y="540673"/>
                    <a:pt x="432932" y="539601"/>
                    <a:pt x="429039" y="539520"/>
                  </a:cubicBezTo>
                  <a:lnTo>
                    <a:pt x="416339" y="539254"/>
                  </a:lnTo>
                  <a:cubicBezTo>
                    <a:pt x="414421" y="539214"/>
                    <a:pt x="412632" y="538155"/>
                    <a:pt x="411675" y="536495"/>
                  </a:cubicBezTo>
                  <a:cubicBezTo>
                    <a:pt x="411113" y="535521"/>
                    <a:pt x="406038" y="526733"/>
                    <a:pt x="405476" y="525759"/>
                  </a:cubicBezTo>
                  <a:cubicBezTo>
                    <a:pt x="404518" y="524099"/>
                    <a:pt x="404496" y="522023"/>
                    <a:pt x="405419" y="520342"/>
                  </a:cubicBezTo>
                  <a:lnTo>
                    <a:pt x="411539" y="509210"/>
                  </a:lnTo>
                  <a:cubicBezTo>
                    <a:pt x="413416" y="505797"/>
                    <a:pt x="414408" y="501932"/>
                    <a:pt x="414408" y="498038"/>
                  </a:cubicBezTo>
                  <a:cubicBezTo>
                    <a:pt x="414408" y="478246"/>
                    <a:pt x="414408" y="482208"/>
                    <a:pt x="414408" y="464241"/>
                  </a:cubicBezTo>
                  <a:cubicBezTo>
                    <a:pt x="414408" y="460347"/>
                    <a:pt x="413416" y="456485"/>
                    <a:pt x="411539" y="453069"/>
                  </a:cubicBezTo>
                  <a:lnTo>
                    <a:pt x="405419" y="441937"/>
                  </a:lnTo>
                  <a:cubicBezTo>
                    <a:pt x="404496" y="440257"/>
                    <a:pt x="404517" y="438181"/>
                    <a:pt x="405476" y="436520"/>
                  </a:cubicBezTo>
                  <a:lnTo>
                    <a:pt x="411675" y="425785"/>
                  </a:lnTo>
                  <a:cubicBezTo>
                    <a:pt x="412634" y="424125"/>
                    <a:pt x="414420" y="423067"/>
                    <a:pt x="416338" y="423027"/>
                  </a:cubicBezTo>
                  <a:lnTo>
                    <a:pt x="429039" y="422760"/>
                  </a:lnTo>
                  <a:cubicBezTo>
                    <a:pt x="432934" y="422679"/>
                    <a:pt x="436775" y="421607"/>
                    <a:pt x="440149" y="419658"/>
                  </a:cubicBezTo>
                  <a:lnTo>
                    <a:pt x="469418" y="402760"/>
                  </a:lnTo>
                  <a:cubicBezTo>
                    <a:pt x="472791" y="400812"/>
                    <a:pt x="475640" y="398021"/>
                    <a:pt x="477659" y="394688"/>
                  </a:cubicBezTo>
                  <a:lnTo>
                    <a:pt x="484239" y="383824"/>
                  </a:lnTo>
                  <a:cubicBezTo>
                    <a:pt x="485098" y="382405"/>
                    <a:pt x="486566" y="381452"/>
                    <a:pt x="488187" y="381220"/>
                  </a:cubicBezTo>
                  <a:cubicBezTo>
                    <a:pt x="505250" y="381094"/>
                    <a:pt x="491716" y="381204"/>
                    <a:pt x="501355" y="381164"/>
                  </a:cubicBezTo>
                  <a:cubicBezTo>
                    <a:pt x="503273" y="381164"/>
                    <a:pt x="505082" y="382184"/>
                    <a:pt x="506075" y="383824"/>
                  </a:cubicBezTo>
                  <a:lnTo>
                    <a:pt x="512654" y="394687"/>
                  </a:lnTo>
                  <a:cubicBezTo>
                    <a:pt x="514671" y="398019"/>
                    <a:pt x="517521" y="400811"/>
                    <a:pt x="520897" y="402761"/>
                  </a:cubicBezTo>
                  <a:cubicBezTo>
                    <a:pt x="526188" y="405816"/>
                    <a:pt x="542127" y="415019"/>
                    <a:pt x="550164" y="419659"/>
                  </a:cubicBezTo>
                  <a:cubicBezTo>
                    <a:pt x="553538" y="421607"/>
                    <a:pt x="557381" y="422679"/>
                    <a:pt x="561276" y="422761"/>
                  </a:cubicBezTo>
                  <a:lnTo>
                    <a:pt x="573977" y="423028"/>
                  </a:lnTo>
                  <a:cubicBezTo>
                    <a:pt x="575894" y="423068"/>
                    <a:pt x="577680" y="424126"/>
                    <a:pt x="578639" y="425786"/>
                  </a:cubicBezTo>
                  <a:lnTo>
                    <a:pt x="584838" y="436520"/>
                  </a:lnTo>
                  <a:cubicBezTo>
                    <a:pt x="585796" y="438182"/>
                    <a:pt x="585818" y="440257"/>
                    <a:pt x="584894" y="441938"/>
                  </a:cubicBezTo>
                  <a:lnTo>
                    <a:pt x="578775" y="453070"/>
                  </a:lnTo>
                  <a:cubicBezTo>
                    <a:pt x="578775" y="453071"/>
                    <a:pt x="578774" y="453071"/>
                    <a:pt x="578774" y="453072"/>
                  </a:cubicBezTo>
                  <a:cubicBezTo>
                    <a:pt x="576898" y="456486"/>
                    <a:pt x="575906" y="460349"/>
                    <a:pt x="575906" y="464242"/>
                  </a:cubicBezTo>
                  <a:lnTo>
                    <a:pt x="575906" y="498039"/>
                  </a:lnTo>
                  <a:cubicBezTo>
                    <a:pt x="575906" y="501935"/>
                    <a:pt x="576898" y="505798"/>
                    <a:pt x="578775" y="509211"/>
                  </a:cubicBezTo>
                  <a:lnTo>
                    <a:pt x="584896" y="520344"/>
                  </a:lnTo>
                  <a:cubicBezTo>
                    <a:pt x="585818" y="522023"/>
                    <a:pt x="585797" y="524098"/>
                    <a:pt x="584838" y="5257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4036992" y="4348117"/>
              <a:ext cx="50890" cy="69062"/>
            </a:xfrm>
            <a:custGeom>
              <a:rect b="b" l="l" r="r" t="t"/>
              <a:pathLst>
                <a:path extrusionOk="0" h="92083" w="67853">
                  <a:moveTo>
                    <a:pt x="0" y="47345"/>
                  </a:moveTo>
                  <a:cubicBezTo>
                    <a:pt x="0" y="52226"/>
                    <a:pt x="3955" y="56182"/>
                    <a:pt x="8837" y="56182"/>
                  </a:cubicBezTo>
                  <a:lnTo>
                    <a:pt x="16600" y="56182"/>
                  </a:lnTo>
                  <a:cubicBezTo>
                    <a:pt x="17004" y="61287"/>
                    <a:pt x="16218" y="63555"/>
                    <a:pt x="11502" y="69892"/>
                  </a:cubicBezTo>
                  <a:lnTo>
                    <a:pt x="5582" y="77334"/>
                  </a:lnTo>
                  <a:cubicBezTo>
                    <a:pt x="3480" y="79978"/>
                    <a:pt x="3068" y="83591"/>
                    <a:pt x="4523" y="86639"/>
                  </a:cubicBezTo>
                  <a:cubicBezTo>
                    <a:pt x="5978" y="89687"/>
                    <a:pt x="9043" y="91641"/>
                    <a:pt x="12421" y="91671"/>
                  </a:cubicBezTo>
                  <a:lnTo>
                    <a:pt x="58938" y="92083"/>
                  </a:lnTo>
                  <a:lnTo>
                    <a:pt x="59017" y="92083"/>
                  </a:lnTo>
                  <a:cubicBezTo>
                    <a:pt x="63861" y="92083"/>
                    <a:pt x="67809" y="88178"/>
                    <a:pt x="67853" y="83324"/>
                  </a:cubicBezTo>
                  <a:cubicBezTo>
                    <a:pt x="67895" y="78444"/>
                    <a:pt x="63974" y="74453"/>
                    <a:pt x="59094" y="74410"/>
                  </a:cubicBezTo>
                  <a:lnTo>
                    <a:pt x="29906" y="74152"/>
                  </a:lnTo>
                  <a:cubicBezTo>
                    <a:pt x="33391" y="68181"/>
                    <a:pt x="34593" y="63068"/>
                    <a:pt x="34284" y="56180"/>
                  </a:cubicBezTo>
                  <a:lnTo>
                    <a:pt x="41508" y="56180"/>
                  </a:lnTo>
                  <a:cubicBezTo>
                    <a:pt x="46389" y="56180"/>
                    <a:pt x="50344" y="52225"/>
                    <a:pt x="50344" y="47344"/>
                  </a:cubicBezTo>
                  <a:cubicBezTo>
                    <a:pt x="50344" y="42462"/>
                    <a:pt x="46389" y="38507"/>
                    <a:pt x="41508" y="38507"/>
                  </a:cubicBezTo>
                  <a:lnTo>
                    <a:pt x="29855" y="38507"/>
                  </a:lnTo>
                  <a:cubicBezTo>
                    <a:pt x="27813" y="35154"/>
                    <a:pt x="25067" y="29663"/>
                    <a:pt x="25086" y="25310"/>
                  </a:cubicBezTo>
                  <a:cubicBezTo>
                    <a:pt x="25086" y="25298"/>
                    <a:pt x="25086" y="25285"/>
                    <a:pt x="25086" y="25273"/>
                  </a:cubicBezTo>
                  <a:cubicBezTo>
                    <a:pt x="25086" y="25261"/>
                    <a:pt x="25086" y="25251"/>
                    <a:pt x="25086" y="25239"/>
                  </a:cubicBezTo>
                  <a:cubicBezTo>
                    <a:pt x="25078" y="23471"/>
                    <a:pt x="25466" y="21217"/>
                    <a:pt x="28547" y="19476"/>
                  </a:cubicBezTo>
                  <a:cubicBezTo>
                    <a:pt x="33136" y="16887"/>
                    <a:pt x="40010" y="17318"/>
                    <a:pt x="43310" y="19323"/>
                  </a:cubicBezTo>
                  <a:cubicBezTo>
                    <a:pt x="46298" y="21139"/>
                    <a:pt x="48608" y="23646"/>
                    <a:pt x="49193" y="25710"/>
                  </a:cubicBezTo>
                  <a:cubicBezTo>
                    <a:pt x="50526" y="30406"/>
                    <a:pt x="55408" y="33132"/>
                    <a:pt x="60107" y="31798"/>
                  </a:cubicBezTo>
                  <a:cubicBezTo>
                    <a:pt x="64801" y="30466"/>
                    <a:pt x="67527" y="25581"/>
                    <a:pt x="66195" y="20884"/>
                  </a:cubicBezTo>
                  <a:cubicBezTo>
                    <a:pt x="64378" y="14483"/>
                    <a:pt x="59384" y="8409"/>
                    <a:pt x="52491" y="4221"/>
                  </a:cubicBezTo>
                  <a:cubicBezTo>
                    <a:pt x="43319" y="-1356"/>
                    <a:pt x="29595" y="-1412"/>
                    <a:pt x="19858" y="4086"/>
                  </a:cubicBezTo>
                  <a:cubicBezTo>
                    <a:pt x="11944" y="8554"/>
                    <a:pt x="7413" y="16249"/>
                    <a:pt x="7413" y="25208"/>
                  </a:cubicBezTo>
                  <a:lnTo>
                    <a:pt x="7413" y="25232"/>
                  </a:lnTo>
                  <a:lnTo>
                    <a:pt x="7413" y="25266"/>
                  </a:lnTo>
                  <a:lnTo>
                    <a:pt x="7413" y="25301"/>
                  </a:lnTo>
                  <a:lnTo>
                    <a:pt x="7413" y="25327"/>
                  </a:lnTo>
                  <a:cubicBezTo>
                    <a:pt x="7410" y="29948"/>
                    <a:pt x="8596" y="34509"/>
                    <a:pt x="10152" y="38505"/>
                  </a:cubicBezTo>
                  <a:lnTo>
                    <a:pt x="8837" y="38505"/>
                  </a:lnTo>
                  <a:cubicBezTo>
                    <a:pt x="3955" y="38508"/>
                    <a:pt x="0" y="42463"/>
                    <a:pt x="0" y="47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9" name="Google Shape;1899;p35"/>
          <p:cNvGrpSpPr/>
          <p:nvPr/>
        </p:nvGrpSpPr>
        <p:grpSpPr>
          <a:xfrm>
            <a:off x="3976750" y="3384938"/>
            <a:ext cx="452438" cy="381697"/>
            <a:chOff x="3976750" y="3384938"/>
            <a:chExt cx="452438" cy="381697"/>
          </a:xfrm>
        </p:grpSpPr>
        <p:sp>
          <p:nvSpPr>
            <p:cNvPr id="1900" name="Google Shape;1900;p35"/>
            <p:cNvSpPr/>
            <p:nvPr/>
          </p:nvSpPr>
          <p:spPr>
            <a:xfrm>
              <a:off x="3976750" y="3384938"/>
              <a:ext cx="452438" cy="381697"/>
            </a:xfrm>
            <a:custGeom>
              <a:rect b="b" l="l" r="r" t="t"/>
              <a:pathLst>
                <a:path extrusionOk="0" h="508929" w="603250">
                  <a:moveTo>
                    <a:pt x="594413" y="33907"/>
                  </a:moveTo>
                  <a:lnTo>
                    <a:pt x="586450" y="33907"/>
                  </a:lnTo>
                  <a:lnTo>
                    <a:pt x="568647" y="8653"/>
                  </a:lnTo>
                  <a:cubicBezTo>
                    <a:pt x="564828" y="3234"/>
                    <a:pt x="558590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5"/>
                    <a:pt x="456849" y="8837"/>
                  </a:cubicBezTo>
                  <a:cubicBezTo>
                    <a:pt x="456849" y="13718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174204" y="3444085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4124511" y="3444085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4319577" y="3433704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91767" y="53277"/>
                  </a:moveTo>
                  <a:cubicBezTo>
                    <a:pt x="99010" y="53277"/>
                    <a:pt x="104903" y="47383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close/>
                  <a:moveTo>
                    <a:pt x="17672" y="17672"/>
                  </a:moveTo>
                  <a:lnTo>
                    <a:pt x="87230" y="17672"/>
                  </a:lnTo>
                  <a:lnTo>
                    <a:pt x="87230" y="35604"/>
                  </a:lnTo>
                  <a:lnTo>
                    <a:pt x="17672" y="35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4007685" y="3433704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91767" y="53277"/>
                  </a:moveTo>
                  <a:cubicBezTo>
                    <a:pt x="99010" y="53277"/>
                    <a:pt x="104903" y="47383"/>
                    <a:pt x="104903" y="40141"/>
                  </a:cubicBez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6" y="53277"/>
                  </a:cubicBezTo>
                  <a:close/>
                  <a:moveTo>
                    <a:pt x="17673" y="17672"/>
                  </a:moveTo>
                  <a:lnTo>
                    <a:pt x="87230" y="17672"/>
                  </a:lnTo>
                  <a:lnTo>
                    <a:pt x="87230" y="35604"/>
                  </a:lnTo>
                  <a:lnTo>
                    <a:pt x="17673" y="356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4042150" y="3533516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1942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4073632" y="3533516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4042150" y="3565755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1942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4042150" y="3597993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1942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4042150" y="3630232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1942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4073632" y="3630232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791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2" y="0"/>
                    <a:pt x="79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4014268" y="3500472"/>
              <a:ext cx="216624" cy="176060"/>
            </a:xfrm>
            <a:custGeom>
              <a:rect b="b" l="l" r="r" t="t"/>
              <a:pathLst>
                <a:path extrusionOk="0" h="234746" w="288832">
                  <a:moveTo>
                    <a:pt x="8837" y="234747"/>
                  </a:moveTo>
                  <a:lnTo>
                    <a:pt x="195459" y="234747"/>
                  </a:lnTo>
                  <a:cubicBezTo>
                    <a:pt x="200340" y="234747"/>
                    <a:pt x="204296" y="230791"/>
                    <a:pt x="204296" y="225910"/>
                  </a:cubicBezTo>
                  <a:lnTo>
                    <a:pt x="204296" y="159353"/>
                  </a:lnTo>
                  <a:lnTo>
                    <a:pt x="279995" y="159353"/>
                  </a:lnTo>
                  <a:cubicBezTo>
                    <a:pt x="283403" y="159353"/>
                    <a:pt x="286506" y="157395"/>
                    <a:pt x="287973" y="154319"/>
                  </a:cubicBezTo>
                  <a:cubicBezTo>
                    <a:pt x="289439" y="151244"/>
                    <a:pt x="289006" y="147599"/>
                    <a:pt x="286861" y="144953"/>
                  </a:cubicBezTo>
                  <a:lnTo>
                    <a:pt x="265553" y="118668"/>
                  </a:lnTo>
                  <a:lnTo>
                    <a:pt x="287105" y="89479"/>
                  </a:lnTo>
                  <a:cubicBezTo>
                    <a:pt x="289086" y="86796"/>
                    <a:pt x="289388" y="83225"/>
                    <a:pt x="287885" y="80249"/>
                  </a:cubicBezTo>
                  <a:cubicBezTo>
                    <a:pt x="286382" y="77271"/>
                    <a:pt x="283332" y="75393"/>
                    <a:pt x="279996" y="75393"/>
                  </a:cubicBezTo>
                  <a:lnTo>
                    <a:pt x="204297" y="75393"/>
                  </a:lnTo>
                  <a:lnTo>
                    <a:pt x="204297" y="8837"/>
                  </a:lnTo>
                  <a:cubicBezTo>
                    <a:pt x="204297" y="3955"/>
                    <a:pt x="200341" y="0"/>
                    <a:pt x="19546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225911"/>
                  </a:lnTo>
                  <a:cubicBezTo>
                    <a:pt x="0" y="230791"/>
                    <a:pt x="3955" y="234747"/>
                    <a:pt x="8837" y="234747"/>
                  </a:cubicBezTo>
                  <a:close/>
                  <a:moveTo>
                    <a:pt x="247515" y="124484"/>
                  </a:moveTo>
                  <a:lnTo>
                    <a:pt x="261455" y="141680"/>
                  </a:lnTo>
                  <a:lnTo>
                    <a:pt x="131973" y="141680"/>
                  </a:lnTo>
                  <a:lnTo>
                    <a:pt x="131973" y="93065"/>
                  </a:lnTo>
                  <a:lnTo>
                    <a:pt x="262486" y="93065"/>
                  </a:lnTo>
                  <a:lnTo>
                    <a:pt x="247271" y="113670"/>
                  </a:lnTo>
                  <a:cubicBezTo>
                    <a:pt x="244879" y="116910"/>
                    <a:pt x="244980" y="121357"/>
                    <a:pt x="247515" y="124484"/>
                  </a:cubicBezTo>
                  <a:close/>
                  <a:moveTo>
                    <a:pt x="17673" y="17672"/>
                  </a:moveTo>
                  <a:lnTo>
                    <a:pt x="186622" y="17672"/>
                  </a:lnTo>
                  <a:lnTo>
                    <a:pt x="186622" y="75392"/>
                  </a:lnTo>
                  <a:lnTo>
                    <a:pt x="123136" y="75392"/>
                  </a:lnTo>
                  <a:cubicBezTo>
                    <a:pt x="118255" y="75392"/>
                    <a:pt x="114299" y="79347"/>
                    <a:pt x="114299" y="84229"/>
                  </a:cubicBezTo>
                  <a:lnTo>
                    <a:pt x="114299" y="87044"/>
                  </a:lnTo>
                  <a:lnTo>
                    <a:pt x="87988" y="87044"/>
                  </a:lnTo>
                  <a:cubicBezTo>
                    <a:pt x="83107" y="87044"/>
                    <a:pt x="79152" y="90999"/>
                    <a:pt x="79152" y="95880"/>
                  </a:cubicBezTo>
                  <a:cubicBezTo>
                    <a:pt x="79152" y="100762"/>
                    <a:pt x="83107" y="104717"/>
                    <a:pt x="87988" y="104717"/>
                  </a:cubicBezTo>
                  <a:lnTo>
                    <a:pt x="114299" y="104717"/>
                  </a:lnTo>
                  <a:lnTo>
                    <a:pt x="114299" y="130029"/>
                  </a:lnTo>
                  <a:lnTo>
                    <a:pt x="87988" y="130029"/>
                  </a:lnTo>
                  <a:cubicBezTo>
                    <a:pt x="83107" y="130029"/>
                    <a:pt x="79152" y="133984"/>
                    <a:pt x="79152" y="138865"/>
                  </a:cubicBezTo>
                  <a:cubicBezTo>
                    <a:pt x="79152" y="143747"/>
                    <a:pt x="83107" y="147702"/>
                    <a:pt x="87988" y="147702"/>
                  </a:cubicBezTo>
                  <a:lnTo>
                    <a:pt x="114299" y="147702"/>
                  </a:lnTo>
                  <a:lnTo>
                    <a:pt x="114299" y="150517"/>
                  </a:lnTo>
                  <a:cubicBezTo>
                    <a:pt x="114299" y="155398"/>
                    <a:pt x="118255" y="159353"/>
                    <a:pt x="123136" y="159353"/>
                  </a:cubicBezTo>
                  <a:lnTo>
                    <a:pt x="186622" y="159353"/>
                  </a:lnTo>
                  <a:lnTo>
                    <a:pt x="186622" y="217073"/>
                  </a:lnTo>
                  <a:lnTo>
                    <a:pt x="17673" y="2170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4266329" y="3533516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8837" y="17673"/>
                  </a:move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4297812" y="3533516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4266329" y="3565755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8837" y="17673"/>
                  </a:move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4297812" y="3565755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4266329" y="3597993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8837" y="17673"/>
                  </a:move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4297812" y="3597993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4266329" y="3630232"/>
              <a:ext cx="21198" cy="13255"/>
            </a:xfrm>
            <a:custGeom>
              <a:rect b="b" l="l" r="r" t="t"/>
              <a:pathLst>
                <a:path extrusionOk="0" h="17673" w="28264">
                  <a:moveTo>
                    <a:pt x="8837" y="17673"/>
                  </a:moveTo>
                  <a:lnTo>
                    <a:pt x="19428" y="17673"/>
                  </a:lnTo>
                  <a:cubicBezTo>
                    <a:pt x="24309" y="17673"/>
                    <a:pt x="28264" y="13718"/>
                    <a:pt x="28264" y="8837"/>
                  </a:cubicBezTo>
                  <a:cubicBezTo>
                    <a:pt x="28264" y="3955"/>
                    <a:pt x="24309" y="0"/>
                    <a:pt x="194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4297812" y="3630232"/>
              <a:ext cx="65976" cy="13255"/>
            </a:xfrm>
            <a:custGeom>
              <a:rect b="b" l="l" r="r" t="t"/>
              <a:pathLst>
                <a:path extrusionOk="0" h="17673" w="87968">
                  <a:moveTo>
                    <a:pt x="8837" y="17673"/>
                  </a:moveTo>
                  <a:lnTo>
                    <a:pt x="79132" y="17673"/>
                  </a:lnTo>
                  <a:cubicBezTo>
                    <a:pt x="84013" y="17673"/>
                    <a:pt x="87968" y="13718"/>
                    <a:pt x="87968" y="8837"/>
                  </a:cubicBezTo>
                  <a:cubicBezTo>
                    <a:pt x="87968" y="3955"/>
                    <a:pt x="84013" y="0"/>
                    <a:pt x="79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4238448" y="3500471"/>
              <a:ext cx="153221" cy="176060"/>
            </a:xfrm>
            <a:custGeom>
              <a:rect b="b" l="l" r="r" t="t"/>
              <a:pathLst>
                <a:path extrusionOk="0" h="234747" w="204294">
                  <a:moveTo>
                    <a:pt x="0" y="8837"/>
                  </a:moveTo>
                  <a:lnTo>
                    <a:pt x="0" y="132797"/>
                  </a:lnTo>
                  <a:cubicBezTo>
                    <a:pt x="0" y="137679"/>
                    <a:pt x="3955" y="141634"/>
                    <a:pt x="8837" y="141634"/>
                  </a:cubicBezTo>
                  <a:cubicBezTo>
                    <a:pt x="13718" y="141634"/>
                    <a:pt x="17673" y="137679"/>
                    <a:pt x="17673" y="132797"/>
                  </a:cubicBezTo>
                  <a:lnTo>
                    <a:pt x="17673" y="17673"/>
                  </a:lnTo>
                  <a:lnTo>
                    <a:pt x="186621" y="17673"/>
                  </a:lnTo>
                  <a:lnTo>
                    <a:pt x="186621" y="217075"/>
                  </a:lnTo>
                  <a:lnTo>
                    <a:pt x="17673" y="217075"/>
                  </a:lnTo>
                  <a:lnTo>
                    <a:pt x="17673" y="168237"/>
                  </a:lnTo>
                  <a:cubicBezTo>
                    <a:pt x="17673" y="163356"/>
                    <a:pt x="13718" y="159401"/>
                    <a:pt x="8837" y="159401"/>
                  </a:cubicBezTo>
                  <a:cubicBezTo>
                    <a:pt x="3955" y="159401"/>
                    <a:pt x="0" y="163356"/>
                    <a:pt x="0" y="168237"/>
                  </a:cubicBezTo>
                  <a:lnTo>
                    <a:pt x="0" y="225911"/>
                  </a:lnTo>
                  <a:cubicBezTo>
                    <a:pt x="0" y="230793"/>
                    <a:pt x="3955" y="234748"/>
                    <a:pt x="8837" y="234748"/>
                  </a:cubicBezTo>
                  <a:lnTo>
                    <a:pt x="195458" y="234748"/>
                  </a:lnTo>
                  <a:cubicBezTo>
                    <a:pt x="200339" y="234748"/>
                    <a:pt x="204294" y="230793"/>
                    <a:pt x="204294" y="225911"/>
                  </a:cubicBezTo>
                  <a:lnTo>
                    <a:pt x="204294" y="8837"/>
                  </a:lnTo>
                  <a:cubicBezTo>
                    <a:pt x="204294" y="3955"/>
                    <a:pt x="200339" y="0"/>
                    <a:pt x="195458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1" name="Google Shape;1921;p35"/>
          <p:cNvGrpSpPr/>
          <p:nvPr/>
        </p:nvGrpSpPr>
        <p:grpSpPr>
          <a:xfrm>
            <a:off x="3239763" y="3423134"/>
            <a:ext cx="452437" cy="305306"/>
            <a:chOff x="3239764" y="3423134"/>
            <a:chExt cx="452437" cy="305306"/>
          </a:xfrm>
        </p:grpSpPr>
        <p:sp>
          <p:nvSpPr>
            <p:cNvPr id="1922" name="Google Shape;1922;p35"/>
            <p:cNvSpPr/>
            <p:nvPr/>
          </p:nvSpPr>
          <p:spPr>
            <a:xfrm>
              <a:off x="3568639" y="3533556"/>
              <a:ext cx="26915" cy="13255"/>
            </a:xfrm>
            <a:custGeom>
              <a:rect b="b" l="l" r="r" t="t"/>
              <a:pathLst>
                <a:path extrusionOk="0" h="17673" w="35887">
                  <a:moveTo>
                    <a:pt x="2705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7051" y="17673"/>
                  </a:lnTo>
                  <a:cubicBezTo>
                    <a:pt x="31932" y="17673"/>
                    <a:pt x="35888" y="13718"/>
                    <a:pt x="35888" y="8837"/>
                  </a:cubicBezTo>
                  <a:cubicBezTo>
                    <a:pt x="35888" y="3955"/>
                    <a:pt x="31932" y="0"/>
                    <a:pt x="27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3599578" y="3533556"/>
              <a:ext cx="66832" cy="13255"/>
            </a:xfrm>
            <a:custGeom>
              <a:rect b="b" l="l" r="r" t="t"/>
              <a:pathLst>
                <a:path extrusionOk="0" h="17673" w="89110">
                  <a:moveTo>
                    <a:pt x="802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0274" y="17673"/>
                  </a:lnTo>
                  <a:cubicBezTo>
                    <a:pt x="85155" y="17673"/>
                    <a:pt x="89110" y="13718"/>
                    <a:pt x="89110" y="8837"/>
                  </a:cubicBezTo>
                  <a:cubicBezTo>
                    <a:pt x="89110" y="3955"/>
                    <a:pt x="85155" y="0"/>
                    <a:pt x="80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3568639" y="3555092"/>
              <a:ext cx="26915" cy="13255"/>
            </a:xfrm>
            <a:custGeom>
              <a:rect b="b" l="l" r="r" t="t"/>
              <a:pathLst>
                <a:path extrusionOk="0" h="17673" w="35887">
                  <a:moveTo>
                    <a:pt x="2705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7051" y="17673"/>
                  </a:lnTo>
                  <a:cubicBezTo>
                    <a:pt x="31932" y="17673"/>
                    <a:pt x="35888" y="13718"/>
                    <a:pt x="35888" y="8837"/>
                  </a:cubicBezTo>
                  <a:cubicBezTo>
                    <a:pt x="35888" y="3955"/>
                    <a:pt x="31932" y="0"/>
                    <a:pt x="27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3599578" y="3555092"/>
              <a:ext cx="66832" cy="13255"/>
            </a:xfrm>
            <a:custGeom>
              <a:rect b="b" l="l" r="r" t="t"/>
              <a:pathLst>
                <a:path extrusionOk="0" h="17673" w="89110">
                  <a:moveTo>
                    <a:pt x="802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0274" y="17673"/>
                  </a:lnTo>
                  <a:cubicBezTo>
                    <a:pt x="85155" y="17673"/>
                    <a:pt x="89110" y="13718"/>
                    <a:pt x="89110" y="8837"/>
                  </a:cubicBezTo>
                  <a:cubicBezTo>
                    <a:pt x="89110" y="3955"/>
                    <a:pt x="85155" y="0"/>
                    <a:pt x="80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3568639" y="3576628"/>
              <a:ext cx="26915" cy="13255"/>
            </a:xfrm>
            <a:custGeom>
              <a:rect b="b" l="l" r="r" t="t"/>
              <a:pathLst>
                <a:path extrusionOk="0" h="17673" w="35887">
                  <a:moveTo>
                    <a:pt x="2705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7051" y="17673"/>
                  </a:lnTo>
                  <a:cubicBezTo>
                    <a:pt x="31932" y="17673"/>
                    <a:pt x="35888" y="13718"/>
                    <a:pt x="35888" y="8837"/>
                  </a:cubicBezTo>
                  <a:cubicBezTo>
                    <a:pt x="35888" y="3955"/>
                    <a:pt x="31932" y="0"/>
                    <a:pt x="27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3599578" y="3576628"/>
              <a:ext cx="66832" cy="13255"/>
            </a:xfrm>
            <a:custGeom>
              <a:rect b="b" l="l" r="r" t="t"/>
              <a:pathLst>
                <a:path extrusionOk="0" h="17673" w="89110">
                  <a:moveTo>
                    <a:pt x="802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0274" y="17673"/>
                  </a:lnTo>
                  <a:cubicBezTo>
                    <a:pt x="85155" y="17673"/>
                    <a:pt x="89110" y="13718"/>
                    <a:pt x="89110" y="8837"/>
                  </a:cubicBezTo>
                  <a:cubicBezTo>
                    <a:pt x="89110" y="3955"/>
                    <a:pt x="85155" y="0"/>
                    <a:pt x="80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3379175" y="3551650"/>
              <a:ext cx="74624" cy="74625"/>
            </a:xfrm>
            <a:custGeom>
              <a:rect b="b" l="l" r="r" t="t"/>
              <a:pathLst>
                <a:path extrusionOk="0" h="99500" w="99499">
                  <a:moveTo>
                    <a:pt x="46535" y="99"/>
                  </a:moveTo>
                  <a:cubicBezTo>
                    <a:pt x="21635" y="1675"/>
                    <a:pt x="1673" y="21636"/>
                    <a:pt x="100" y="46536"/>
                  </a:cubicBezTo>
                  <a:cubicBezTo>
                    <a:pt x="-804" y="60836"/>
                    <a:pt x="4470" y="74831"/>
                    <a:pt x="14569" y="84929"/>
                  </a:cubicBezTo>
                  <a:cubicBezTo>
                    <a:pt x="24682" y="95042"/>
                    <a:pt x="38686" y="100305"/>
                    <a:pt x="52964" y="99400"/>
                  </a:cubicBezTo>
                  <a:cubicBezTo>
                    <a:pt x="77864" y="97827"/>
                    <a:pt x="97826" y="77865"/>
                    <a:pt x="99400" y="52965"/>
                  </a:cubicBezTo>
                  <a:cubicBezTo>
                    <a:pt x="100304" y="38664"/>
                    <a:pt x="95029" y="24669"/>
                    <a:pt x="84929" y="14569"/>
                  </a:cubicBezTo>
                  <a:cubicBezTo>
                    <a:pt x="74830" y="4469"/>
                    <a:pt x="60831" y="-803"/>
                    <a:pt x="46535" y="99"/>
                  </a:cubicBezTo>
                  <a:close/>
                  <a:moveTo>
                    <a:pt x="81762" y="51852"/>
                  </a:moveTo>
                  <a:cubicBezTo>
                    <a:pt x="80749" y="67890"/>
                    <a:pt x="67889" y="80749"/>
                    <a:pt x="51851" y="81762"/>
                  </a:cubicBezTo>
                  <a:cubicBezTo>
                    <a:pt x="42626" y="82350"/>
                    <a:pt x="33580" y="78946"/>
                    <a:pt x="27067" y="72433"/>
                  </a:cubicBezTo>
                  <a:cubicBezTo>
                    <a:pt x="20555" y="65921"/>
                    <a:pt x="17154" y="56889"/>
                    <a:pt x="17738" y="47650"/>
                  </a:cubicBezTo>
                  <a:cubicBezTo>
                    <a:pt x="18751" y="31612"/>
                    <a:pt x="31611" y="18753"/>
                    <a:pt x="47650" y="17739"/>
                  </a:cubicBezTo>
                  <a:cubicBezTo>
                    <a:pt x="56779" y="17153"/>
                    <a:pt x="65859" y="20493"/>
                    <a:pt x="72433" y="27067"/>
                  </a:cubicBezTo>
                  <a:cubicBezTo>
                    <a:pt x="78945" y="33579"/>
                    <a:pt x="82346" y="42613"/>
                    <a:pt x="81762" y="518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3338510" y="3504099"/>
              <a:ext cx="155955" cy="169729"/>
            </a:xfrm>
            <a:custGeom>
              <a:rect b="b" l="l" r="r" t="t"/>
              <a:pathLst>
                <a:path extrusionOk="0" h="226305" w="207940">
                  <a:moveTo>
                    <a:pt x="165359" y="39222"/>
                  </a:moveTo>
                  <a:lnTo>
                    <a:pt x="137299" y="23022"/>
                  </a:lnTo>
                  <a:cubicBezTo>
                    <a:pt x="136584" y="22609"/>
                    <a:pt x="135979" y="22016"/>
                    <a:pt x="135551" y="21309"/>
                  </a:cubicBezTo>
                  <a:lnTo>
                    <a:pt x="129242" y="10890"/>
                  </a:lnTo>
                  <a:cubicBezTo>
                    <a:pt x="125173" y="4173"/>
                    <a:pt x="117767" y="0"/>
                    <a:pt x="109913" y="0"/>
                  </a:cubicBezTo>
                  <a:lnTo>
                    <a:pt x="98029" y="0"/>
                  </a:lnTo>
                  <a:cubicBezTo>
                    <a:pt x="90175" y="0"/>
                    <a:pt x="82769" y="4173"/>
                    <a:pt x="78700" y="10890"/>
                  </a:cubicBezTo>
                  <a:lnTo>
                    <a:pt x="72391" y="21309"/>
                  </a:lnTo>
                  <a:cubicBezTo>
                    <a:pt x="71962" y="22017"/>
                    <a:pt x="71358" y="22610"/>
                    <a:pt x="70641" y="23022"/>
                  </a:cubicBezTo>
                  <a:lnTo>
                    <a:pt x="42580" y="39223"/>
                  </a:lnTo>
                  <a:cubicBezTo>
                    <a:pt x="41866" y="39637"/>
                    <a:pt x="41050" y="39864"/>
                    <a:pt x="40223" y="39882"/>
                  </a:cubicBezTo>
                  <a:lnTo>
                    <a:pt x="28049" y="40137"/>
                  </a:lnTo>
                  <a:cubicBezTo>
                    <a:pt x="20196" y="40301"/>
                    <a:pt x="12878" y="44629"/>
                    <a:pt x="8951" y="51431"/>
                  </a:cubicBezTo>
                  <a:lnTo>
                    <a:pt x="3009" y="61722"/>
                  </a:lnTo>
                  <a:cubicBezTo>
                    <a:pt x="-918" y="68523"/>
                    <a:pt x="-1007" y="77024"/>
                    <a:pt x="2777" y="83907"/>
                  </a:cubicBezTo>
                  <a:lnTo>
                    <a:pt x="8643" y="94581"/>
                  </a:lnTo>
                  <a:cubicBezTo>
                    <a:pt x="9042" y="95305"/>
                    <a:pt x="9253" y="96126"/>
                    <a:pt x="9253" y="96954"/>
                  </a:cubicBezTo>
                  <a:lnTo>
                    <a:pt x="9253" y="129352"/>
                  </a:lnTo>
                  <a:cubicBezTo>
                    <a:pt x="9253" y="130179"/>
                    <a:pt x="9042" y="131000"/>
                    <a:pt x="8643" y="131725"/>
                  </a:cubicBezTo>
                  <a:lnTo>
                    <a:pt x="2777" y="142398"/>
                  </a:lnTo>
                  <a:cubicBezTo>
                    <a:pt x="-1007" y="149281"/>
                    <a:pt x="-918" y="157783"/>
                    <a:pt x="3009" y="164584"/>
                  </a:cubicBezTo>
                  <a:lnTo>
                    <a:pt x="8951" y="174875"/>
                  </a:lnTo>
                  <a:cubicBezTo>
                    <a:pt x="12878" y="181676"/>
                    <a:pt x="20195" y="186004"/>
                    <a:pt x="28048" y="186169"/>
                  </a:cubicBezTo>
                  <a:lnTo>
                    <a:pt x="40224" y="186424"/>
                  </a:lnTo>
                  <a:cubicBezTo>
                    <a:pt x="41052" y="186442"/>
                    <a:pt x="41867" y="186669"/>
                    <a:pt x="42582" y="187083"/>
                  </a:cubicBezTo>
                  <a:lnTo>
                    <a:pt x="70641" y="203283"/>
                  </a:lnTo>
                  <a:cubicBezTo>
                    <a:pt x="71358" y="203698"/>
                    <a:pt x="71962" y="204290"/>
                    <a:pt x="72391" y="204998"/>
                  </a:cubicBezTo>
                  <a:lnTo>
                    <a:pt x="78699" y="215413"/>
                  </a:lnTo>
                  <a:cubicBezTo>
                    <a:pt x="82768" y="222132"/>
                    <a:pt x="90174" y="226306"/>
                    <a:pt x="98029" y="226306"/>
                  </a:cubicBezTo>
                  <a:lnTo>
                    <a:pt x="109913" y="226306"/>
                  </a:lnTo>
                  <a:cubicBezTo>
                    <a:pt x="117768" y="226306"/>
                    <a:pt x="125174" y="222132"/>
                    <a:pt x="129242" y="215414"/>
                  </a:cubicBezTo>
                  <a:lnTo>
                    <a:pt x="135551" y="204995"/>
                  </a:lnTo>
                  <a:cubicBezTo>
                    <a:pt x="135979" y="204288"/>
                    <a:pt x="136583" y="203697"/>
                    <a:pt x="137299" y="203283"/>
                  </a:cubicBezTo>
                  <a:lnTo>
                    <a:pt x="165358" y="187083"/>
                  </a:lnTo>
                  <a:cubicBezTo>
                    <a:pt x="166074" y="186669"/>
                    <a:pt x="166889" y="186442"/>
                    <a:pt x="167716" y="186424"/>
                  </a:cubicBezTo>
                  <a:lnTo>
                    <a:pt x="179895" y="186169"/>
                  </a:lnTo>
                  <a:cubicBezTo>
                    <a:pt x="187746" y="186004"/>
                    <a:pt x="195063" y="181677"/>
                    <a:pt x="198990" y="174875"/>
                  </a:cubicBezTo>
                  <a:lnTo>
                    <a:pt x="204932" y="164584"/>
                  </a:lnTo>
                  <a:cubicBezTo>
                    <a:pt x="208859" y="157783"/>
                    <a:pt x="208948" y="149282"/>
                    <a:pt x="205164" y="142398"/>
                  </a:cubicBezTo>
                  <a:lnTo>
                    <a:pt x="199297" y="131725"/>
                  </a:lnTo>
                  <a:cubicBezTo>
                    <a:pt x="198898" y="131000"/>
                    <a:pt x="198687" y="130179"/>
                    <a:pt x="198687" y="129352"/>
                  </a:cubicBezTo>
                  <a:lnTo>
                    <a:pt x="198687" y="96954"/>
                  </a:lnTo>
                  <a:cubicBezTo>
                    <a:pt x="198687" y="96126"/>
                    <a:pt x="198898" y="95308"/>
                    <a:pt x="199296" y="94583"/>
                  </a:cubicBezTo>
                  <a:cubicBezTo>
                    <a:pt x="199296" y="94582"/>
                    <a:pt x="199297" y="94581"/>
                    <a:pt x="199297" y="94581"/>
                  </a:cubicBezTo>
                  <a:lnTo>
                    <a:pt x="205164" y="83906"/>
                  </a:lnTo>
                  <a:cubicBezTo>
                    <a:pt x="208947" y="77023"/>
                    <a:pt x="208859" y="68522"/>
                    <a:pt x="204932" y="61722"/>
                  </a:cubicBezTo>
                  <a:lnTo>
                    <a:pt x="198990" y="51431"/>
                  </a:lnTo>
                  <a:cubicBezTo>
                    <a:pt x="195062" y="44629"/>
                    <a:pt x="187744" y="40301"/>
                    <a:pt x="179893" y="40137"/>
                  </a:cubicBezTo>
                  <a:lnTo>
                    <a:pt x="167715" y="39882"/>
                  </a:lnTo>
                  <a:cubicBezTo>
                    <a:pt x="166890" y="39864"/>
                    <a:pt x="166076" y="39635"/>
                    <a:pt x="165359" y="39222"/>
                  </a:cubicBezTo>
                  <a:close/>
                  <a:moveTo>
                    <a:pt x="183686" y="60266"/>
                  </a:moveTo>
                  <a:lnTo>
                    <a:pt x="189628" y="70558"/>
                  </a:lnTo>
                  <a:cubicBezTo>
                    <a:pt x="190484" y="72040"/>
                    <a:pt x="190502" y="73892"/>
                    <a:pt x="189678" y="75392"/>
                  </a:cubicBezTo>
                  <a:lnTo>
                    <a:pt x="183812" y="86066"/>
                  </a:lnTo>
                  <a:cubicBezTo>
                    <a:pt x="181982" y="89392"/>
                    <a:pt x="181016" y="93156"/>
                    <a:pt x="181016" y="96952"/>
                  </a:cubicBezTo>
                  <a:lnTo>
                    <a:pt x="181016" y="129351"/>
                  </a:lnTo>
                  <a:cubicBezTo>
                    <a:pt x="181016" y="133147"/>
                    <a:pt x="181982" y="136912"/>
                    <a:pt x="183812" y="140238"/>
                  </a:cubicBezTo>
                  <a:lnTo>
                    <a:pt x="189678" y="150909"/>
                  </a:lnTo>
                  <a:cubicBezTo>
                    <a:pt x="190502" y="152409"/>
                    <a:pt x="190484" y="154264"/>
                    <a:pt x="189628" y="155745"/>
                  </a:cubicBezTo>
                  <a:lnTo>
                    <a:pt x="183686" y="166036"/>
                  </a:lnTo>
                  <a:cubicBezTo>
                    <a:pt x="182829" y="167519"/>
                    <a:pt x="181235" y="168461"/>
                    <a:pt x="179525" y="168498"/>
                  </a:cubicBezTo>
                  <a:lnTo>
                    <a:pt x="167349" y="168753"/>
                  </a:lnTo>
                  <a:cubicBezTo>
                    <a:pt x="163554" y="168831"/>
                    <a:pt x="159811" y="169876"/>
                    <a:pt x="156523" y="171774"/>
                  </a:cubicBezTo>
                  <a:lnTo>
                    <a:pt x="128465" y="187975"/>
                  </a:lnTo>
                  <a:cubicBezTo>
                    <a:pt x="125175" y="189873"/>
                    <a:pt x="122398" y="192593"/>
                    <a:pt x="120434" y="195838"/>
                  </a:cubicBezTo>
                  <a:lnTo>
                    <a:pt x="114125" y="206256"/>
                  </a:lnTo>
                  <a:cubicBezTo>
                    <a:pt x="113239" y="207721"/>
                    <a:pt x="111625" y="208630"/>
                    <a:pt x="109913" y="208630"/>
                  </a:cubicBezTo>
                  <a:lnTo>
                    <a:pt x="98029" y="208630"/>
                  </a:lnTo>
                  <a:cubicBezTo>
                    <a:pt x="96317" y="208630"/>
                    <a:pt x="94704" y="207722"/>
                    <a:pt x="93817" y="206255"/>
                  </a:cubicBezTo>
                  <a:lnTo>
                    <a:pt x="87509" y="195841"/>
                  </a:lnTo>
                  <a:cubicBezTo>
                    <a:pt x="85544" y="192593"/>
                    <a:pt x="82767" y="189874"/>
                    <a:pt x="79478" y="187975"/>
                  </a:cubicBezTo>
                  <a:lnTo>
                    <a:pt x="51419" y="171774"/>
                  </a:lnTo>
                  <a:cubicBezTo>
                    <a:pt x="48132" y="169876"/>
                    <a:pt x="44388" y="168831"/>
                    <a:pt x="40593" y="168753"/>
                  </a:cubicBezTo>
                  <a:lnTo>
                    <a:pt x="28417" y="168498"/>
                  </a:lnTo>
                  <a:cubicBezTo>
                    <a:pt x="26706" y="168461"/>
                    <a:pt x="25111" y="167519"/>
                    <a:pt x="24256" y="166036"/>
                  </a:cubicBezTo>
                  <a:lnTo>
                    <a:pt x="18314" y="155745"/>
                  </a:lnTo>
                  <a:cubicBezTo>
                    <a:pt x="17458" y="154262"/>
                    <a:pt x="17439" y="152410"/>
                    <a:pt x="18264" y="150909"/>
                  </a:cubicBezTo>
                  <a:lnTo>
                    <a:pt x="24131" y="140236"/>
                  </a:lnTo>
                  <a:cubicBezTo>
                    <a:pt x="25960" y="136908"/>
                    <a:pt x="26926" y="133144"/>
                    <a:pt x="26926" y="129350"/>
                  </a:cubicBezTo>
                  <a:lnTo>
                    <a:pt x="26926" y="96951"/>
                  </a:lnTo>
                  <a:cubicBezTo>
                    <a:pt x="26926" y="93154"/>
                    <a:pt x="25960" y="89389"/>
                    <a:pt x="24130" y="86064"/>
                  </a:cubicBezTo>
                  <a:lnTo>
                    <a:pt x="18264" y="75391"/>
                  </a:lnTo>
                  <a:cubicBezTo>
                    <a:pt x="17439" y="73892"/>
                    <a:pt x="17459" y="72039"/>
                    <a:pt x="18314" y="70557"/>
                  </a:cubicBezTo>
                  <a:lnTo>
                    <a:pt x="24257" y="60265"/>
                  </a:lnTo>
                  <a:cubicBezTo>
                    <a:pt x="25113" y="58783"/>
                    <a:pt x="26707" y="57839"/>
                    <a:pt x="28417" y="57804"/>
                  </a:cubicBezTo>
                  <a:lnTo>
                    <a:pt x="40592" y="57548"/>
                  </a:lnTo>
                  <a:cubicBezTo>
                    <a:pt x="44389" y="57470"/>
                    <a:pt x="48134" y="56424"/>
                    <a:pt x="51419" y="54526"/>
                  </a:cubicBezTo>
                  <a:lnTo>
                    <a:pt x="79477" y="38326"/>
                  </a:lnTo>
                  <a:cubicBezTo>
                    <a:pt x="82764" y="36429"/>
                    <a:pt x="85541" y="33710"/>
                    <a:pt x="87508" y="30463"/>
                  </a:cubicBezTo>
                  <a:lnTo>
                    <a:pt x="93817" y="20045"/>
                  </a:lnTo>
                  <a:cubicBezTo>
                    <a:pt x="94703" y="18581"/>
                    <a:pt x="96318" y="17671"/>
                    <a:pt x="98029" y="17671"/>
                  </a:cubicBezTo>
                  <a:lnTo>
                    <a:pt x="109913" y="17671"/>
                  </a:lnTo>
                  <a:cubicBezTo>
                    <a:pt x="111625" y="17671"/>
                    <a:pt x="113239" y="18579"/>
                    <a:pt x="114125" y="20044"/>
                  </a:cubicBezTo>
                  <a:lnTo>
                    <a:pt x="120434" y="30462"/>
                  </a:lnTo>
                  <a:cubicBezTo>
                    <a:pt x="122401" y="33710"/>
                    <a:pt x="125178" y="36428"/>
                    <a:pt x="128464" y="38326"/>
                  </a:cubicBezTo>
                  <a:lnTo>
                    <a:pt x="156520" y="54525"/>
                  </a:lnTo>
                  <a:cubicBezTo>
                    <a:pt x="159807" y="56424"/>
                    <a:pt x="163551" y="57470"/>
                    <a:pt x="167348" y="57548"/>
                  </a:cubicBezTo>
                  <a:lnTo>
                    <a:pt x="179526" y="57804"/>
                  </a:lnTo>
                  <a:cubicBezTo>
                    <a:pt x="181237" y="57841"/>
                    <a:pt x="182829" y="58784"/>
                    <a:pt x="183686" y="602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3473782" y="3657818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15086" y="2587"/>
                  </a:move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6" y="37073"/>
                  </a:lnTo>
                  <a:cubicBezTo>
                    <a:pt x="26234" y="38729"/>
                    <a:pt x="28481" y="39660"/>
                    <a:pt x="30826" y="39660"/>
                  </a:cubicBezTo>
                  <a:lnTo>
                    <a:pt x="113393" y="39660"/>
                  </a:lnTo>
                  <a:cubicBezTo>
                    <a:pt x="118274" y="39660"/>
                    <a:pt x="122230" y="35705"/>
                    <a:pt x="122230" y="30823"/>
                  </a:cubicBezTo>
                  <a:cubicBezTo>
                    <a:pt x="122230" y="25942"/>
                    <a:pt x="118274" y="21987"/>
                    <a:pt x="113393" y="21987"/>
                  </a:cubicBezTo>
                  <a:lnTo>
                    <a:pt x="34485" y="219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3544254" y="3654768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3501025" y="3654768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8837" y="17673"/>
                  </a:move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3544254" y="3633334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3501025" y="3633334"/>
              <a:ext cx="37432" cy="13255"/>
            </a:xfrm>
            <a:custGeom>
              <a:rect b="b" l="l" r="r" t="t"/>
              <a:pathLst>
                <a:path extrusionOk="0" h="17673" w="49910">
                  <a:moveTo>
                    <a:pt x="8837" y="17673"/>
                  </a:move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3267523" y="3657818"/>
              <a:ext cx="91670" cy="29745"/>
            </a:xfrm>
            <a:custGeom>
              <a:rect b="b" l="l" r="r" t="t"/>
              <a:pathLst>
                <a:path extrusionOk="0" h="39660" w="122227">
                  <a:moveTo>
                    <a:pt x="8837" y="39660"/>
                  </a:moveTo>
                  <a:lnTo>
                    <a:pt x="91404" y="39660"/>
                  </a:lnTo>
                  <a:cubicBezTo>
                    <a:pt x="93748" y="39660"/>
                    <a:pt x="95996" y="38730"/>
                    <a:pt x="97652" y="37072"/>
                  </a:cubicBezTo>
                  <a:lnTo>
                    <a:pt x="119639" y="15084"/>
                  </a:lnTo>
                  <a:cubicBezTo>
                    <a:pt x="123090" y="11633"/>
                    <a:pt x="123090" y="6037"/>
                    <a:pt x="119639" y="2588"/>
                  </a:cubicBezTo>
                  <a:cubicBezTo>
                    <a:pt x="116188" y="-862"/>
                    <a:pt x="110593" y="-863"/>
                    <a:pt x="107143" y="2589"/>
                  </a:cubicBezTo>
                  <a:lnTo>
                    <a:pt x="87743" y="21988"/>
                  </a:lnTo>
                  <a:lnTo>
                    <a:pt x="8837" y="21988"/>
                  </a:lnTo>
                  <a:cubicBezTo>
                    <a:pt x="3956" y="21988"/>
                    <a:pt x="0" y="25944"/>
                    <a:pt x="0" y="30825"/>
                  </a:cubicBezTo>
                  <a:cubicBezTo>
                    <a:pt x="0" y="35706"/>
                    <a:pt x="3955" y="39660"/>
                    <a:pt x="8837" y="39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3267522" y="3654768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0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3294517" y="365476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41075" y="17673"/>
                  </a:lnTo>
                  <a:cubicBezTo>
                    <a:pt x="45955" y="17673"/>
                    <a:pt x="49912" y="13718"/>
                    <a:pt x="49912" y="8837"/>
                  </a:cubicBezTo>
                  <a:cubicBezTo>
                    <a:pt x="49912" y="3955"/>
                    <a:pt x="45955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3267522" y="3633334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0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3294517" y="3633334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41075" y="17673"/>
                  </a:lnTo>
                  <a:cubicBezTo>
                    <a:pt x="45955" y="17673"/>
                    <a:pt x="49912" y="13718"/>
                    <a:pt x="49912" y="8837"/>
                  </a:cubicBezTo>
                  <a:cubicBezTo>
                    <a:pt x="49912" y="3955"/>
                    <a:pt x="45955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3471238" y="3470703"/>
              <a:ext cx="69840" cy="39957"/>
            </a:xfrm>
            <a:custGeom>
              <a:rect b="b" l="l" r="r" t="t"/>
              <a:pathLst>
                <a:path extrusionOk="0" h="53276" w="93120">
                  <a:moveTo>
                    <a:pt x="79985" y="0"/>
                  </a:moveTo>
                  <a:lnTo>
                    <a:pt x="13137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79985" y="53277"/>
                  </a:lnTo>
                  <a:cubicBezTo>
                    <a:pt x="87227" y="53277"/>
                    <a:pt x="93121" y="47383"/>
                    <a:pt x="93121" y="40140"/>
                  </a:cubicBezTo>
                  <a:lnTo>
                    <a:pt x="93121" y="13136"/>
                  </a:lnTo>
                  <a:cubicBezTo>
                    <a:pt x="93122" y="5893"/>
                    <a:pt x="87229" y="0"/>
                    <a:pt x="79985" y="0"/>
                  </a:cubicBezTo>
                  <a:close/>
                  <a:moveTo>
                    <a:pt x="75449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75449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3291896" y="3470703"/>
              <a:ext cx="69840" cy="39957"/>
            </a:xfrm>
            <a:custGeom>
              <a:rect b="b" l="l" r="r" t="t"/>
              <a:pathLst>
                <a:path extrusionOk="0" h="53276" w="93120">
                  <a:moveTo>
                    <a:pt x="79985" y="0"/>
                  </a:moveTo>
                  <a:lnTo>
                    <a:pt x="13137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79985" y="53277"/>
                  </a:lnTo>
                  <a:cubicBezTo>
                    <a:pt x="87229" y="53277"/>
                    <a:pt x="93121" y="47383"/>
                    <a:pt x="93121" y="40140"/>
                  </a:cubicBezTo>
                  <a:lnTo>
                    <a:pt x="93121" y="13136"/>
                  </a:lnTo>
                  <a:cubicBezTo>
                    <a:pt x="93122" y="5893"/>
                    <a:pt x="87229" y="0"/>
                    <a:pt x="79985" y="0"/>
                  </a:cubicBezTo>
                  <a:close/>
                  <a:moveTo>
                    <a:pt x="75449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75449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3239763" y="3423134"/>
              <a:ext cx="452437" cy="305306"/>
            </a:xfrm>
            <a:custGeom>
              <a:rect b="b" l="l" r="r" t="t"/>
              <a:pathLst>
                <a:path extrusionOk="0" h="407075" w="603250">
                  <a:moveTo>
                    <a:pt x="594413" y="186425"/>
                  </a:moveTo>
                  <a:cubicBezTo>
                    <a:pt x="599295" y="186425"/>
                    <a:pt x="603250" y="182470"/>
                    <a:pt x="603250" y="177589"/>
                  </a:cubicBezTo>
                  <a:lnTo>
                    <a:pt x="603250" y="131742"/>
                  </a:lnTo>
                  <a:cubicBezTo>
                    <a:pt x="603250" y="119903"/>
                    <a:pt x="593619" y="110272"/>
                    <a:pt x="581780" y="110272"/>
                  </a:cubicBezTo>
                  <a:lnTo>
                    <a:pt x="471266" y="110272"/>
                  </a:lnTo>
                  <a:lnTo>
                    <a:pt x="471266" y="43972"/>
                  </a:lnTo>
                  <a:cubicBezTo>
                    <a:pt x="471266" y="39091"/>
                    <a:pt x="467310" y="35136"/>
                    <a:pt x="462429" y="35136"/>
                  </a:cubicBezTo>
                  <a:lnTo>
                    <a:pt x="456856" y="35136"/>
                  </a:lnTo>
                  <a:lnTo>
                    <a:pt x="437683" y="12074"/>
                  </a:lnTo>
                  <a:cubicBezTo>
                    <a:pt x="431305" y="4401"/>
                    <a:pt x="421923" y="0"/>
                    <a:pt x="411943" y="0"/>
                  </a:cubicBezTo>
                  <a:lnTo>
                    <a:pt x="372859" y="0"/>
                  </a:lnTo>
                  <a:cubicBezTo>
                    <a:pt x="367978" y="0"/>
                    <a:pt x="364023" y="3955"/>
                    <a:pt x="364023" y="8837"/>
                  </a:cubicBezTo>
                  <a:cubicBezTo>
                    <a:pt x="364023" y="13718"/>
                    <a:pt x="367978" y="17673"/>
                    <a:pt x="372859" y="17673"/>
                  </a:cubicBezTo>
                  <a:lnTo>
                    <a:pt x="411943" y="17673"/>
                  </a:lnTo>
                  <a:cubicBezTo>
                    <a:pt x="416654" y="17673"/>
                    <a:pt x="421081" y="19751"/>
                    <a:pt x="424092" y="23372"/>
                  </a:cubicBezTo>
                  <a:lnTo>
                    <a:pt x="433872" y="35136"/>
                  </a:lnTo>
                  <a:lnTo>
                    <a:pt x="37393" y="35136"/>
                  </a:lnTo>
                  <a:lnTo>
                    <a:pt x="47174" y="23371"/>
                  </a:lnTo>
                  <a:cubicBezTo>
                    <a:pt x="50184" y="19751"/>
                    <a:pt x="54612" y="17673"/>
                    <a:pt x="59322" y="17673"/>
                  </a:cubicBezTo>
                  <a:lnTo>
                    <a:pt x="337529" y="17673"/>
                  </a:lnTo>
                  <a:cubicBezTo>
                    <a:pt x="342410" y="17673"/>
                    <a:pt x="346366" y="13718"/>
                    <a:pt x="346366" y="8837"/>
                  </a:cubicBezTo>
                  <a:cubicBezTo>
                    <a:pt x="346366" y="3955"/>
                    <a:pt x="342410" y="0"/>
                    <a:pt x="337529" y="0"/>
                  </a:cubicBezTo>
                  <a:lnTo>
                    <a:pt x="59321" y="0"/>
                  </a:lnTo>
                  <a:cubicBezTo>
                    <a:pt x="49343" y="0"/>
                    <a:pt x="39961" y="4401"/>
                    <a:pt x="33582" y="12073"/>
                  </a:cubicBezTo>
                  <a:lnTo>
                    <a:pt x="14410" y="35136"/>
                  </a:lnTo>
                  <a:lnTo>
                    <a:pt x="8837" y="35136"/>
                  </a:lnTo>
                  <a:cubicBezTo>
                    <a:pt x="3956" y="35136"/>
                    <a:pt x="0" y="39091"/>
                    <a:pt x="0" y="43972"/>
                  </a:cubicBezTo>
                  <a:lnTo>
                    <a:pt x="0" y="312360"/>
                  </a:lnTo>
                  <a:cubicBezTo>
                    <a:pt x="0" y="317241"/>
                    <a:pt x="3956" y="321196"/>
                    <a:pt x="8837" y="321196"/>
                  </a:cubicBezTo>
                  <a:cubicBezTo>
                    <a:pt x="13717" y="321196"/>
                    <a:pt x="17673" y="317241"/>
                    <a:pt x="17673" y="312360"/>
                  </a:cubicBezTo>
                  <a:lnTo>
                    <a:pt x="17673" y="52809"/>
                  </a:lnTo>
                  <a:lnTo>
                    <a:pt x="453592" y="52809"/>
                  </a:lnTo>
                  <a:lnTo>
                    <a:pt x="453592" y="110272"/>
                  </a:lnTo>
                  <a:lnTo>
                    <a:pt x="425583" y="110272"/>
                  </a:lnTo>
                  <a:cubicBezTo>
                    <a:pt x="413745" y="110272"/>
                    <a:pt x="404114" y="119903"/>
                    <a:pt x="404114" y="131742"/>
                  </a:cubicBezTo>
                  <a:lnTo>
                    <a:pt x="404114" y="237820"/>
                  </a:lnTo>
                  <a:cubicBezTo>
                    <a:pt x="404114" y="249658"/>
                    <a:pt x="413745" y="259289"/>
                    <a:pt x="425583" y="259289"/>
                  </a:cubicBezTo>
                  <a:lnTo>
                    <a:pt x="453592" y="259289"/>
                  </a:lnTo>
                  <a:lnTo>
                    <a:pt x="453592" y="389403"/>
                  </a:lnTo>
                  <a:lnTo>
                    <a:pt x="17673" y="389403"/>
                  </a:lnTo>
                  <a:lnTo>
                    <a:pt x="17673" y="347692"/>
                  </a:lnTo>
                  <a:cubicBezTo>
                    <a:pt x="17673" y="342811"/>
                    <a:pt x="13717" y="338856"/>
                    <a:pt x="8837" y="338856"/>
                  </a:cubicBezTo>
                  <a:cubicBezTo>
                    <a:pt x="3956" y="338856"/>
                    <a:pt x="0" y="342811"/>
                    <a:pt x="0" y="347692"/>
                  </a:cubicBezTo>
                  <a:lnTo>
                    <a:pt x="0" y="398239"/>
                  </a:lnTo>
                  <a:cubicBezTo>
                    <a:pt x="0" y="403121"/>
                    <a:pt x="3956" y="407076"/>
                    <a:pt x="8837" y="407076"/>
                  </a:cubicBezTo>
                  <a:lnTo>
                    <a:pt x="462429" y="407076"/>
                  </a:lnTo>
                  <a:cubicBezTo>
                    <a:pt x="467310" y="407076"/>
                    <a:pt x="471266" y="403121"/>
                    <a:pt x="471266" y="398239"/>
                  </a:cubicBezTo>
                  <a:lnTo>
                    <a:pt x="471266" y="259289"/>
                  </a:lnTo>
                  <a:lnTo>
                    <a:pt x="491160" y="259289"/>
                  </a:lnTo>
                  <a:lnTo>
                    <a:pt x="510923" y="293522"/>
                  </a:lnTo>
                  <a:cubicBezTo>
                    <a:pt x="512502" y="296256"/>
                    <a:pt x="515418" y="297941"/>
                    <a:pt x="518576" y="297941"/>
                  </a:cubicBezTo>
                  <a:cubicBezTo>
                    <a:pt x="521733" y="297941"/>
                    <a:pt x="524650" y="296256"/>
                    <a:pt x="526228" y="293522"/>
                  </a:cubicBezTo>
                  <a:lnTo>
                    <a:pt x="545993" y="259289"/>
                  </a:lnTo>
                  <a:lnTo>
                    <a:pt x="581779" y="259289"/>
                  </a:lnTo>
                  <a:cubicBezTo>
                    <a:pt x="593618" y="259289"/>
                    <a:pt x="603249" y="249658"/>
                    <a:pt x="603249" y="237820"/>
                  </a:cubicBezTo>
                  <a:lnTo>
                    <a:pt x="603249" y="212920"/>
                  </a:lnTo>
                  <a:cubicBezTo>
                    <a:pt x="603249" y="208039"/>
                    <a:pt x="599294" y="204084"/>
                    <a:pt x="594412" y="204084"/>
                  </a:cubicBezTo>
                  <a:cubicBezTo>
                    <a:pt x="589531" y="204084"/>
                    <a:pt x="585576" y="208039"/>
                    <a:pt x="585576" y="212920"/>
                  </a:cubicBezTo>
                  <a:lnTo>
                    <a:pt x="585576" y="237820"/>
                  </a:lnTo>
                  <a:cubicBezTo>
                    <a:pt x="585576" y="239912"/>
                    <a:pt x="583873" y="241616"/>
                    <a:pt x="581779" y="241616"/>
                  </a:cubicBezTo>
                  <a:lnTo>
                    <a:pt x="540891" y="241616"/>
                  </a:lnTo>
                  <a:cubicBezTo>
                    <a:pt x="537734" y="241616"/>
                    <a:pt x="534818" y="243301"/>
                    <a:pt x="533239" y="246034"/>
                  </a:cubicBezTo>
                  <a:lnTo>
                    <a:pt x="518576" y="271431"/>
                  </a:lnTo>
                  <a:lnTo>
                    <a:pt x="503914" y="246034"/>
                  </a:lnTo>
                  <a:cubicBezTo>
                    <a:pt x="502335" y="243301"/>
                    <a:pt x="499419" y="241616"/>
                    <a:pt x="496262" y="241616"/>
                  </a:cubicBezTo>
                  <a:lnTo>
                    <a:pt x="425583" y="241616"/>
                  </a:lnTo>
                  <a:cubicBezTo>
                    <a:pt x="423491" y="241616"/>
                    <a:pt x="421787" y="239913"/>
                    <a:pt x="421787" y="237820"/>
                  </a:cubicBezTo>
                  <a:lnTo>
                    <a:pt x="421787" y="131742"/>
                  </a:lnTo>
                  <a:cubicBezTo>
                    <a:pt x="421787" y="129649"/>
                    <a:pt x="423490" y="127946"/>
                    <a:pt x="425583" y="127946"/>
                  </a:cubicBezTo>
                  <a:lnTo>
                    <a:pt x="581780" y="127946"/>
                  </a:lnTo>
                  <a:cubicBezTo>
                    <a:pt x="583873" y="127946"/>
                    <a:pt x="585577" y="129648"/>
                    <a:pt x="585577" y="131742"/>
                  </a:cubicBezTo>
                  <a:lnTo>
                    <a:pt x="585577" y="177589"/>
                  </a:lnTo>
                  <a:cubicBezTo>
                    <a:pt x="585577" y="182470"/>
                    <a:pt x="589532" y="186425"/>
                    <a:pt x="594413" y="1864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3" name="Google Shape;1943;p35"/>
          <p:cNvGrpSpPr/>
          <p:nvPr/>
        </p:nvGrpSpPr>
        <p:grpSpPr>
          <a:xfrm>
            <a:off x="2553955" y="2679009"/>
            <a:ext cx="350080" cy="452438"/>
            <a:chOff x="2553955" y="2679009"/>
            <a:chExt cx="350080" cy="452438"/>
          </a:xfrm>
        </p:grpSpPr>
        <p:sp>
          <p:nvSpPr>
            <p:cNvPr id="1944" name="Google Shape;1944;p35"/>
            <p:cNvSpPr/>
            <p:nvPr/>
          </p:nvSpPr>
          <p:spPr>
            <a:xfrm>
              <a:off x="2553955" y="2679009"/>
              <a:ext cx="258016" cy="452438"/>
            </a:xfrm>
            <a:custGeom>
              <a:rect b="b" l="l" r="r" t="t"/>
              <a:pathLst>
                <a:path extrusionOk="0" h="603251" w="344021">
                  <a:moveTo>
                    <a:pt x="340035" y="240950"/>
                  </a:moveTo>
                  <a:lnTo>
                    <a:pt x="329973" y="222648"/>
                  </a:lnTo>
                  <a:cubicBezTo>
                    <a:pt x="328777" y="220473"/>
                    <a:pt x="328146" y="218012"/>
                    <a:pt x="328146" y="215533"/>
                  </a:cubicBezTo>
                  <a:lnTo>
                    <a:pt x="328146" y="159965"/>
                  </a:lnTo>
                  <a:cubicBezTo>
                    <a:pt x="328146" y="157485"/>
                    <a:pt x="328777" y="155025"/>
                    <a:pt x="329972" y="152852"/>
                  </a:cubicBezTo>
                  <a:lnTo>
                    <a:pt x="340035" y="134547"/>
                  </a:lnTo>
                  <a:cubicBezTo>
                    <a:pt x="345467" y="124668"/>
                    <a:pt x="345340" y="112465"/>
                    <a:pt x="339702" y="102701"/>
                  </a:cubicBezTo>
                  <a:lnTo>
                    <a:pt x="329511" y="85050"/>
                  </a:lnTo>
                  <a:cubicBezTo>
                    <a:pt x="323874" y="75285"/>
                    <a:pt x="313370" y="69073"/>
                    <a:pt x="302098" y="68838"/>
                  </a:cubicBezTo>
                  <a:lnTo>
                    <a:pt x="281214" y="68401"/>
                  </a:lnTo>
                  <a:cubicBezTo>
                    <a:pt x="279012" y="68355"/>
                    <a:pt x="276800" y="67796"/>
                    <a:pt x="274819" y="66788"/>
                  </a:cubicBezTo>
                  <a:cubicBezTo>
                    <a:pt x="270475" y="64572"/>
                    <a:pt x="265149" y="66301"/>
                    <a:pt x="262935" y="70650"/>
                  </a:cubicBezTo>
                  <a:cubicBezTo>
                    <a:pt x="260718" y="74997"/>
                    <a:pt x="262448" y="80319"/>
                    <a:pt x="266797" y="82535"/>
                  </a:cubicBezTo>
                  <a:cubicBezTo>
                    <a:pt x="271136" y="84745"/>
                    <a:pt x="275993" y="85968"/>
                    <a:pt x="280843" y="86069"/>
                  </a:cubicBezTo>
                  <a:lnTo>
                    <a:pt x="301727" y="86506"/>
                  </a:lnTo>
                  <a:cubicBezTo>
                    <a:pt x="306856" y="86615"/>
                    <a:pt x="311639" y="89441"/>
                    <a:pt x="314205" y="93887"/>
                  </a:cubicBezTo>
                  <a:lnTo>
                    <a:pt x="324396" y="111538"/>
                  </a:lnTo>
                  <a:cubicBezTo>
                    <a:pt x="326962" y="115982"/>
                    <a:pt x="327021" y="121536"/>
                    <a:pt x="324548" y="126033"/>
                  </a:cubicBezTo>
                  <a:lnTo>
                    <a:pt x="314484" y="144338"/>
                  </a:lnTo>
                  <a:cubicBezTo>
                    <a:pt x="311859" y="149114"/>
                    <a:pt x="310472" y="154517"/>
                    <a:pt x="310472" y="159966"/>
                  </a:cubicBezTo>
                  <a:lnTo>
                    <a:pt x="310472" y="215535"/>
                  </a:lnTo>
                  <a:cubicBezTo>
                    <a:pt x="310472" y="220982"/>
                    <a:pt x="311860" y="226385"/>
                    <a:pt x="314484" y="231163"/>
                  </a:cubicBezTo>
                  <a:lnTo>
                    <a:pt x="324548" y="249466"/>
                  </a:lnTo>
                  <a:cubicBezTo>
                    <a:pt x="327021" y="253962"/>
                    <a:pt x="326962" y="259518"/>
                    <a:pt x="324396" y="263963"/>
                  </a:cubicBezTo>
                  <a:lnTo>
                    <a:pt x="314205" y="281614"/>
                  </a:lnTo>
                  <a:cubicBezTo>
                    <a:pt x="312578" y="284431"/>
                    <a:pt x="310059" y="286622"/>
                    <a:pt x="307091" y="287861"/>
                  </a:cubicBezTo>
                  <a:cubicBezTo>
                    <a:pt x="302907" y="283909"/>
                    <a:pt x="297100" y="281455"/>
                    <a:pt x="290690" y="281455"/>
                  </a:cubicBezTo>
                  <a:lnTo>
                    <a:pt x="281177" y="281455"/>
                  </a:lnTo>
                  <a:cubicBezTo>
                    <a:pt x="275812" y="281455"/>
                    <a:pt x="270869" y="283173"/>
                    <a:pt x="266947" y="286051"/>
                  </a:cubicBezTo>
                  <a:cubicBezTo>
                    <a:pt x="263024" y="283174"/>
                    <a:pt x="258082" y="281455"/>
                    <a:pt x="252717" y="281455"/>
                  </a:cubicBezTo>
                  <a:lnTo>
                    <a:pt x="243203" y="281455"/>
                  </a:lnTo>
                  <a:cubicBezTo>
                    <a:pt x="237839" y="281455"/>
                    <a:pt x="232895" y="283173"/>
                    <a:pt x="228972" y="286051"/>
                  </a:cubicBezTo>
                  <a:cubicBezTo>
                    <a:pt x="225050" y="283174"/>
                    <a:pt x="220107" y="281455"/>
                    <a:pt x="214742" y="281455"/>
                  </a:cubicBezTo>
                  <a:lnTo>
                    <a:pt x="205228" y="281455"/>
                  </a:lnTo>
                  <a:cubicBezTo>
                    <a:pt x="203371" y="281455"/>
                    <a:pt x="201565" y="281661"/>
                    <a:pt x="199834" y="282050"/>
                  </a:cubicBezTo>
                  <a:lnTo>
                    <a:pt x="199834" y="261693"/>
                  </a:lnTo>
                  <a:cubicBezTo>
                    <a:pt x="228631" y="250781"/>
                    <a:pt x="248912" y="223696"/>
                    <a:pt x="250860" y="192866"/>
                  </a:cubicBezTo>
                  <a:cubicBezTo>
                    <a:pt x="252295" y="170148"/>
                    <a:pt x="243918" y="147920"/>
                    <a:pt x="227879" y="131880"/>
                  </a:cubicBezTo>
                  <a:cubicBezTo>
                    <a:pt x="211840" y="115842"/>
                    <a:pt x="189614" y="107462"/>
                    <a:pt x="166895" y="108901"/>
                  </a:cubicBezTo>
                  <a:cubicBezTo>
                    <a:pt x="127359" y="111400"/>
                    <a:pt x="95660" y="143098"/>
                    <a:pt x="93162" y="182635"/>
                  </a:cubicBezTo>
                  <a:cubicBezTo>
                    <a:pt x="90941" y="217782"/>
                    <a:pt x="111715" y="249572"/>
                    <a:pt x="144188" y="261724"/>
                  </a:cubicBezTo>
                  <a:lnTo>
                    <a:pt x="144188" y="342448"/>
                  </a:lnTo>
                  <a:lnTo>
                    <a:pt x="138369" y="332841"/>
                  </a:lnTo>
                  <a:cubicBezTo>
                    <a:pt x="135546" y="328180"/>
                    <a:pt x="131559" y="324275"/>
                    <a:pt x="126842" y="321553"/>
                  </a:cubicBezTo>
                  <a:lnTo>
                    <a:pt x="78717" y="293769"/>
                  </a:lnTo>
                  <a:cubicBezTo>
                    <a:pt x="73997" y="291045"/>
                    <a:pt x="68625" y="289544"/>
                    <a:pt x="63179" y="289430"/>
                  </a:cubicBezTo>
                  <a:lnTo>
                    <a:pt x="42295" y="288992"/>
                  </a:lnTo>
                  <a:cubicBezTo>
                    <a:pt x="37165" y="288884"/>
                    <a:pt x="32384" y="286057"/>
                    <a:pt x="29817" y="281613"/>
                  </a:cubicBezTo>
                  <a:lnTo>
                    <a:pt x="19627" y="263963"/>
                  </a:lnTo>
                  <a:cubicBezTo>
                    <a:pt x="17061" y="259518"/>
                    <a:pt x="17002" y="253962"/>
                    <a:pt x="19475" y="249465"/>
                  </a:cubicBezTo>
                  <a:lnTo>
                    <a:pt x="29537" y="231161"/>
                  </a:lnTo>
                  <a:cubicBezTo>
                    <a:pt x="32163" y="226387"/>
                    <a:pt x="33550" y="220983"/>
                    <a:pt x="33550" y="215533"/>
                  </a:cubicBezTo>
                  <a:lnTo>
                    <a:pt x="33550" y="159965"/>
                  </a:lnTo>
                  <a:cubicBezTo>
                    <a:pt x="33550" y="154513"/>
                    <a:pt x="32162" y="149109"/>
                    <a:pt x="29537" y="144337"/>
                  </a:cubicBezTo>
                  <a:lnTo>
                    <a:pt x="19474" y="126032"/>
                  </a:lnTo>
                  <a:cubicBezTo>
                    <a:pt x="17002" y="121536"/>
                    <a:pt x="17060" y="115982"/>
                    <a:pt x="19626" y="111536"/>
                  </a:cubicBezTo>
                  <a:lnTo>
                    <a:pt x="29817" y="93885"/>
                  </a:lnTo>
                  <a:cubicBezTo>
                    <a:pt x="32384" y="89441"/>
                    <a:pt x="37165" y="86614"/>
                    <a:pt x="42295" y="86505"/>
                  </a:cubicBezTo>
                  <a:lnTo>
                    <a:pt x="63180" y="86068"/>
                  </a:lnTo>
                  <a:cubicBezTo>
                    <a:pt x="68629" y="85953"/>
                    <a:pt x="74003" y="84453"/>
                    <a:pt x="78718" y="81729"/>
                  </a:cubicBezTo>
                  <a:lnTo>
                    <a:pt x="126844" y="53945"/>
                  </a:lnTo>
                  <a:cubicBezTo>
                    <a:pt x="131563" y="51220"/>
                    <a:pt x="135549" y="47315"/>
                    <a:pt x="138371" y="42655"/>
                  </a:cubicBezTo>
                  <a:lnTo>
                    <a:pt x="149191" y="24790"/>
                  </a:lnTo>
                  <a:cubicBezTo>
                    <a:pt x="151850" y="20400"/>
                    <a:pt x="156690" y="17673"/>
                    <a:pt x="161821" y="17673"/>
                  </a:cubicBezTo>
                  <a:lnTo>
                    <a:pt x="182204" y="17673"/>
                  </a:lnTo>
                  <a:cubicBezTo>
                    <a:pt x="187335" y="17673"/>
                    <a:pt x="192175" y="20400"/>
                    <a:pt x="194833" y="24790"/>
                  </a:cubicBezTo>
                  <a:lnTo>
                    <a:pt x="205653" y="42654"/>
                  </a:lnTo>
                  <a:cubicBezTo>
                    <a:pt x="208475" y="47314"/>
                    <a:pt x="212460" y="51220"/>
                    <a:pt x="217181" y="53945"/>
                  </a:cubicBezTo>
                  <a:lnTo>
                    <a:pt x="235872" y="64735"/>
                  </a:lnTo>
                  <a:cubicBezTo>
                    <a:pt x="240098" y="67172"/>
                    <a:pt x="245504" y="65727"/>
                    <a:pt x="247943" y="61501"/>
                  </a:cubicBezTo>
                  <a:cubicBezTo>
                    <a:pt x="250383" y="57273"/>
                    <a:pt x="248935" y="51869"/>
                    <a:pt x="244709" y="49430"/>
                  </a:cubicBezTo>
                  <a:lnTo>
                    <a:pt x="226019" y="38640"/>
                  </a:lnTo>
                  <a:cubicBezTo>
                    <a:pt x="223870" y="37399"/>
                    <a:pt x="222055" y="35622"/>
                    <a:pt x="220771" y="33500"/>
                  </a:cubicBezTo>
                  <a:lnTo>
                    <a:pt x="209950" y="15634"/>
                  </a:lnTo>
                  <a:cubicBezTo>
                    <a:pt x="204107" y="5990"/>
                    <a:pt x="193476" y="0"/>
                    <a:pt x="182202" y="0"/>
                  </a:cubicBezTo>
                  <a:lnTo>
                    <a:pt x="161818" y="0"/>
                  </a:lnTo>
                  <a:cubicBezTo>
                    <a:pt x="150544" y="0"/>
                    <a:pt x="139913" y="5990"/>
                    <a:pt x="134072" y="15635"/>
                  </a:cubicBezTo>
                  <a:lnTo>
                    <a:pt x="123252" y="33502"/>
                  </a:lnTo>
                  <a:cubicBezTo>
                    <a:pt x="121967" y="35622"/>
                    <a:pt x="120153" y="37400"/>
                    <a:pt x="118005" y="38640"/>
                  </a:cubicBezTo>
                  <a:lnTo>
                    <a:pt x="69879" y="66423"/>
                  </a:lnTo>
                  <a:cubicBezTo>
                    <a:pt x="67734" y="67664"/>
                    <a:pt x="65288" y="68346"/>
                    <a:pt x="62808" y="68399"/>
                  </a:cubicBezTo>
                  <a:lnTo>
                    <a:pt x="41925" y="68836"/>
                  </a:lnTo>
                  <a:cubicBezTo>
                    <a:pt x="30653" y="69072"/>
                    <a:pt x="20149" y="75285"/>
                    <a:pt x="14511" y="85049"/>
                  </a:cubicBezTo>
                  <a:lnTo>
                    <a:pt x="4320" y="102700"/>
                  </a:lnTo>
                  <a:cubicBezTo>
                    <a:pt x="-1318" y="112464"/>
                    <a:pt x="-1446" y="124668"/>
                    <a:pt x="3986" y="134546"/>
                  </a:cubicBezTo>
                  <a:lnTo>
                    <a:pt x="14050" y="152852"/>
                  </a:lnTo>
                  <a:cubicBezTo>
                    <a:pt x="15245" y="155025"/>
                    <a:pt x="15876" y="157484"/>
                    <a:pt x="15876" y="159964"/>
                  </a:cubicBezTo>
                  <a:lnTo>
                    <a:pt x="15876" y="215532"/>
                  </a:lnTo>
                  <a:cubicBezTo>
                    <a:pt x="15876" y="218012"/>
                    <a:pt x="15244" y="220471"/>
                    <a:pt x="14049" y="222645"/>
                  </a:cubicBezTo>
                  <a:lnTo>
                    <a:pt x="3986" y="240950"/>
                  </a:lnTo>
                  <a:cubicBezTo>
                    <a:pt x="-1444" y="250831"/>
                    <a:pt x="-1317" y="263032"/>
                    <a:pt x="4320" y="272797"/>
                  </a:cubicBezTo>
                  <a:lnTo>
                    <a:pt x="14511" y="290448"/>
                  </a:lnTo>
                  <a:cubicBezTo>
                    <a:pt x="20148" y="300212"/>
                    <a:pt x="30652" y="306424"/>
                    <a:pt x="41924" y="306660"/>
                  </a:cubicBezTo>
                  <a:lnTo>
                    <a:pt x="62809" y="307098"/>
                  </a:lnTo>
                  <a:cubicBezTo>
                    <a:pt x="65288" y="307150"/>
                    <a:pt x="67734" y="307833"/>
                    <a:pt x="69881" y="309073"/>
                  </a:cubicBezTo>
                  <a:lnTo>
                    <a:pt x="118005" y="336859"/>
                  </a:lnTo>
                  <a:cubicBezTo>
                    <a:pt x="118793" y="337313"/>
                    <a:pt x="119537" y="337841"/>
                    <a:pt x="120225" y="338432"/>
                  </a:cubicBezTo>
                  <a:lnTo>
                    <a:pt x="118626" y="337653"/>
                  </a:lnTo>
                  <a:cubicBezTo>
                    <a:pt x="108126" y="332539"/>
                    <a:pt x="95726" y="335097"/>
                    <a:pt x="87775" y="344020"/>
                  </a:cubicBezTo>
                  <a:cubicBezTo>
                    <a:pt x="77625" y="355412"/>
                    <a:pt x="77773" y="373105"/>
                    <a:pt x="88114" y="384299"/>
                  </a:cubicBezTo>
                  <a:lnTo>
                    <a:pt x="137723" y="438009"/>
                  </a:lnTo>
                  <a:cubicBezTo>
                    <a:pt x="141830" y="442456"/>
                    <a:pt x="144186" y="448706"/>
                    <a:pt x="144186" y="455157"/>
                  </a:cubicBezTo>
                  <a:lnTo>
                    <a:pt x="144186" y="516559"/>
                  </a:lnTo>
                  <a:lnTo>
                    <a:pt x="137518" y="516559"/>
                  </a:lnTo>
                  <a:cubicBezTo>
                    <a:pt x="128362" y="516559"/>
                    <a:pt x="120913" y="524007"/>
                    <a:pt x="120913" y="533163"/>
                  </a:cubicBezTo>
                  <a:lnTo>
                    <a:pt x="120913" y="586645"/>
                  </a:lnTo>
                  <a:cubicBezTo>
                    <a:pt x="120913" y="595801"/>
                    <a:pt x="128362" y="603251"/>
                    <a:pt x="137518" y="603251"/>
                  </a:cubicBezTo>
                  <a:lnTo>
                    <a:pt x="173331" y="603251"/>
                  </a:lnTo>
                  <a:cubicBezTo>
                    <a:pt x="178211" y="603251"/>
                    <a:pt x="182168" y="599296"/>
                    <a:pt x="182168" y="594415"/>
                  </a:cubicBezTo>
                  <a:cubicBezTo>
                    <a:pt x="182168" y="589533"/>
                    <a:pt x="178211" y="585578"/>
                    <a:pt x="173331" y="585578"/>
                  </a:cubicBezTo>
                  <a:lnTo>
                    <a:pt x="138586" y="585578"/>
                  </a:lnTo>
                  <a:lnTo>
                    <a:pt x="138586" y="534233"/>
                  </a:lnTo>
                  <a:lnTo>
                    <a:pt x="301777" y="534233"/>
                  </a:lnTo>
                  <a:lnTo>
                    <a:pt x="301777" y="585577"/>
                  </a:lnTo>
                  <a:lnTo>
                    <a:pt x="208662" y="585577"/>
                  </a:lnTo>
                  <a:cubicBezTo>
                    <a:pt x="203782" y="585577"/>
                    <a:pt x="199826" y="589532"/>
                    <a:pt x="199826" y="594413"/>
                  </a:cubicBezTo>
                  <a:cubicBezTo>
                    <a:pt x="199826" y="599295"/>
                    <a:pt x="203782" y="603250"/>
                    <a:pt x="208662" y="603250"/>
                  </a:cubicBezTo>
                  <a:lnTo>
                    <a:pt x="302847" y="603250"/>
                  </a:lnTo>
                  <a:cubicBezTo>
                    <a:pt x="312003" y="603250"/>
                    <a:pt x="319452" y="595801"/>
                    <a:pt x="319452" y="586644"/>
                  </a:cubicBezTo>
                  <a:lnTo>
                    <a:pt x="319452" y="533162"/>
                  </a:lnTo>
                  <a:cubicBezTo>
                    <a:pt x="319452" y="524006"/>
                    <a:pt x="312003" y="516558"/>
                    <a:pt x="302847" y="516558"/>
                  </a:cubicBezTo>
                  <a:lnTo>
                    <a:pt x="294770" y="516558"/>
                  </a:lnTo>
                  <a:lnTo>
                    <a:pt x="294770" y="475056"/>
                  </a:lnTo>
                  <a:cubicBezTo>
                    <a:pt x="294770" y="469411"/>
                    <a:pt x="296295" y="463992"/>
                    <a:pt x="299178" y="459387"/>
                  </a:cubicBezTo>
                  <a:lnTo>
                    <a:pt x="309331" y="443167"/>
                  </a:lnTo>
                  <a:cubicBezTo>
                    <a:pt x="311919" y="439031"/>
                    <a:pt x="310666" y="433578"/>
                    <a:pt x="306529" y="430988"/>
                  </a:cubicBezTo>
                  <a:cubicBezTo>
                    <a:pt x="302392" y="428399"/>
                    <a:pt x="296941" y="429653"/>
                    <a:pt x="294350" y="433790"/>
                  </a:cubicBezTo>
                  <a:lnTo>
                    <a:pt x="284197" y="450009"/>
                  </a:lnTo>
                  <a:cubicBezTo>
                    <a:pt x="279552" y="457430"/>
                    <a:pt x="277097" y="466091"/>
                    <a:pt x="277097" y="475056"/>
                  </a:cubicBezTo>
                  <a:lnTo>
                    <a:pt x="277097" y="516558"/>
                  </a:lnTo>
                  <a:lnTo>
                    <a:pt x="161861" y="516558"/>
                  </a:lnTo>
                  <a:lnTo>
                    <a:pt x="161861" y="455156"/>
                  </a:lnTo>
                  <a:cubicBezTo>
                    <a:pt x="161861" y="444152"/>
                    <a:pt x="157900" y="433804"/>
                    <a:pt x="150707" y="426017"/>
                  </a:cubicBezTo>
                  <a:lnTo>
                    <a:pt x="101098" y="372307"/>
                  </a:lnTo>
                  <a:cubicBezTo>
                    <a:pt x="96999" y="367869"/>
                    <a:pt x="96942" y="360300"/>
                    <a:pt x="100973" y="355777"/>
                  </a:cubicBezTo>
                  <a:cubicBezTo>
                    <a:pt x="103639" y="352786"/>
                    <a:pt x="107532" y="351908"/>
                    <a:pt x="110890" y="353543"/>
                  </a:cubicBezTo>
                  <a:lnTo>
                    <a:pt x="148994" y="372096"/>
                  </a:lnTo>
                  <a:cubicBezTo>
                    <a:pt x="152020" y="373649"/>
                    <a:pt x="155678" y="373303"/>
                    <a:pt x="158319" y="371305"/>
                  </a:cubicBezTo>
                  <a:cubicBezTo>
                    <a:pt x="160564" y="369630"/>
                    <a:pt x="161922" y="366930"/>
                    <a:pt x="161861" y="364050"/>
                  </a:cubicBezTo>
                  <a:lnTo>
                    <a:pt x="161861" y="222550"/>
                  </a:lnTo>
                  <a:cubicBezTo>
                    <a:pt x="161861" y="215888"/>
                    <a:pt x="166415" y="210467"/>
                    <a:pt x="172011" y="210467"/>
                  </a:cubicBezTo>
                  <a:cubicBezTo>
                    <a:pt x="177608" y="210467"/>
                    <a:pt x="182162" y="215888"/>
                    <a:pt x="182162" y="222550"/>
                  </a:cubicBezTo>
                  <a:lnTo>
                    <a:pt x="182162" y="364229"/>
                  </a:lnTo>
                  <a:cubicBezTo>
                    <a:pt x="182162" y="369110"/>
                    <a:pt x="186118" y="373065"/>
                    <a:pt x="190998" y="373065"/>
                  </a:cubicBezTo>
                  <a:cubicBezTo>
                    <a:pt x="195879" y="373065"/>
                    <a:pt x="199835" y="369110"/>
                    <a:pt x="199835" y="364229"/>
                  </a:cubicBezTo>
                  <a:lnTo>
                    <a:pt x="199835" y="302984"/>
                  </a:lnTo>
                  <a:cubicBezTo>
                    <a:pt x="199835" y="301160"/>
                    <a:pt x="202050" y="299128"/>
                    <a:pt x="205229" y="299128"/>
                  </a:cubicBezTo>
                  <a:lnTo>
                    <a:pt x="214743" y="299128"/>
                  </a:lnTo>
                  <a:cubicBezTo>
                    <a:pt x="217922" y="299128"/>
                    <a:pt x="220137" y="301161"/>
                    <a:pt x="220137" y="302984"/>
                  </a:cubicBezTo>
                  <a:lnTo>
                    <a:pt x="220137" y="364229"/>
                  </a:lnTo>
                  <a:cubicBezTo>
                    <a:pt x="220137" y="369110"/>
                    <a:pt x="224093" y="373065"/>
                    <a:pt x="228974" y="373065"/>
                  </a:cubicBezTo>
                  <a:cubicBezTo>
                    <a:pt x="233850" y="373065"/>
                    <a:pt x="237810" y="369112"/>
                    <a:pt x="237810" y="364229"/>
                  </a:cubicBezTo>
                  <a:lnTo>
                    <a:pt x="237810" y="302984"/>
                  </a:lnTo>
                  <a:cubicBezTo>
                    <a:pt x="237810" y="301160"/>
                    <a:pt x="240025" y="299128"/>
                    <a:pt x="243203" y="299128"/>
                  </a:cubicBezTo>
                  <a:lnTo>
                    <a:pt x="252717" y="299128"/>
                  </a:lnTo>
                  <a:cubicBezTo>
                    <a:pt x="255895" y="299128"/>
                    <a:pt x="258110" y="301161"/>
                    <a:pt x="258110" y="302984"/>
                  </a:cubicBezTo>
                  <a:lnTo>
                    <a:pt x="258110" y="364229"/>
                  </a:lnTo>
                  <a:cubicBezTo>
                    <a:pt x="258110" y="369110"/>
                    <a:pt x="262065" y="373065"/>
                    <a:pt x="266947" y="373065"/>
                  </a:cubicBezTo>
                  <a:cubicBezTo>
                    <a:pt x="271828" y="373065"/>
                    <a:pt x="275783" y="369110"/>
                    <a:pt x="275783" y="364229"/>
                  </a:cubicBezTo>
                  <a:lnTo>
                    <a:pt x="275783" y="302984"/>
                  </a:lnTo>
                  <a:cubicBezTo>
                    <a:pt x="275783" y="301160"/>
                    <a:pt x="277998" y="299128"/>
                    <a:pt x="281177" y="299128"/>
                  </a:cubicBezTo>
                  <a:lnTo>
                    <a:pt x="290690" y="299128"/>
                  </a:lnTo>
                  <a:cubicBezTo>
                    <a:pt x="293869" y="299128"/>
                    <a:pt x="296084" y="301161"/>
                    <a:pt x="296084" y="302984"/>
                  </a:cubicBezTo>
                  <a:lnTo>
                    <a:pt x="296084" y="364040"/>
                  </a:lnTo>
                  <a:cubicBezTo>
                    <a:pt x="296060" y="365136"/>
                    <a:pt x="296245" y="366258"/>
                    <a:pt x="296634" y="367304"/>
                  </a:cubicBezTo>
                  <a:lnTo>
                    <a:pt x="304355" y="389754"/>
                  </a:lnTo>
                  <a:cubicBezTo>
                    <a:pt x="306147" y="394966"/>
                    <a:pt x="306851" y="400664"/>
                    <a:pt x="306388" y="406230"/>
                  </a:cubicBezTo>
                  <a:cubicBezTo>
                    <a:pt x="305983" y="411094"/>
                    <a:pt x="309598" y="415365"/>
                    <a:pt x="314462" y="415770"/>
                  </a:cubicBezTo>
                  <a:cubicBezTo>
                    <a:pt x="314712" y="415791"/>
                    <a:pt x="314959" y="415799"/>
                    <a:pt x="315205" y="415799"/>
                  </a:cubicBezTo>
                  <a:cubicBezTo>
                    <a:pt x="319753" y="415799"/>
                    <a:pt x="323618" y="412310"/>
                    <a:pt x="324002" y="407696"/>
                  </a:cubicBezTo>
                  <a:cubicBezTo>
                    <a:pt x="324665" y="399707"/>
                    <a:pt x="323652" y="391515"/>
                    <a:pt x="321068" y="384005"/>
                  </a:cubicBezTo>
                  <a:lnTo>
                    <a:pt x="313760" y="362750"/>
                  </a:lnTo>
                  <a:lnTo>
                    <a:pt x="313760" y="304228"/>
                  </a:lnTo>
                  <a:cubicBezTo>
                    <a:pt x="320334" y="301515"/>
                    <a:pt x="325915" y="296680"/>
                    <a:pt x="329513" y="290451"/>
                  </a:cubicBezTo>
                  <a:lnTo>
                    <a:pt x="339703" y="272800"/>
                  </a:lnTo>
                  <a:cubicBezTo>
                    <a:pt x="345340" y="263032"/>
                    <a:pt x="345467" y="250829"/>
                    <a:pt x="340035" y="240950"/>
                  </a:cubicBezTo>
                  <a:close/>
                  <a:moveTo>
                    <a:pt x="172010" y="192794"/>
                  </a:moveTo>
                  <a:cubicBezTo>
                    <a:pt x="156668" y="192794"/>
                    <a:pt x="144186" y="206142"/>
                    <a:pt x="144186" y="222550"/>
                  </a:cubicBezTo>
                  <a:lnTo>
                    <a:pt x="144186" y="242453"/>
                  </a:lnTo>
                  <a:cubicBezTo>
                    <a:pt x="122588" y="231533"/>
                    <a:pt x="109220" y="208734"/>
                    <a:pt x="110799" y="183747"/>
                  </a:cubicBezTo>
                  <a:cubicBezTo>
                    <a:pt x="112738" y="153071"/>
                    <a:pt x="137333" y="128476"/>
                    <a:pt x="168010" y="126538"/>
                  </a:cubicBezTo>
                  <a:cubicBezTo>
                    <a:pt x="185663" y="125414"/>
                    <a:pt x="202930" y="131923"/>
                    <a:pt x="215383" y="144376"/>
                  </a:cubicBezTo>
                  <a:cubicBezTo>
                    <a:pt x="227835" y="156827"/>
                    <a:pt x="234338" y="174095"/>
                    <a:pt x="233223" y="191750"/>
                  </a:cubicBezTo>
                  <a:cubicBezTo>
                    <a:pt x="231857" y="213373"/>
                    <a:pt x="218849" y="232625"/>
                    <a:pt x="199836" y="242383"/>
                  </a:cubicBezTo>
                  <a:lnTo>
                    <a:pt x="199836" y="222550"/>
                  </a:lnTo>
                  <a:cubicBezTo>
                    <a:pt x="199834" y="206142"/>
                    <a:pt x="187353" y="192794"/>
                    <a:pt x="172010" y="19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2812363" y="270181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8838" y="39660"/>
                  </a:move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13393" y="17673"/>
                  </a:lnTo>
                  <a:cubicBezTo>
                    <a:pt x="118274" y="17673"/>
                    <a:pt x="122230" y="13718"/>
                    <a:pt x="122230" y="8837"/>
                  </a:cubicBezTo>
                  <a:cubicBezTo>
                    <a:pt x="122230" y="3955"/>
                    <a:pt x="118274" y="0"/>
                    <a:pt x="113393" y="0"/>
                  </a:cubicBezTo>
                  <a:lnTo>
                    <a:pt x="30826" y="0"/>
                  </a:lnTo>
                  <a:cubicBezTo>
                    <a:pt x="28482" y="0"/>
                    <a:pt x="26235" y="931"/>
                    <a:pt x="24576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60"/>
                    <a:pt x="8838" y="39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2882835" y="2721353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2839606" y="2721353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2882835" y="2742788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2839606" y="274278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2808391" y="2906247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113393" y="21988"/>
                  </a:moveTo>
                  <a:lnTo>
                    <a:pt x="34485" y="21988"/>
                  </a:ln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6" y="37073"/>
                  </a:lnTo>
                  <a:cubicBezTo>
                    <a:pt x="26234" y="38729"/>
                    <a:pt x="28481" y="39660"/>
                    <a:pt x="30826" y="39660"/>
                  </a:cubicBezTo>
                  <a:lnTo>
                    <a:pt x="113393" y="39660"/>
                  </a:lnTo>
                  <a:cubicBezTo>
                    <a:pt x="118274" y="39660"/>
                    <a:pt x="122230" y="35705"/>
                    <a:pt x="122230" y="30823"/>
                  </a:cubicBezTo>
                  <a:cubicBezTo>
                    <a:pt x="122230" y="25942"/>
                    <a:pt x="118273" y="21988"/>
                    <a:pt x="113393" y="21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2878863" y="2966045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2835634" y="2966045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2878863" y="2944611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2835634" y="2944611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5" name="Google Shape;1955;p35"/>
          <p:cNvGrpSpPr/>
          <p:nvPr/>
        </p:nvGrpSpPr>
        <p:grpSpPr>
          <a:xfrm>
            <a:off x="2502777" y="3349568"/>
            <a:ext cx="452438" cy="452438"/>
            <a:chOff x="2502777" y="3349568"/>
            <a:chExt cx="452438" cy="452438"/>
          </a:xfrm>
        </p:grpSpPr>
        <p:sp>
          <p:nvSpPr>
            <p:cNvPr id="1956" name="Google Shape;1956;p35"/>
            <p:cNvSpPr/>
            <p:nvPr/>
          </p:nvSpPr>
          <p:spPr>
            <a:xfrm>
              <a:off x="2722368" y="3410246"/>
              <a:ext cx="13255" cy="26321"/>
            </a:xfrm>
            <a:custGeom>
              <a:rect b="b" l="l" r="r" t="t"/>
              <a:pathLst>
                <a:path extrusionOk="0" h="35094" w="17673">
                  <a:moveTo>
                    <a:pt x="8837" y="35095"/>
                  </a:moveTo>
                  <a:cubicBezTo>
                    <a:pt x="13717" y="35095"/>
                    <a:pt x="17673" y="31139"/>
                    <a:pt x="17673" y="26258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ubicBezTo>
                    <a:pt x="3956" y="0"/>
                    <a:pt x="0" y="3955"/>
                    <a:pt x="0" y="8837"/>
                  </a:cubicBezTo>
                  <a:lnTo>
                    <a:pt x="0" y="26258"/>
                  </a:lnTo>
                  <a:cubicBezTo>
                    <a:pt x="0" y="31139"/>
                    <a:pt x="3956" y="35095"/>
                    <a:pt x="8837" y="35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2810539" y="3511482"/>
              <a:ext cx="26321" cy="13255"/>
            </a:xfrm>
            <a:custGeom>
              <a:rect b="b" l="l" r="r" t="t"/>
              <a:pathLst>
                <a:path extrusionOk="0" h="17673" w="35094">
                  <a:moveTo>
                    <a:pt x="26258" y="17673"/>
                  </a:moveTo>
                  <a:cubicBezTo>
                    <a:pt x="31139" y="17673"/>
                    <a:pt x="35095" y="13718"/>
                    <a:pt x="35095" y="8837"/>
                  </a:cubicBezTo>
                  <a:cubicBezTo>
                    <a:pt x="35095" y="3955"/>
                    <a:pt x="31139" y="0"/>
                    <a:pt x="2625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2722368" y="3599653"/>
              <a:ext cx="13255" cy="26321"/>
            </a:xfrm>
            <a:custGeom>
              <a:rect b="b" l="l" r="r" t="t"/>
              <a:pathLst>
                <a:path extrusionOk="0" h="35094" w="17673">
                  <a:moveTo>
                    <a:pt x="0" y="26258"/>
                  </a:moveTo>
                  <a:cubicBezTo>
                    <a:pt x="0" y="31139"/>
                    <a:pt x="3956" y="35095"/>
                    <a:pt x="8837" y="35095"/>
                  </a:cubicBezTo>
                  <a:cubicBezTo>
                    <a:pt x="13717" y="35095"/>
                    <a:pt x="17673" y="31139"/>
                    <a:pt x="17673" y="26258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2621131" y="3511482"/>
              <a:ext cx="26321" cy="13255"/>
            </a:xfrm>
            <a:custGeom>
              <a:rect b="b" l="l" r="r" t="t"/>
              <a:pathLst>
                <a:path extrusionOk="0" h="17673" w="35094">
                  <a:moveTo>
                    <a:pt x="26258" y="17673"/>
                  </a:moveTo>
                  <a:cubicBezTo>
                    <a:pt x="31138" y="17673"/>
                    <a:pt x="35095" y="13718"/>
                    <a:pt x="35095" y="8837"/>
                  </a:cubicBezTo>
                  <a:cubicBezTo>
                    <a:pt x="35095" y="3955"/>
                    <a:pt x="31138" y="0"/>
                    <a:pt x="26258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2722368" y="3453375"/>
              <a:ext cx="47370" cy="71361"/>
            </a:xfrm>
            <a:custGeom>
              <a:rect b="b" l="l" r="r" t="t"/>
              <a:pathLst>
                <a:path extrusionOk="0" h="95148" w="63160">
                  <a:moveTo>
                    <a:pt x="0" y="86312"/>
                  </a:moveTo>
                  <a:cubicBezTo>
                    <a:pt x="0" y="91193"/>
                    <a:pt x="3956" y="95149"/>
                    <a:pt x="8837" y="95149"/>
                  </a:cubicBezTo>
                  <a:lnTo>
                    <a:pt x="54324" y="95149"/>
                  </a:lnTo>
                  <a:cubicBezTo>
                    <a:pt x="59206" y="95149"/>
                    <a:pt x="63161" y="91193"/>
                    <a:pt x="63161" y="86312"/>
                  </a:cubicBezTo>
                  <a:cubicBezTo>
                    <a:pt x="63161" y="81431"/>
                    <a:pt x="59206" y="77475"/>
                    <a:pt x="54324" y="77475"/>
                  </a:cubicBezTo>
                  <a:lnTo>
                    <a:pt x="17675" y="77475"/>
                  </a:lnTo>
                  <a:lnTo>
                    <a:pt x="17675" y="8837"/>
                  </a:lnTo>
                  <a:cubicBezTo>
                    <a:pt x="17675" y="3955"/>
                    <a:pt x="13718" y="0"/>
                    <a:pt x="8838" y="0"/>
                  </a:cubicBezTo>
                  <a:cubicBezTo>
                    <a:pt x="3958" y="0"/>
                    <a:pt x="1" y="3955"/>
                    <a:pt x="1" y="8837"/>
                  </a:cubicBezTo>
                  <a:lnTo>
                    <a:pt x="1" y="863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2502777" y="3725012"/>
              <a:ext cx="452438" cy="76995"/>
            </a:xfrm>
            <a:custGeom>
              <a:rect b="b" l="l" r="r" t="t"/>
              <a:pathLst>
                <a:path extrusionOk="0" h="102660" w="603250">
                  <a:moveTo>
                    <a:pt x="586519" y="0"/>
                  </a:moveTo>
                  <a:lnTo>
                    <a:pt x="517323" y="0"/>
                  </a:lnTo>
                  <a:cubicBezTo>
                    <a:pt x="508098" y="0"/>
                    <a:pt x="500593" y="7505"/>
                    <a:pt x="500593" y="16731"/>
                  </a:cubicBezTo>
                  <a:lnTo>
                    <a:pt x="500593" y="42491"/>
                  </a:lnTo>
                  <a:lnTo>
                    <a:pt x="446828" y="42491"/>
                  </a:lnTo>
                  <a:lnTo>
                    <a:pt x="421996" y="22165"/>
                  </a:lnTo>
                  <a:cubicBezTo>
                    <a:pt x="418218" y="19074"/>
                    <a:pt x="412650" y="19629"/>
                    <a:pt x="409560" y="23405"/>
                  </a:cubicBezTo>
                  <a:cubicBezTo>
                    <a:pt x="406468" y="27183"/>
                    <a:pt x="407024" y="32750"/>
                    <a:pt x="410800" y="35842"/>
                  </a:cubicBezTo>
                  <a:lnTo>
                    <a:pt x="418925" y="42493"/>
                  </a:lnTo>
                  <a:lnTo>
                    <a:pt x="352954" y="42493"/>
                  </a:lnTo>
                  <a:lnTo>
                    <a:pt x="352954" y="16731"/>
                  </a:lnTo>
                  <a:cubicBezTo>
                    <a:pt x="352954" y="7505"/>
                    <a:pt x="345449" y="0"/>
                    <a:pt x="336224" y="0"/>
                  </a:cubicBezTo>
                  <a:lnTo>
                    <a:pt x="267028" y="0"/>
                  </a:lnTo>
                  <a:cubicBezTo>
                    <a:pt x="257802" y="0"/>
                    <a:pt x="250296" y="7505"/>
                    <a:pt x="250296" y="16731"/>
                  </a:cubicBezTo>
                  <a:lnTo>
                    <a:pt x="250296" y="42491"/>
                  </a:lnTo>
                  <a:lnTo>
                    <a:pt x="190008" y="42491"/>
                  </a:lnTo>
                  <a:lnTo>
                    <a:pt x="165175" y="22165"/>
                  </a:lnTo>
                  <a:cubicBezTo>
                    <a:pt x="161396" y="19074"/>
                    <a:pt x="155829" y="19629"/>
                    <a:pt x="152740" y="23407"/>
                  </a:cubicBezTo>
                  <a:cubicBezTo>
                    <a:pt x="149648" y="27183"/>
                    <a:pt x="150205" y="32750"/>
                    <a:pt x="153981" y="35842"/>
                  </a:cubicBezTo>
                  <a:lnTo>
                    <a:pt x="162106" y="42493"/>
                  </a:lnTo>
                  <a:lnTo>
                    <a:pt x="102659" y="42493"/>
                  </a:lnTo>
                  <a:lnTo>
                    <a:pt x="102659" y="16731"/>
                  </a:lnTo>
                  <a:cubicBezTo>
                    <a:pt x="102659" y="7505"/>
                    <a:pt x="95153" y="0"/>
                    <a:pt x="85928" y="0"/>
                  </a:cubicBezTo>
                  <a:lnTo>
                    <a:pt x="16731" y="0"/>
                  </a:lnTo>
                  <a:cubicBezTo>
                    <a:pt x="7505" y="0"/>
                    <a:pt x="0" y="7505"/>
                    <a:pt x="0" y="16731"/>
                  </a:cubicBezTo>
                  <a:lnTo>
                    <a:pt x="0" y="85927"/>
                  </a:lnTo>
                  <a:cubicBezTo>
                    <a:pt x="0" y="95152"/>
                    <a:pt x="7505" y="102659"/>
                    <a:pt x="16731" y="102659"/>
                  </a:cubicBezTo>
                  <a:lnTo>
                    <a:pt x="85927" y="102659"/>
                  </a:lnTo>
                  <a:cubicBezTo>
                    <a:pt x="95152" y="102659"/>
                    <a:pt x="102657" y="95152"/>
                    <a:pt x="102657" y="85927"/>
                  </a:cubicBezTo>
                  <a:lnTo>
                    <a:pt x="102657" y="60166"/>
                  </a:lnTo>
                  <a:lnTo>
                    <a:pt x="162106" y="60166"/>
                  </a:lnTo>
                  <a:lnTo>
                    <a:pt x="153980" y="66818"/>
                  </a:lnTo>
                  <a:cubicBezTo>
                    <a:pt x="150202" y="69910"/>
                    <a:pt x="149647" y="75477"/>
                    <a:pt x="152739" y="79254"/>
                  </a:cubicBezTo>
                  <a:cubicBezTo>
                    <a:pt x="154486" y="81388"/>
                    <a:pt x="157024" y="82493"/>
                    <a:pt x="159582" y="82493"/>
                  </a:cubicBezTo>
                  <a:cubicBezTo>
                    <a:pt x="161551" y="82493"/>
                    <a:pt x="163533" y="81838"/>
                    <a:pt x="165174" y="80495"/>
                  </a:cubicBezTo>
                  <a:lnTo>
                    <a:pt x="190007" y="60167"/>
                  </a:lnTo>
                  <a:lnTo>
                    <a:pt x="250295" y="60167"/>
                  </a:lnTo>
                  <a:lnTo>
                    <a:pt x="250295" y="85928"/>
                  </a:lnTo>
                  <a:cubicBezTo>
                    <a:pt x="250295" y="95153"/>
                    <a:pt x="257801" y="102660"/>
                    <a:pt x="267027" y="102660"/>
                  </a:cubicBezTo>
                  <a:lnTo>
                    <a:pt x="336222" y="102660"/>
                  </a:lnTo>
                  <a:cubicBezTo>
                    <a:pt x="345448" y="102660"/>
                    <a:pt x="352953" y="95153"/>
                    <a:pt x="352953" y="85928"/>
                  </a:cubicBezTo>
                  <a:lnTo>
                    <a:pt x="352953" y="60167"/>
                  </a:lnTo>
                  <a:lnTo>
                    <a:pt x="418924" y="60167"/>
                  </a:lnTo>
                  <a:lnTo>
                    <a:pt x="410798" y="66819"/>
                  </a:lnTo>
                  <a:cubicBezTo>
                    <a:pt x="407022" y="69911"/>
                    <a:pt x="406466" y="75479"/>
                    <a:pt x="409557" y="79256"/>
                  </a:cubicBezTo>
                  <a:cubicBezTo>
                    <a:pt x="411305" y="81390"/>
                    <a:pt x="413842" y="82494"/>
                    <a:pt x="416400" y="82494"/>
                  </a:cubicBezTo>
                  <a:cubicBezTo>
                    <a:pt x="418370" y="82494"/>
                    <a:pt x="420351" y="81839"/>
                    <a:pt x="421993" y="80496"/>
                  </a:cubicBezTo>
                  <a:lnTo>
                    <a:pt x="446826" y="60168"/>
                  </a:lnTo>
                  <a:lnTo>
                    <a:pt x="500590" y="60168"/>
                  </a:lnTo>
                  <a:lnTo>
                    <a:pt x="500590" y="85929"/>
                  </a:lnTo>
                  <a:cubicBezTo>
                    <a:pt x="500590" y="95154"/>
                    <a:pt x="508096" y="102661"/>
                    <a:pt x="517321" y="102661"/>
                  </a:cubicBezTo>
                  <a:lnTo>
                    <a:pt x="534253" y="102661"/>
                  </a:lnTo>
                  <a:cubicBezTo>
                    <a:pt x="539135" y="102661"/>
                    <a:pt x="543090" y="98706"/>
                    <a:pt x="543090" y="93824"/>
                  </a:cubicBezTo>
                  <a:cubicBezTo>
                    <a:pt x="543090" y="88943"/>
                    <a:pt x="539135" y="84988"/>
                    <a:pt x="534253" y="84988"/>
                  </a:cubicBezTo>
                  <a:lnTo>
                    <a:pt x="518264" y="84988"/>
                  </a:lnTo>
                  <a:lnTo>
                    <a:pt x="518264" y="17676"/>
                  </a:lnTo>
                  <a:lnTo>
                    <a:pt x="585577" y="17676"/>
                  </a:lnTo>
                  <a:lnTo>
                    <a:pt x="585577" y="84985"/>
                  </a:lnTo>
                  <a:lnTo>
                    <a:pt x="569588" y="84985"/>
                  </a:lnTo>
                  <a:cubicBezTo>
                    <a:pt x="564707" y="84985"/>
                    <a:pt x="560752" y="88940"/>
                    <a:pt x="560752" y="93822"/>
                  </a:cubicBezTo>
                  <a:cubicBezTo>
                    <a:pt x="560752" y="98703"/>
                    <a:pt x="564707" y="102659"/>
                    <a:pt x="569588" y="102659"/>
                  </a:cubicBezTo>
                  <a:lnTo>
                    <a:pt x="586519" y="102659"/>
                  </a:lnTo>
                  <a:cubicBezTo>
                    <a:pt x="595745" y="102659"/>
                    <a:pt x="603250" y="95152"/>
                    <a:pt x="603250" y="85927"/>
                  </a:cubicBezTo>
                  <a:lnTo>
                    <a:pt x="603250" y="16731"/>
                  </a:lnTo>
                  <a:cubicBezTo>
                    <a:pt x="603250" y="7505"/>
                    <a:pt x="595745" y="0"/>
                    <a:pt x="586519" y="0"/>
                  </a:cubicBezTo>
                  <a:close/>
                  <a:moveTo>
                    <a:pt x="84985" y="84985"/>
                  </a:moveTo>
                  <a:lnTo>
                    <a:pt x="17673" y="84985"/>
                  </a:lnTo>
                  <a:lnTo>
                    <a:pt x="17673" y="17673"/>
                  </a:lnTo>
                  <a:lnTo>
                    <a:pt x="84985" y="17673"/>
                  </a:lnTo>
                  <a:close/>
                  <a:moveTo>
                    <a:pt x="335281" y="84985"/>
                  </a:moveTo>
                  <a:lnTo>
                    <a:pt x="267969" y="84985"/>
                  </a:lnTo>
                  <a:lnTo>
                    <a:pt x="267969" y="17673"/>
                  </a:lnTo>
                  <a:lnTo>
                    <a:pt x="335281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2594902" y="3384015"/>
              <a:ext cx="268189" cy="268188"/>
            </a:xfrm>
            <a:custGeom>
              <a:rect b="b" l="l" r="r" t="t"/>
              <a:pathLst>
                <a:path extrusionOk="0" h="357584" w="357585">
                  <a:moveTo>
                    <a:pt x="27556" y="256890"/>
                  </a:moveTo>
                  <a:cubicBezTo>
                    <a:pt x="23344" y="259356"/>
                    <a:pt x="21929" y="264769"/>
                    <a:pt x="24394" y="268981"/>
                  </a:cubicBezTo>
                  <a:cubicBezTo>
                    <a:pt x="39889" y="295452"/>
                    <a:pt x="62064" y="317643"/>
                    <a:pt x="88523" y="333151"/>
                  </a:cubicBezTo>
                  <a:cubicBezTo>
                    <a:pt x="115796" y="349136"/>
                    <a:pt x="147010" y="357585"/>
                    <a:pt x="178793" y="357585"/>
                  </a:cubicBezTo>
                  <a:cubicBezTo>
                    <a:pt x="277380" y="357585"/>
                    <a:pt x="357586" y="277380"/>
                    <a:pt x="357586" y="178793"/>
                  </a:cubicBezTo>
                  <a:cubicBezTo>
                    <a:pt x="357586" y="80206"/>
                    <a:pt x="277380" y="0"/>
                    <a:pt x="178792" y="0"/>
                  </a:cubicBezTo>
                  <a:cubicBezTo>
                    <a:pt x="80205" y="0"/>
                    <a:pt x="0" y="80205"/>
                    <a:pt x="0" y="178792"/>
                  </a:cubicBezTo>
                  <a:cubicBezTo>
                    <a:pt x="0" y="198029"/>
                    <a:pt x="3048" y="216976"/>
                    <a:pt x="9062" y="235107"/>
                  </a:cubicBezTo>
                  <a:cubicBezTo>
                    <a:pt x="10598" y="239740"/>
                    <a:pt x="15596" y="242250"/>
                    <a:pt x="20230" y="240713"/>
                  </a:cubicBezTo>
                  <a:cubicBezTo>
                    <a:pt x="24863" y="239176"/>
                    <a:pt x="27372" y="234175"/>
                    <a:pt x="25836" y="229545"/>
                  </a:cubicBezTo>
                  <a:cubicBezTo>
                    <a:pt x="20420" y="213211"/>
                    <a:pt x="17673" y="196136"/>
                    <a:pt x="17673" y="178793"/>
                  </a:cubicBezTo>
                  <a:cubicBezTo>
                    <a:pt x="17673" y="89953"/>
                    <a:pt x="89951" y="17675"/>
                    <a:pt x="178792" y="17675"/>
                  </a:cubicBezTo>
                  <a:cubicBezTo>
                    <a:pt x="267633" y="17675"/>
                    <a:pt x="339911" y="89953"/>
                    <a:pt x="339911" y="178793"/>
                  </a:cubicBezTo>
                  <a:cubicBezTo>
                    <a:pt x="339911" y="267633"/>
                    <a:pt x="267633" y="339911"/>
                    <a:pt x="178792" y="339911"/>
                  </a:cubicBezTo>
                  <a:cubicBezTo>
                    <a:pt x="150148" y="339911"/>
                    <a:pt x="122024" y="332301"/>
                    <a:pt x="97459" y="317902"/>
                  </a:cubicBezTo>
                  <a:cubicBezTo>
                    <a:pt x="73606" y="303923"/>
                    <a:pt x="53615" y="283918"/>
                    <a:pt x="39646" y="260051"/>
                  </a:cubicBezTo>
                  <a:cubicBezTo>
                    <a:pt x="37180" y="255839"/>
                    <a:pt x="31766" y="254423"/>
                    <a:pt x="27556" y="256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2560453" y="3349568"/>
              <a:ext cx="337083" cy="337083"/>
            </a:xfrm>
            <a:custGeom>
              <a:rect b="b" l="l" r="r" t="t"/>
              <a:pathLst>
                <a:path extrusionOk="0" h="449444" w="449444">
                  <a:moveTo>
                    <a:pt x="224722" y="449445"/>
                  </a:moveTo>
                  <a:cubicBezTo>
                    <a:pt x="348634" y="449445"/>
                    <a:pt x="449445" y="348634"/>
                    <a:pt x="449445" y="224722"/>
                  </a:cubicBezTo>
                  <a:cubicBezTo>
                    <a:pt x="449445" y="180486"/>
                    <a:pt x="436588" y="137669"/>
                    <a:pt x="412265" y="100902"/>
                  </a:cubicBezTo>
                  <a:cubicBezTo>
                    <a:pt x="409573" y="96829"/>
                    <a:pt x="404089" y="95714"/>
                    <a:pt x="400020" y="98408"/>
                  </a:cubicBezTo>
                  <a:cubicBezTo>
                    <a:pt x="395949" y="101100"/>
                    <a:pt x="394832" y="106582"/>
                    <a:pt x="397525" y="110653"/>
                  </a:cubicBezTo>
                  <a:cubicBezTo>
                    <a:pt x="419929" y="144521"/>
                    <a:pt x="431770" y="183965"/>
                    <a:pt x="431770" y="224722"/>
                  </a:cubicBezTo>
                  <a:cubicBezTo>
                    <a:pt x="431770" y="338890"/>
                    <a:pt x="338889" y="431771"/>
                    <a:pt x="224721" y="431771"/>
                  </a:cubicBezTo>
                  <a:cubicBezTo>
                    <a:pt x="110554" y="431771"/>
                    <a:pt x="17673" y="338890"/>
                    <a:pt x="17673" y="224721"/>
                  </a:cubicBezTo>
                  <a:cubicBezTo>
                    <a:pt x="17673" y="110555"/>
                    <a:pt x="110555" y="17673"/>
                    <a:pt x="224722" y="17673"/>
                  </a:cubicBezTo>
                  <a:cubicBezTo>
                    <a:pt x="253997" y="17673"/>
                    <a:pt x="282288" y="23659"/>
                    <a:pt x="308809" y="35466"/>
                  </a:cubicBezTo>
                  <a:cubicBezTo>
                    <a:pt x="334430" y="46872"/>
                    <a:pt x="357153" y="63116"/>
                    <a:pt x="376346" y="83748"/>
                  </a:cubicBezTo>
                  <a:cubicBezTo>
                    <a:pt x="379668" y="87320"/>
                    <a:pt x="385261" y="87524"/>
                    <a:pt x="388835" y="84199"/>
                  </a:cubicBezTo>
                  <a:cubicBezTo>
                    <a:pt x="392407" y="80876"/>
                    <a:pt x="392610" y="75285"/>
                    <a:pt x="389286" y="71710"/>
                  </a:cubicBezTo>
                  <a:cubicBezTo>
                    <a:pt x="368463" y="49326"/>
                    <a:pt x="343805" y="31699"/>
                    <a:pt x="315996" y="19319"/>
                  </a:cubicBezTo>
                  <a:cubicBezTo>
                    <a:pt x="287198" y="6500"/>
                    <a:pt x="256490" y="0"/>
                    <a:pt x="224722" y="0"/>
                  </a:cubicBezTo>
                  <a:cubicBezTo>
                    <a:pt x="100810" y="0"/>
                    <a:pt x="0" y="100810"/>
                    <a:pt x="0" y="224721"/>
                  </a:cubicBezTo>
                  <a:cubicBezTo>
                    <a:pt x="0" y="348633"/>
                    <a:pt x="100810" y="449445"/>
                    <a:pt x="224722" y="449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4" name="Google Shape;1964;p35"/>
          <p:cNvGrpSpPr/>
          <p:nvPr/>
        </p:nvGrpSpPr>
        <p:grpSpPr>
          <a:xfrm>
            <a:off x="3239764" y="2006316"/>
            <a:ext cx="452437" cy="452438"/>
            <a:chOff x="3239764" y="2006316"/>
            <a:chExt cx="452437" cy="452438"/>
          </a:xfrm>
        </p:grpSpPr>
        <p:sp>
          <p:nvSpPr>
            <p:cNvPr id="1965" name="Google Shape;1965;p35"/>
            <p:cNvSpPr/>
            <p:nvPr/>
          </p:nvSpPr>
          <p:spPr>
            <a:xfrm>
              <a:off x="3239764" y="2006316"/>
              <a:ext cx="452437" cy="452438"/>
            </a:xfrm>
            <a:custGeom>
              <a:rect b="b" l="l" r="r" t="t"/>
              <a:pathLst>
                <a:path extrusionOk="0" h="603250" w="603249">
                  <a:moveTo>
                    <a:pt x="594413" y="33906"/>
                  </a:moveTo>
                  <a:lnTo>
                    <a:pt x="586449" y="33906"/>
                  </a:lnTo>
                  <a:lnTo>
                    <a:pt x="568646" y="8652"/>
                  </a:lnTo>
                  <a:cubicBezTo>
                    <a:pt x="564826" y="3234"/>
                    <a:pt x="558587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8" y="18835"/>
                  </a:lnTo>
                  <a:cubicBezTo>
                    <a:pt x="49561" y="18108"/>
                    <a:pt x="50398" y="17673"/>
                    <a:pt x="51289" y="17673"/>
                  </a:cubicBezTo>
                  <a:lnTo>
                    <a:pt x="430353" y="17673"/>
                  </a:lnTo>
                  <a:cubicBezTo>
                    <a:pt x="435234" y="17673"/>
                    <a:pt x="439190" y="13718"/>
                    <a:pt x="439190" y="8837"/>
                  </a:cubicBezTo>
                  <a:cubicBezTo>
                    <a:pt x="439190" y="3955"/>
                    <a:pt x="435234" y="0"/>
                    <a:pt x="430353" y="0"/>
                  </a:cubicBezTo>
                  <a:lnTo>
                    <a:pt x="51289" y="0"/>
                  </a:lnTo>
                  <a:cubicBezTo>
                    <a:pt x="44661" y="0"/>
                    <a:pt x="38422" y="3234"/>
                    <a:pt x="34603" y="8653"/>
                  </a:cubicBezTo>
                  <a:lnTo>
                    <a:pt x="16800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72098" y="603250"/>
                  </a:lnTo>
                  <a:cubicBezTo>
                    <a:pt x="76979" y="603250"/>
                    <a:pt x="80934" y="599295"/>
                    <a:pt x="80934" y="594413"/>
                  </a:cubicBezTo>
                  <a:cubicBezTo>
                    <a:pt x="80934" y="589532"/>
                    <a:pt x="76979" y="585577"/>
                    <a:pt x="72098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585577"/>
                  </a:lnTo>
                  <a:lnTo>
                    <a:pt x="107430" y="585577"/>
                  </a:lnTo>
                  <a:cubicBezTo>
                    <a:pt x="102549" y="585577"/>
                    <a:pt x="98594" y="589532"/>
                    <a:pt x="98594" y="594413"/>
                  </a:cubicBezTo>
                  <a:cubicBezTo>
                    <a:pt x="98594" y="599295"/>
                    <a:pt x="102549" y="603250"/>
                    <a:pt x="107430" y="603250"/>
                  </a:cubicBezTo>
                  <a:lnTo>
                    <a:pt x="594413" y="603250"/>
                  </a:lnTo>
                  <a:cubicBezTo>
                    <a:pt x="599295" y="603250"/>
                    <a:pt x="603250" y="599295"/>
                    <a:pt x="603250" y="594413"/>
                  </a:cubicBezTo>
                  <a:lnTo>
                    <a:pt x="603250" y="42742"/>
                  </a:lnTo>
                  <a:cubicBezTo>
                    <a:pt x="603250" y="37862"/>
                    <a:pt x="599295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3437217" y="2065463"/>
              <a:ext cx="107223" cy="13255"/>
            </a:xfrm>
            <a:custGeom>
              <a:rect b="b" l="l" r="r" t="t"/>
              <a:pathLst>
                <a:path extrusionOk="0" h="17673" w="142964">
                  <a:moveTo>
                    <a:pt x="134128" y="17673"/>
                  </a:moveTo>
                  <a:cubicBezTo>
                    <a:pt x="139009" y="17673"/>
                    <a:pt x="142964" y="13718"/>
                    <a:pt x="142964" y="8837"/>
                  </a:cubicBezTo>
                  <a:cubicBezTo>
                    <a:pt x="142964" y="3955"/>
                    <a:pt x="139009" y="0"/>
                    <a:pt x="13412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3387523" y="2065463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3582588" y="2055081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3137" y="53277"/>
                  </a:move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0"/>
                  </a:cubicBezTo>
                  <a:lnTo>
                    <a:pt x="104903" y="13136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7" y="53277"/>
                  </a:cubicBezTo>
                  <a:close/>
                  <a:moveTo>
                    <a:pt x="17673" y="17673"/>
                  </a:moveTo>
                  <a:lnTo>
                    <a:pt x="87231" y="17673"/>
                  </a:lnTo>
                  <a:lnTo>
                    <a:pt x="87231" y="35605"/>
                  </a:lnTo>
                  <a:lnTo>
                    <a:pt x="17673" y="356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3270696" y="2055081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91767" y="0"/>
                  </a:moveTo>
                  <a:lnTo>
                    <a:pt x="13136" y="0"/>
                  </a:lnTo>
                  <a:cubicBezTo>
                    <a:pt x="5893" y="0"/>
                    <a:pt x="0" y="5893"/>
                    <a:pt x="0" y="13136"/>
                  </a:cubicBezTo>
                  <a:lnTo>
                    <a:pt x="0" y="40140"/>
                  </a:lnTo>
                  <a:cubicBezTo>
                    <a:pt x="0" y="47383"/>
                    <a:pt x="5893" y="53277"/>
                    <a:pt x="13136" y="53277"/>
                  </a:cubicBezTo>
                  <a:lnTo>
                    <a:pt x="91766" y="53277"/>
                  </a:lnTo>
                  <a:cubicBezTo>
                    <a:pt x="99010" y="53277"/>
                    <a:pt x="104903" y="47383"/>
                    <a:pt x="104903" y="40140"/>
                  </a:cubicBezTo>
                  <a:lnTo>
                    <a:pt x="104903" y="13136"/>
                  </a:lnTo>
                  <a:cubicBezTo>
                    <a:pt x="104904" y="5893"/>
                    <a:pt x="99011" y="0"/>
                    <a:pt x="91767" y="0"/>
                  </a:cubicBezTo>
                  <a:close/>
                  <a:moveTo>
                    <a:pt x="87231" y="35604"/>
                  </a:moveTo>
                  <a:lnTo>
                    <a:pt x="17673" y="35604"/>
                  </a:lnTo>
                  <a:lnTo>
                    <a:pt x="17673" y="17673"/>
                  </a:lnTo>
                  <a:lnTo>
                    <a:pt x="87231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3320292" y="2114098"/>
              <a:ext cx="291379" cy="297649"/>
            </a:xfrm>
            <a:custGeom>
              <a:rect b="b" l="l" r="r" t="t"/>
              <a:pathLst>
                <a:path extrusionOk="0" h="396865" w="388505">
                  <a:moveTo>
                    <a:pt x="34984" y="157643"/>
                  </a:moveTo>
                  <a:lnTo>
                    <a:pt x="34984" y="219957"/>
                  </a:lnTo>
                  <a:cubicBezTo>
                    <a:pt x="15042" y="224056"/>
                    <a:pt x="0" y="241745"/>
                    <a:pt x="0" y="262883"/>
                  </a:cubicBezTo>
                  <a:cubicBezTo>
                    <a:pt x="0" y="287047"/>
                    <a:pt x="19659" y="306704"/>
                    <a:pt x="43820" y="306704"/>
                  </a:cubicBezTo>
                  <a:cubicBezTo>
                    <a:pt x="67985" y="306704"/>
                    <a:pt x="87642" y="287046"/>
                    <a:pt x="87642" y="262883"/>
                  </a:cubicBezTo>
                  <a:cubicBezTo>
                    <a:pt x="87642" y="241747"/>
                    <a:pt x="72600" y="224057"/>
                    <a:pt x="52657" y="219957"/>
                  </a:cubicBezTo>
                  <a:lnTo>
                    <a:pt x="52657" y="166479"/>
                  </a:lnTo>
                  <a:lnTo>
                    <a:pt x="143625" y="166479"/>
                  </a:lnTo>
                  <a:lnTo>
                    <a:pt x="185417" y="208271"/>
                  </a:lnTo>
                  <a:lnTo>
                    <a:pt x="185417" y="321040"/>
                  </a:lnTo>
                  <a:cubicBezTo>
                    <a:pt x="148992" y="323210"/>
                    <a:pt x="122512" y="338727"/>
                    <a:pt x="122512" y="358822"/>
                  </a:cubicBezTo>
                  <a:cubicBezTo>
                    <a:pt x="122512" y="380511"/>
                    <a:pt x="153354" y="396865"/>
                    <a:pt x="194254" y="396865"/>
                  </a:cubicBezTo>
                  <a:cubicBezTo>
                    <a:pt x="229378" y="396865"/>
                    <a:pt x="257085" y="384803"/>
                    <a:pt x="264208" y="367659"/>
                  </a:cubicBezTo>
                  <a:lnTo>
                    <a:pt x="346564" y="367659"/>
                  </a:lnTo>
                  <a:cubicBezTo>
                    <a:pt x="351445" y="367659"/>
                    <a:pt x="355400" y="363703"/>
                    <a:pt x="355400" y="358822"/>
                  </a:cubicBezTo>
                  <a:lnTo>
                    <a:pt x="355400" y="304825"/>
                  </a:lnTo>
                  <a:lnTo>
                    <a:pt x="379669" y="304825"/>
                  </a:lnTo>
                  <a:cubicBezTo>
                    <a:pt x="384551" y="304825"/>
                    <a:pt x="388506" y="300870"/>
                    <a:pt x="388506" y="295988"/>
                  </a:cubicBezTo>
                  <a:lnTo>
                    <a:pt x="388506" y="229777"/>
                  </a:lnTo>
                  <a:cubicBezTo>
                    <a:pt x="388506" y="224896"/>
                    <a:pt x="384551" y="220940"/>
                    <a:pt x="379669" y="220940"/>
                  </a:cubicBezTo>
                  <a:lnTo>
                    <a:pt x="355400" y="220940"/>
                  </a:lnTo>
                  <a:lnTo>
                    <a:pt x="355400" y="157643"/>
                  </a:lnTo>
                  <a:cubicBezTo>
                    <a:pt x="355400" y="152761"/>
                    <a:pt x="351445" y="148806"/>
                    <a:pt x="346564" y="148806"/>
                  </a:cubicBezTo>
                  <a:lnTo>
                    <a:pt x="244879" y="148806"/>
                  </a:lnTo>
                  <a:lnTo>
                    <a:pt x="203090" y="107014"/>
                  </a:lnTo>
                  <a:lnTo>
                    <a:pt x="203090" y="68434"/>
                  </a:lnTo>
                  <a:lnTo>
                    <a:pt x="250597" y="68434"/>
                  </a:lnTo>
                  <a:cubicBezTo>
                    <a:pt x="255479" y="68434"/>
                    <a:pt x="259434" y="64478"/>
                    <a:pt x="259434" y="59597"/>
                  </a:cubicBezTo>
                  <a:lnTo>
                    <a:pt x="259434" y="8837"/>
                  </a:lnTo>
                  <a:cubicBezTo>
                    <a:pt x="259434" y="3955"/>
                    <a:pt x="255479" y="0"/>
                    <a:pt x="250597" y="0"/>
                  </a:cubicBezTo>
                  <a:lnTo>
                    <a:pt x="137907" y="0"/>
                  </a:lnTo>
                  <a:cubicBezTo>
                    <a:pt x="133026" y="0"/>
                    <a:pt x="129071" y="3955"/>
                    <a:pt x="129071" y="8837"/>
                  </a:cubicBezTo>
                  <a:lnTo>
                    <a:pt x="129071" y="59597"/>
                  </a:lnTo>
                  <a:cubicBezTo>
                    <a:pt x="129071" y="64478"/>
                    <a:pt x="133026" y="68434"/>
                    <a:pt x="137907" y="68434"/>
                  </a:cubicBezTo>
                  <a:lnTo>
                    <a:pt x="185417" y="68434"/>
                  </a:lnTo>
                  <a:lnTo>
                    <a:pt x="185417" y="107014"/>
                  </a:lnTo>
                  <a:lnTo>
                    <a:pt x="143625" y="148806"/>
                  </a:lnTo>
                  <a:lnTo>
                    <a:pt x="43820" y="148806"/>
                  </a:lnTo>
                  <a:cubicBezTo>
                    <a:pt x="38940" y="148806"/>
                    <a:pt x="34984" y="152761"/>
                    <a:pt x="34984" y="157643"/>
                  </a:cubicBezTo>
                  <a:close/>
                  <a:moveTo>
                    <a:pt x="146745" y="17673"/>
                  </a:moveTo>
                  <a:lnTo>
                    <a:pt x="241762" y="17673"/>
                  </a:lnTo>
                  <a:lnTo>
                    <a:pt x="241762" y="50760"/>
                  </a:lnTo>
                  <a:lnTo>
                    <a:pt x="146745" y="50760"/>
                  </a:lnTo>
                  <a:close/>
                  <a:moveTo>
                    <a:pt x="194254" y="379192"/>
                  </a:moveTo>
                  <a:cubicBezTo>
                    <a:pt x="161248" y="379192"/>
                    <a:pt x="140185" y="367128"/>
                    <a:pt x="140185" y="358822"/>
                  </a:cubicBezTo>
                  <a:cubicBezTo>
                    <a:pt x="140185" y="350517"/>
                    <a:pt x="161248" y="338453"/>
                    <a:pt x="194254" y="338453"/>
                  </a:cubicBezTo>
                  <a:cubicBezTo>
                    <a:pt x="227259" y="338453"/>
                    <a:pt x="248321" y="350517"/>
                    <a:pt x="248321" y="358822"/>
                  </a:cubicBezTo>
                  <a:cubicBezTo>
                    <a:pt x="248321" y="367127"/>
                    <a:pt x="227259" y="379192"/>
                    <a:pt x="194254" y="379192"/>
                  </a:cubicBezTo>
                  <a:close/>
                  <a:moveTo>
                    <a:pt x="337727" y="220939"/>
                  </a:moveTo>
                  <a:lnTo>
                    <a:pt x="313457" y="220939"/>
                  </a:lnTo>
                  <a:cubicBezTo>
                    <a:pt x="308575" y="220939"/>
                    <a:pt x="304620" y="224894"/>
                    <a:pt x="304620" y="229776"/>
                  </a:cubicBezTo>
                  <a:lnTo>
                    <a:pt x="304620" y="245050"/>
                  </a:lnTo>
                  <a:cubicBezTo>
                    <a:pt x="304620" y="249932"/>
                    <a:pt x="308575" y="253887"/>
                    <a:pt x="313457" y="253887"/>
                  </a:cubicBezTo>
                  <a:cubicBezTo>
                    <a:pt x="318338" y="253887"/>
                    <a:pt x="322293" y="249932"/>
                    <a:pt x="322293" y="245050"/>
                  </a:cubicBezTo>
                  <a:lnTo>
                    <a:pt x="322293" y="238612"/>
                  </a:lnTo>
                  <a:lnTo>
                    <a:pt x="370831" y="238612"/>
                  </a:lnTo>
                  <a:lnTo>
                    <a:pt x="370831" y="287151"/>
                  </a:lnTo>
                  <a:lnTo>
                    <a:pt x="322293" y="287151"/>
                  </a:lnTo>
                  <a:lnTo>
                    <a:pt x="322293" y="280380"/>
                  </a:lnTo>
                  <a:cubicBezTo>
                    <a:pt x="322293" y="275499"/>
                    <a:pt x="318338" y="271544"/>
                    <a:pt x="313457" y="271544"/>
                  </a:cubicBezTo>
                  <a:cubicBezTo>
                    <a:pt x="308575" y="271544"/>
                    <a:pt x="304620" y="275499"/>
                    <a:pt x="304620" y="280380"/>
                  </a:cubicBezTo>
                  <a:lnTo>
                    <a:pt x="304620" y="295987"/>
                  </a:lnTo>
                  <a:cubicBezTo>
                    <a:pt x="304620" y="300869"/>
                    <a:pt x="308575" y="304824"/>
                    <a:pt x="313457" y="304824"/>
                  </a:cubicBezTo>
                  <a:lnTo>
                    <a:pt x="337727" y="304824"/>
                  </a:lnTo>
                  <a:lnTo>
                    <a:pt x="337727" y="349984"/>
                  </a:lnTo>
                  <a:lnTo>
                    <a:pt x="264208" y="349984"/>
                  </a:lnTo>
                  <a:cubicBezTo>
                    <a:pt x="257694" y="334305"/>
                    <a:pt x="233964" y="322878"/>
                    <a:pt x="203090" y="321039"/>
                  </a:cubicBezTo>
                  <a:lnTo>
                    <a:pt x="203090" y="208270"/>
                  </a:lnTo>
                  <a:lnTo>
                    <a:pt x="244879" y="166478"/>
                  </a:lnTo>
                  <a:lnTo>
                    <a:pt x="337727" y="166478"/>
                  </a:lnTo>
                  <a:close/>
                  <a:moveTo>
                    <a:pt x="194254" y="123173"/>
                  </a:moveTo>
                  <a:lnTo>
                    <a:pt x="228722" y="157643"/>
                  </a:lnTo>
                  <a:lnTo>
                    <a:pt x="194254" y="192112"/>
                  </a:lnTo>
                  <a:lnTo>
                    <a:pt x="159784" y="157641"/>
                  </a:lnTo>
                  <a:close/>
                  <a:moveTo>
                    <a:pt x="69970" y="262882"/>
                  </a:moveTo>
                  <a:cubicBezTo>
                    <a:pt x="69970" y="277299"/>
                    <a:pt x="58240" y="289030"/>
                    <a:pt x="43822" y="289030"/>
                  </a:cubicBezTo>
                  <a:cubicBezTo>
                    <a:pt x="29404" y="289030"/>
                    <a:pt x="17675" y="277299"/>
                    <a:pt x="17675" y="262882"/>
                  </a:cubicBezTo>
                  <a:cubicBezTo>
                    <a:pt x="17675" y="248464"/>
                    <a:pt x="29404" y="236734"/>
                    <a:pt x="43822" y="236734"/>
                  </a:cubicBezTo>
                  <a:cubicBezTo>
                    <a:pt x="58240" y="236734"/>
                    <a:pt x="69970" y="248464"/>
                    <a:pt x="69970" y="262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1" name="Google Shape;1971;p35"/>
          <p:cNvGrpSpPr/>
          <p:nvPr/>
        </p:nvGrpSpPr>
        <p:grpSpPr>
          <a:xfrm>
            <a:off x="3339679" y="4020129"/>
            <a:ext cx="252605" cy="452438"/>
            <a:chOff x="3339679" y="4020129"/>
            <a:chExt cx="252605" cy="452438"/>
          </a:xfrm>
        </p:grpSpPr>
        <p:sp>
          <p:nvSpPr>
            <p:cNvPr id="1972" name="Google Shape;1972;p35"/>
            <p:cNvSpPr/>
            <p:nvPr/>
          </p:nvSpPr>
          <p:spPr>
            <a:xfrm>
              <a:off x="3339679" y="4020129"/>
              <a:ext cx="252605" cy="452438"/>
            </a:xfrm>
            <a:custGeom>
              <a:rect b="b" l="l" r="r" t="t"/>
              <a:pathLst>
                <a:path extrusionOk="0" h="603250" w="336807">
                  <a:moveTo>
                    <a:pt x="329149" y="494310"/>
                  </a:moveTo>
                  <a:cubicBezTo>
                    <a:pt x="328895" y="493849"/>
                    <a:pt x="328762" y="493328"/>
                    <a:pt x="328762" y="492803"/>
                  </a:cubicBezTo>
                  <a:lnTo>
                    <a:pt x="328762" y="464629"/>
                  </a:lnTo>
                  <a:cubicBezTo>
                    <a:pt x="328762" y="464104"/>
                    <a:pt x="328895" y="463582"/>
                    <a:pt x="329149" y="463122"/>
                  </a:cubicBezTo>
                  <a:lnTo>
                    <a:pt x="334252" y="453840"/>
                  </a:lnTo>
                  <a:cubicBezTo>
                    <a:pt x="337734" y="447502"/>
                    <a:pt x="337653" y="439676"/>
                    <a:pt x="334037" y="433417"/>
                  </a:cubicBezTo>
                  <a:lnTo>
                    <a:pt x="328869" y="424468"/>
                  </a:lnTo>
                  <a:cubicBezTo>
                    <a:pt x="325254" y="418207"/>
                    <a:pt x="318517" y="414222"/>
                    <a:pt x="311289" y="414071"/>
                  </a:cubicBezTo>
                  <a:lnTo>
                    <a:pt x="300702" y="413850"/>
                  </a:lnTo>
                  <a:cubicBezTo>
                    <a:pt x="300176" y="413838"/>
                    <a:pt x="299657" y="413693"/>
                    <a:pt x="299203" y="413431"/>
                  </a:cubicBezTo>
                  <a:lnTo>
                    <a:pt x="274804" y="399344"/>
                  </a:lnTo>
                  <a:cubicBezTo>
                    <a:pt x="274347" y="399081"/>
                    <a:pt x="273963" y="398705"/>
                    <a:pt x="273691" y="398256"/>
                  </a:cubicBezTo>
                  <a:lnTo>
                    <a:pt x="268204" y="389194"/>
                  </a:lnTo>
                  <a:cubicBezTo>
                    <a:pt x="265007" y="383918"/>
                    <a:pt x="259574" y="380348"/>
                    <a:pt x="253557" y="379414"/>
                  </a:cubicBezTo>
                  <a:cubicBezTo>
                    <a:pt x="248672" y="330720"/>
                    <a:pt x="210196" y="292371"/>
                    <a:pt x="162110" y="287042"/>
                  </a:cubicBezTo>
                  <a:lnTo>
                    <a:pt x="162110" y="251917"/>
                  </a:lnTo>
                  <a:cubicBezTo>
                    <a:pt x="166189" y="249856"/>
                    <a:pt x="170109" y="247423"/>
                    <a:pt x="173835" y="244628"/>
                  </a:cubicBezTo>
                  <a:cubicBezTo>
                    <a:pt x="177738" y="241701"/>
                    <a:pt x="178529" y="236161"/>
                    <a:pt x="175600" y="232257"/>
                  </a:cubicBezTo>
                  <a:cubicBezTo>
                    <a:pt x="172671" y="228354"/>
                    <a:pt x="167131" y="227561"/>
                    <a:pt x="163229" y="230492"/>
                  </a:cubicBezTo>
                  <a:cubicBezTo>
                    <a:pt x="152724" y="238373"/>
                    <a:pt x="140210" y="242541"/>
                    <a:pt x="127040" y="242541"/>
                  </a:cubicBezTo>
                  <a:cubicBezTo>
                    <a:pt x="93754" y="242541"/>
                    <a:pt x="66674" y="215462"/>
                    <a:pt x="66674" y="182176"/>
                  </a:cubicBezTo>
                  <a:lnTo>
                    <a:pt x="66674" y="107264"/>
                  </a:lnTo>
                  <a:cubicBezTo>
                    <a:pt x="91838" y="118764"/>
                    <a:pt x="125868" y="115851"/>
                    <a:pt x="144034" y="105750"/>
                  </a:cubicBezTo>
                  <a:cubicBezTo>
                    <a:pt x="152427" y="109833"/>
                    <a:pt x="161585" y="111932"/>
                    <a:pt x="170380" y="111763"/>
                  </a:cubicBezTo>
                  <a:cubicBezTo>
                    <a:pt x="176461" y="111637"/>
                    <a:pt x="182180" y="110432"/>
                    <a:pt x="187406" y="108209"/>
                  </a:cubicBezTo>
                  <a:lnTo>
                    <a:pt x="187405" y="182176"/>
                  </a:lnTo>
                  <a:cubicBezTo>
                    <a:pt x="187405" y="190550"/>
                    <a:pt x="185711" y="198671"/>
                    <a:pt x="182374" y="206310"/>
                  </a:cubicBezTo>
                  <a:cubicBezTo>
                    <a:pt x="180419" y="210783"/>
                    <a:pt x="182460" y="215992"/>
                    <a:pt x="186932" y="217946"/>
                  </a:cubicBezTo>
                  <a:cubicBezTo>
                    <a:pt x="191403" y="219898"/>
                    <a:pt x="196614" y="217859"/>
                    <a:pt x="198568" y="213387"/>
                  </a:cubicBezTo>
                  <a:cubicBezTo>
                    <a:pt x="202389" y="204642"/>
                    <a:pt x="204543" y="195415"/>
                    <a:pt x="204990" y="185909"/>
                  </a:cubicBezTo>
                  <a:lnTo>
                    <a:pt x="207220" y="185909"/>
                  </a:lnTo>
                  <a:cubicBezTo>
                    <a:pt x="225519" y="185909"/>
                    <a:pt x="240407" y="171023"/>
                    <a:pt x="240407" y="152724"/>
                  </a:cubicBezTo>
                  <a:lnTo>
                    <a:pt x="240407" y="36461"/>
                  </a:lnTo>
                  <a:cubicBezTo>
                    <a:pt x="240408" y="16357"/>
                    <a:pt x="224051" y="0"/>
                    <a:pt x="203944" y="0"/>
                  </a:cubicBezTo>
                  <a:lnTo>
                    <a:pt x="188320" y="0"/>
                  </a:lnTo>
                  <a:cubicBezTo>
                    <a:pt x="183439" y="0"/>
                    <a:pt x="179483" y="3955"/>
                    <a:pt x="179483" y="8837"/>
                  </a:cubicBezTo>
                  <a:cubicBezTo>
                    <a:pt x="179483" y="13718"/>
                    <a:pt x="183439" y="17673"/>
                    <a:pt x="188320" y="17673"/>
                  </a:cubicBezTo>
                  <a:lnTo>
                    <a:pt x="203944" y="17673"/>
                  </a:lnTo>
                  <a:cubicBezTo>
                    <a:pt x="214305" y="17673"/>
                    <a:pt x="222734" y="26101"/>
                    <a:pt x="222734" y="36461"/>
                  </a:cubicBezTo>
                  <a:lnTo>
                    <a:pt x="222734" y="152720"/>
                  </a:lnTo>
                  <a:cubicBezTo>
                    <a:pt x="222734" y="161274"/>
                    <a:pt x="215775" y="168233"/>
                    <a:pt x="207220" y="168233"/>
                  </a:cubicBezTo>
                  <a:lnTo>
                    <a:pt x="205078" y="168233"/>
                  </a:lnTo>
                  <a:lnTo>
                    <a:pt x="205079" y="91211"/>
                  </a:lnTo>
                  <a:cubicBezTo>
                    <a:pt x="205079" y="87554"/>
                    <a:pt x="202825" y="84272"/>
                    <a:pt x="199411" y="82962"/>
                  </a:cubicBezTo>
                  <a:cubicBezTo>
                    <a:pt x="195990" y="81646"/>
                    <a:pt x="192125" y="82579"/>
                    <a:pt x="189676" y="85295"/>
                  </a:cubicBezTo>
                  <a:cubicBezTo>
                    <a:pt x="176909" y="99463"/>
                    <a:pt x="157604" y="93611"/>
                    <a:pt x="148210" y="87918"/>
                  </a:cubicBezTo>
                  <a:cubicBezTo>
                    <a:pt x="145066" y="86014"/>
                    <a:pt x="141071" y="86253"/>
                    <a:pt x="138177" y="88522"/>
                  </a:cubicBezTo>
                  <a:cubicBezTo>
                    <a:pt x="124163" y="99512"/>
                    <a:pt x="82901" y="101697"/>
                    <a:pt x="63712" y="84612"/>
                  </a:cubicBezTo>
                  <a:cubicBezTo>
                    <a:pt x="61112" y="82298"/>
                    <a:pt x="57395" y="81724"/>
                    <a:pt x="54219" y="83150"/>
                  </a:cubicBezTo>
                  <a:cubicBezTo>
                    <a:pt x="51043" y="84574"/>
                    <a:pt x="48999" y="87732"/>
                    <a:pt x="48999" y="91212"/>
                  </a:cubicBezTo>
                  <a:lnTo>
                    <a:pt x="48999" y="168234"/>
                  </a:lnTo>
                  <a:lnTo>
                    <a:pt x="46857" y="168234"/>
                  </a:lnTo>
                  <a:cubicBezTo>
                    <a:pt x="38303" y="168234"/>
                    <a:pt x="31344" y="161275"/>
                    <a:pt x="31344" y="152721"/>
                  </a:cubicBezTo>
                  <a:lnTo>
                    <a:pt x="31344" y="36461"/>
                  </a:lnTo>
                  <a:cubicBezTo>
                    <a:pt x="31344" y="26101"/>
                    <a:pt x="39772" y="17673"/>
                    <a:pt x="50132" y="17673"/>
                  </a:cubicBezTo>
                  <a:lnTo>
                    <a:pt x="57114" y="17673"/>
                  </a:lnTo>
                  <a:cubicBezTo>
                    <a:pt x="59934" y="17673"/>
                    <a:pt x="62694" y="18645"/>
                    <a:pt x="64892" y="20410"/>
                  </a:cubicBezTo>
                  <a:lnTo>
                    <a:pt x="67165" y="22239"/>
                  </a:lnTo>
                  <a:cubicBezTo>
                    <a:pt x="78847" y="31628"/>
                    <a:pt x="95334" y="31083"/>
                    <a:pt x="106371" y="20944"/>
                  </a:cubicBezTo>
                  <a:cubicBezTo>
                    <a:pt x="108665" y="18835"/>
                    <a:pt x="111648" y="17673"/>
                    <a:pt x="114767" y="17673"/>
                  </a:cubicBezTo>
                  <a:lnTo>
                    <a:pt x="152988" y="17673"/>
                  </a:lnTo>
                  <a:cubicBezTo>
                    <a:pt x="157869" y="17673"/>
                    <a:pt x="161824" y="13718"/>
                    <a:pt x="161824" y="8837"/>
                  </a:cubicBezTo>
                  <a:cubicBezTo>
                    <a:pt x="161824" y="3955"/>
                    <a:pt x="157869" y="0"/>
                    <a:pt x="152988" y="0"/>
                  </a:cubicBezTo>
                  <a:lnTo>
                    <a:pt x="114767" y="0"/>
                  </a:lnTo>
                  <a:cubicBezTo>
                    <a:pt x="107206" y="0"/>
                    <a:pt x="99977" y="2817"/>
                    <a:pt x="94413" y="7931"/>
                  </a:cubicBezTo>
                  <a:cubicBezTo>
                    <a:pt x="89861" y="12112"/>
                    <a:pt x="83059" y="12338"/>
                    <a:pt x="78238" y="8464"/>
                  </a:cubicBezTo>
                  <a:lnTo>
                    <a:pt x="75965" y="6637"/>
                  </a:lnTo>
                  <a:cubicBezTo>
                    <a:pt x="70643" y="2358"/>
                    <a:pt x="63948" y="0"/>
                    <a:pt x="57116" y="0"/>
                  </a:cubicBezTo>
                  <a:lnTo>
                    <a:pt x="50133" y="0"/>
                  </a:lnTo>
                  <a:cubicBezTo>
                    <a:pt x="30029" y="0"/>
                    <a:pt x="13672" y="16357"/>
                    <a:pt x="13672" y="36461"/>
                  </a:cubicBezTo>
                  <a:lnTo>
                    <a:pt x="13672" y="152720"/>
                  </a:lnTo>
                  <a:cubicBezTo>
                    <a:pt x="13672" y="171019"/>
                    <a:pt x="28559" y="185906"/>
                    <a:pt x="46858" y="185906"/>
                  </a:cubicBezTo>
                  <a:lnTo>
                    <a:pt x="49089" y="185906"/>
                  </a:lnTo>
                  <a:cubicBezTo>
                    <a:pt x="50455" y="214748"/>
                    <a:pt x="67551" y="239542"/>
                    <a:pt x="91970" y="251878"/>
                  </a:cubicBezTo>
                  <a:lnTo>
                    <a:pt x="91970" y="287042"/>
                  </a:lnTo>
                  <a:cubicBezTo>
                    <a:pt x="40308" y="292781"/>
                    <a:pt x="0" y="336710"/>
                    <a:pt x="0" y="389877"/>
                  </a:cubicBezTo>
                  <a:lnTo>
                    <a:pt x="0" y="584363"/>
                  </a:lnTo>
                  <a:cubicBezTo>
                    <a:pt x="0" y="594777"/>
                    <a:pt x="8473" y="603250"/>
                    <a:pt x="18888" y="603250"/>
                  </a:cubicBezTo>
                  <a:lnTo>
                    <a:pt x="54387" y="603250"/>
                  </a:lnTo>
                  <a:cubicBezTo>
                    <a:pt x="59268" y="603250"/>
                    <a:pt x="63223" y="599295"/>
                    <a:pt x="63223" y="594413"/>
                  </a:cubicBezTo>
                  <a:cubicBezTo>
                    <a:pt x="63223" y="589532"/>
                    <a:pt x="59268" y="585577"/>
                    <a:pt x="54387" y="585577"/>
                  </a:cubicBezTo>
                  <a:lnTo>
                    <a:pt x="18888" y="585577"/>
                  </a:lnTo>
                  <a:cubicBezTo>
                    <a:pt x="18219" y="585577"/>
                    <a:pt x="17673" y="585032"/>
                    <a:pt x="17673" y="584363"/>
                  </a:cubicBezTo>
                  <a:lnTo>
                    <a:pt x="17673" y="389876"/>
                  </a:lnTo>
                  <a:cubicBezTo>
                    <a:pt x="17673" y="345757"/>
                    <a:pt x="51150" y="309307"/>
                    <a:pt x="94036" y="304594"/>
                  </a:cubicBezTo>
                  <a:lnTo>
                    <a:pt x="104088" y="336200"/>
                  </a:lnTo>
                  <a:lnTo>
                    <a:pt x="101709" y="336200"/>
                  </a:lnTo>
                  <a:cubicBezTo>
                    <a:pt x="96828" y="336200"/>
                    <a:pt x="92872" y="340155"/>
                    <a:pt x="92872" y="345037"/>
                  </a:cubicBezTo>
                  <a:lnTo>
                    <a:pt x="92872" y="413477"/>
                  </a:lnTo>
                  <a:cubicBezTo>
                    <a:pt x="92872" y="418359"/>
                    <a:pt x="96828" y="422314"/>
                    <a:pt x="101709" y="422314"/>
                  </a:cubicBezTo>
                  <a:lnTo>
                    <a:pt x="152370" y="422314"/>
                  </a:lnTo>
                  <a:cubicBezTo>
                    <a:pt x="157251" y="422314"/>
                    <a:pt x="161207" y="418359"/>
                    <a:pt x="161207" y="413477"/>
                  </a:cubicBezTo>
                  <a:lnTo>
                    <a:pt x="161207" y="345037"/>
                  </a:lnTo>
                  <a:cubicBezTo>
                    <a:pt x="161207" y="340155"/>
                    <a:pt x="157251" y="336200"/>
                    <a:pt x="152370" y="336200"/>
                  </a:cubicBezTo>
                  <a:lnTo>
                    <a:pt x="149992" y="336200"/>
                  </a:lnTo>
                  <a:lnTo>
                    <a:pt x="160044" y="304593"/>
                  </a:lnTo>
                  <a:cubicBezTo>
                    <a:pt x="199446" y="308911"/>
                    <a:pt x="231090" y="339962"/>
                    <a:pt x="235801" y="379619"/>
                  </a:cubicBezTo>
                  <a:cubicBezTo>
                    <a:pt x="230238" y="380802"/>
                    <a:pt x="225279" y="384248"/>
                    <a:pt x="222281" y="389194"/>
                  </a:cubicBezTo>
                  <a:lnTo>
                    <a:pt x="216794" y="398253"/>
                  </a:lnTo>
                  <a:cubicBezTo>
                    <a:pt x="216523" y="398702"/>
                    <a:pt x="216138" y="399078"/>
                    <a:pt x="215683" y="399342"/>
                  </a:cubicBezTo>
                  <a:lnTo>
                    <a:pt x="191286" y="413428"/>
                  </a:lnTo>
                  <a:cubicBezTo>
                    <a:pt x="190830" y="413692"/>
                    <a:pt x="190310" y="413837"/>
                    <a:pt x="189785" y="413847"/>
                  </a:cubicBezTo>
                  <a:lnTo>
                    <a:pt x="179198" y="414069"/>
                  </a:lnTo>
                  <a:cubicBezTo>
                    <a:pt x="171969" y="414219"/>
                    <a:pt x="165232" y="418204"/>
                    <a:pt x="161617" y="424465"/>
                  </a:cubicBezTo>
                  <a:lnTo>
                    <a:pt x="156449" y="433414"/>
                  </a:lnTo>
                  <a:cubicBezTo>
                    <a:pt x="152834" y="439674"/>
                    <a:pt x="152752" y="447500"/>
                    <a:pt x="156235" y="453838"/>
                  </a:cubicBezTo>
                  <a:lnTo>
                    <a:pt x="161336" y="463119"/>
                  </a:lnTo>
                  <a:cubicBezTo>
                    <a:pt x="161591" y="463581"/>
                    <a:pt x="161724" y="464102"/>
                    <a:pt x="161724" y="464626"/>
                  </a:cubicBezTo>
                  <a:lnTo>
                    <a:pt x="161724" y="492801"/>
                  </a:lnTo>
                  <a:cubicBezTo>
                    <a:pt x="161724" y="493325"/>
                    <a:pt x="161591" y="493847"/>
                    <a:pt x="161336" y="494308"/>
                  </a:cubicBezTo>
                  <a:lnTo>
                    <a:pt x="156234" y="503590"/>
                  </a:lnTo>
                  <a:cubicBezTo>
                    <a:pt x="152752" y="509928"/>
                    <a:pt x="152833" y="517753"/>
                    <a:pt x="156449" y="524012"/>
                  </a:cubicBezTo>
                  <a:lnTo>
                    <a:pt x="161617" y="532964"/>
                  </a:lnTo>
                  <a:cubicBezTo>
                    <a:pt x="165233" y="539224"/>
                    <a:pt x="171969" y="543208"/>
                    <a:pt x="179197" y="543359"/>
                  </a:cubicBezTo>
                  <a:lnTo>
                    <a:pt x="189783" y="543580"/>
                  </a:lnTo>
                  <a:cubicBezTo>
                    <a:pt x="190310" y="543592"/>
                    <a:pt x="190831" y="543737"/>
                    <a:pt x="191284" y="543998"/>
                  </a:cubicBezTo>
                  <a:lnTo>
                    <a:pt x="215687" y="558089"/>
                  </a:lnTo>
                  <a:cubicBezTo>
                    <a:pt x="216140" y="558350"/>
                    <a:pt x="216523" y="558725"/>
                    <a:pt x="216795" y="559175"/>
                  </a:cubicBezTo>
                  <a:lnTo>
                    <a:pt x="222281" y="568234"/>
                  </a:lnTo>
                  <a:cubicBezTo>
                    <a:pt x="225385" y="573357"/>
                    <a:pt x="230597" y="576873"/>
                    <a:pt x="236406" y="577929"/>
                  </a:cubicBezTo>
                  <a:lnTo>
                    <a:pt x="236406" y="584360"/>
                  </a:lnTo>
                  <a:cubicBezTo>
                    <a:pt x="236406" y="585029"/>
                    <a:pt x="235861" y="585573"/>
                    <a:pt x="235192" y="585573"/>
                  </a:cubicBezTo>
                  <a:lnTo>
                    <a:pt x="89718" y="585573"/>
                  </a:lnTo>
                  <a:cubicBezTo>
                    <a:pt x="84837" y="585573"/>
                    <a:pt x="80881" y="589528"/>
                    <a:pt x="80881" y="594410"/>
                  </a:cubicBezTo>
                  <a:cubicBezTo>
                    <a:pt x="80881" y="599291"/>
                    <a:pt x="84837" y="603247"/>
                    <a:pt x="89718" y="603247"/>
                  </a:cubicBezTo>
                  <a:lnTo>
                    <a:pt x="235192" y="603247"/>
                  </a:lnTo>
                  <a:cubicBezTo>
                    <a:pt x="245606" y="603247"/>
                    <a:pt x="254079" y="594774"/>
                    <a:pt x="254079" y="584360"/>
                  </a:cubicBezTo>
                  <a:lnTo>
                    <a:pt x="254079" y="577929"/>
                  </a:lnTo>
                  <a:cubicBezTo>
                    <a:pt x="259888" y="576874"/>
                    <a:pt x="265100" y="573359"/>
                    <a:pt x="268204" y="568233"/>
                  </a:cubicBezTo>
                  <a:lnTo>
                    <a:pt x="273692" y="559173"/>
                  </a:lnTo>
                  <a:cubicBezTo>
                    <a:pt x="273962" y="558725"/>
                    <a:pt x="274346" y="558350"/>
                    <a:pt x="274802" y="558086"/>
                  </a:cubicBezTo>
                  <a:lnTo>
                    <a:pt x="299203" y="543998"/>
                  </a:lnTo>
                  <a:cubicBezTo>
                    <a:pt x="299657" y="543736"/>
                    <a:pt x="300175" y="543591"/>
                    <a:pt x="300700" y="543580"/>
                  </a:cubicBezTo>
                  <a:lnTo>
                    <a:pt x="311286" y="543359"/>
                  </a:lnTo>
                  <a:cubicBezTo>
                    <a:pt x="318516" y="543208"/>
                    <a:pt x="325252" y="539224"/>
                    <a:pt x="328868" y="532963"/>
                  </a:cubicBezTo>
                  <a:lnTo>
                    <a:pt x="334036" y="524013"/>
                  </a:lnTo>
                  <a:cubicBezTo>
                    <a:pt x="337650" y="517753"/>
                    <a:pt x="337733" y="509928"/>
                    <a:pt x="334250" y="503589"/>
                  </a:cubicBezTo>
                  <a:close/>
                  <a:moveTo>
                    <a:pt x="127040" y="260212"/>
                  </a:moveTo>
                  <a:cubicBezTo>
                    <a:pt x="132966" y="260212"/>
                    <a:pt x="138789" y="259558"/>
                    <a:pt x="144437" y="258277"/>
                  </a:cubicBezTo>
                  <a:lnTo>
                    <a:pt x="144437" y="286170"/>
                  </a:lnTo>
                  <a:lnTo>
                    <a:pt x="109643" y="286170"/>
                  </a:lnTo>
                  <a:lnTo>
                    <a:pt x="109643" y="258256"/>
                  </a:lnTo>
                  <a:cubicBezTo>
                    <a:pt x="115238" y="259535"/>
                    <a:pt x="121061" y="260212"/>
                    <a:pt x="127040" y="260212"/>
                  </a:cubicBezTo>
                  <a:close/>
                  <a:moveTo>
                    <a:pt x="143533" y="404642"/>
                  </a:moveTo>
                  <a:lnTo>
                    <a:pt x="110546" y="404642"/>
                  </a:lnTo>
                  <a:lnTo>
                    <a:pt x="110546" y="353874"/>
                  </a:lnTo>
                  <a:lnTo>
                    <a:pt x="143533" y="353874"/>
                  </a:lnTo>
                  <a:close/>
                  <a:moveTo>
                    <a:pt x="122634" y="336201"/>
                  </a:moveTo>
                  <a:lnTo>
                    <a:pt x="112418" y="304079"/>
                  </a:lnTo>
                  <a:lnTo>
                    <a:pt x="141662" y="304079"/>
                  </a:lnTo>
                  <a:lnTo>
                    <a:pt x="131446" y="336201"/>
                  </a:lnTo>
                  <a:close/>
                  <a:moveTo>
                    <a:pt x="313662" y="502825"/>
                  </a:moveTo>
                  <a:lnTo>
                    <a:pt x="318762" y="512105"/>
                  </a:lnTo>
                  <a:cubicBezTo>
                    <a:pt x="319287" y="513059"/>
                    <a:pt x="319276" y="514236"/>
                    <a:pt x="318732" y="515178"/>
                  </a:cubicBezTo>
                  <a:lnTo>
                    <a:pt x="313564" y="524128"/>
                  </a:lnTo>
                  <a:cubicBezTo>
                    <a:pt x="313021" y="525070"/>
                    <a:pt x="312008" y="525670"/>
                    <a:pt x="310919" y="525692"/>
                  </a:cubicBezTo>
                  <a:lnTo>
                    <a:pt x="300330" y="525914"/>
                  </a:lnTo>
                  <a:cubicBezTo>
                    <a:pt x="296836" y="525987"/>
                    <a:pt x="293389" y="526950"/>
                    <a:pt x="290366" y="528696"/>
                  </a:cubicBezTo>
                  <a:lnTo>
                    <a:pt x="265970" y="542781"/>
                  </a:lnTo>
                  <a:cubicBezTo>
                    <a:pt x="262940" y="544529"/>
                    <a:pt x="260381" y="547033"/>
                    <a:pt x="258574" y="550023"/>
                  </a:cubicBezTo>
                  <a:lnTo>
                    <a:pt x="253088" y="559081"/>
                  </a:lnTo>
                  <a:cubicBezTo>
                    <a:pt x="252524" y="560012"/>
                    <a:pt x="251499" y="560589"/>
                    <a:pt x="250411" y="560589"/>
                  </a:cubicBezTo>
                  <a:lnTo>
                    <a:pt x="240077" y="560589"/>
                  </a:lnTo>
                  <a:cubicBezTo>
                    <a:pt x="238988" y="560589"/>
                    <a:pt x="237963" y="560012"/>
                    <a:pt x="237400" y="559082"/>
                  </a:cubicBezTo>
                  <a:lnTo>
                    <a:pt x="231917" y="550025"/>
                  </a:lnTo>
                  <a:cubicBezTo>
                    <a:pt x="230107" y="547033"/>
                    <a:pt x="227548" y="544529"/>
                    <a:pt x="224522" y="542784"/>
                  </a:cubicBezTo>
                  <a:lnTo>
                    <a:pt x="200122" y="528694"/>
                  </a:lnTo>
                  <a:cubicBezTo>
                    <a:pt x="197097" y="526950"/>
                    <a:pt x="193651" y="525987"/>
                    <a:pt x="190157" y="525914"/>
                  </a:cubicBezTo>
                  <a:lnTo>
                    <a:pt x="179568" y="525692"/>
                  </a:lnTo>
                  <a:cubicBezTo>
                    <a:pt x="178481" y="525669"/>
                    <a:pt x="177467" y="525070"/>
                    <a:pt x="176924" y="524129"/>
                  </a:cubicBezTo>
                  <a:lnTo>
                    <a:pt x="171757" y="515177"/>
                  </a:lnTo>
                  <a:cubicBezTo>
                    <a:pt x="171212" y="514235"/>
                    <a:pt x="171200" y="513058"/>
                    <a:pt x="171725" y="512106"/>
                  </a:cubicBezTo>
                  <a:lnTo>
                    <a:pt x="176826" y="502825"/>
                  </a:lnTo>
                  <a:cubicBezTo>
                    <a:pt x="178510" y="499762"/>
                    <a:pt x="179401" y="496297"/>
                    <a:pt x="179401" y="492803"/>
                  </a:cubicBezTo>
                  <a:lnTo>
                    <a:pt x="179401" y="464629"/>
                  </a:lnTo>
                  <a:cubicBezTo>
                    <a:pt x="179401" y="461135"/>
                    <a:pt x="178510" y="457670"/>
                    <a:pt x="176826" y="454607"/>
                  </a:cubicBezTo>
                  <a:lnTo>
                    <a:pt x="171726" y="445327"/>
                  </a:lnTo>
                  <a:cubicBezTo>
                    <a:pt x="171202" y="444373"/>
                    <a:pt x="171212" y="443196"/>
                    <a:pt x="171757" y="442254"/>
                  </a:cubicBezTo>
                  <a:lnTo>
                    <a:pt x="176924" y="433304"/>
                  </a:lnTo>
                  <a:cubicBezTo>
                    <a:pt x="177469" y="432362"/>
                    <a:pt x="178482" y="431762"/>
                    <a:pt x="179569" y="431740"/>
                  </a:cubicBezTo>
                  <a:lnTo>
                    <a:pt x="190158" y="431518"/>
                  </a:lnTo>
                  <a:cubicBezTo>
                    <a:pt x="193651" y="431445"/>
                    <a:pt x="197097" y="430483"/>
                    <a:pt x="200123" y="428736"/>
                  </a:cubicBezTo>
                  <a:lnTo>
                    <a:pt x="224523" y="414650"/>
                  </a:lnTo>
                  <a:cubicBezTo>
                    <a:pt x="227549" y="412902"/>
                    <a:pt x="230106" y="410399"/>
                    <a:pt x="231914" y="407409"/>
                  </a:cubicBezTo>
                  <a:lnTo>
                    <a:pt x="237399" y="398351"/>
                  </a:lnTo>
                  <a:cubicBezTo>
                    <a:pt x="237963" y="397420"/>
                    <a:pt x="238991" y="396842"/>
                    <a:pt x="240077" y="396842"/>
                  </a:cubicBezTo>
                  <a:lnTo>
                    <a:pt x="250411" y="396842"/>
                  </a:lnTo>
                  <a:cubicBezTo>
                    <a:pt x="251499" y="396842"/>
                    <a:pt x="252525" y="397420"/>
                    <a:pt x="253088" y="398349"/>
                  </a:cubicBezTo>
                  <a:lnTo>
                    <a:pt x="258573" y="407408"/>
                  </a:lnTo>
                  <a:cubicBezTo>
                    <a:pt x="260383" y="410396"/>
                    <a:pt x="262939" y="412900"/>
                    <a:pt x="265966" y="414648"/>
                  </a:cubicBezTo>
                  <a:lnTo>
                    <a:pt x="290365" y="428735"/>
                  </a:lnTo>
                  <a:cubicBezTo>
                    <a:pt x="293389" y="430481"/>
                    <a:pt x="296836" y="431444"/>
                    <a:pt x="300331" y="431517"/>
                  </a:cubicBezTo>
                  <a:lnTo>
                    <a:pt x="310920" y="431739"/>
                  </a:lnTo>
                  <a:cubicBezTo>
                    <a:pt x="312006" y="431762"/>
                    <a:pt x="313020" y="432361"/>
                    <a:pt x="313564" y="433303"/>
                  </a:cubicBezTo>
                  <a:lnTo>
                    <a:pt x="318732" y="442254"/>
                  </a:lnTo>
                  <a:cubicBezTo>
                    <a:pt x="319276" y="443196"/>
                    <a:pt x="319288" y="444373"/>
                    <a:pt x="318763" y="445325"/>
                  </a:cubicBezTo>
                  <a:lnTo>
                    <a:pt x="313662" y="454605"/>
                  </a:lnTo>
                  <a:cubicBezTo>
                    <a:pt x="311977" y="457669"/>
                    <a:pt x="311087" y="461134"/>
                    <a:pt x="311087" y="464627"/>
                  </a:cubicBezTo>
                  <a:lnTo>
                    <a:pt x="311087" y="492802"/>
                  </a:lnTo>
                  <a:cubicBezTo>
                    <a:pt x="311088" y="496297"/>
                    <a:pt x="311979" y="499762"/>
                    <a:pt x="313662" y="50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3490297" y="4345854"/>
              <a:ext cx="66625" cy="66622"/>
            </a:xfrm>
            <a:custGeom>
              <a:rect b="b" l="l" r="r" t="t"/>
              <a:pathLst>
                <a:path extrusionOk="0" h="88830" w="88834">
                  <a:moveTo>
                    <a:pt x="41549" y="89"/>
                  </a:moveTo>
                  <a:cubicBezTo>
                    <a:pt x="19321" y="1492"/>
                    <a:pt x="1498" y="19315"/>
                    <a:pt x="91" y="41547"/>
                  </a:cubicBezTo>
                  <a:cubicBezTo>
                    <a:pt x="-1599" y="68289"/>
                    <a:pt x="20466" y="90415"/>
                    <a:pt x="47286" y="88741"/>
                  </a:cubicBezTo>
                  <a:cubicBezTo>
                    <a:pt x="69514" y="87338"/>
                    <a:pt x="87337" y="69515"/>
                    <a:pt x="88744" y="47283"/>
                  </a:cubicBezTo>
                  <a:cubicBezTo>
                    <a:pt x="90432" y="20564"/>
                    <a:pt x="68386" y="-1586"/>
                    <a:pt x="41549" y="89"/>
                  </a:cubicBezTo>
                  <a:close/>
                  <a:moveTo>
                    <a:pt x="71105" y="46167"/>
                  </a:moveTo>
                  <a:cubicBezTo>
                    <a:pt x="70260" y="59538"/>
                    <a:pt x="59542" y="70256"/>
                    <a:pt x="46172" y="71101"/>
                  </a:cubicBezTo>
                  <a:cubicBezTo>
                    <a:pt x="46172" y="71101"/>
                    <a:pt x="46172" y="71101"/>
                    <a:pt x="46171" y="71101"/>
                  </a:cubicBezTo>
                  <a:cubicBezTo>
                    <a:pt x="30064" y="72140"/>
                    <a:pt x="16709" y="58837"/>
                    <a:pt x="17730" y="42661"/>
                  </a:cubicBezTo>
                  <a:cubicBezTo>
                    <a:pt x="18575" y="29290"/>
                    <a:pt x="29293" y="18572"/>
                    <a:pt x="42663" y="17727"/>
                  </a:cubicBezTo>
                  <a:cubicBezTo>
                    <a:pt x="58770" y="16687"/>
                    <a:pt x="72128" y="29990"/>
                    <a:pt x="71105" y="46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4" name="Google Shape;1974;p35"/>
          <p:cNvGrpSpPr/>
          <p:nvPr/>
        </p:nvGrpSpPr>
        <p:grpSpPr>
          <a:xfrm>
            <a:off x="3339679" y="2679009"/>
            <a:ext cx="252605" cy="452438"/>
            <a:chOff x="3339679" y="2679009"/>
            <a:chExt cx="252605" cy="452438"/>
          </a:xfrm>
        </p:grpSpPr>
        <p:sp>
          <p:nvSpPr>
            <p:cNvPr id="1975" name="Google Shape;1975;p35"/>
            <p:cNvSpPr/>
            <p:nvPr/>
          </p:nvSpPr>
          <p:spPr>
            <a:xfrm>
              <a:off x="3490299" y="3004737"/>
              <a:ext cx="66623" cy="66619"/>
            </a:xfrm>
            <a:custGeom>
              <a:rect b="b" l="l" r="r" t="t"/>
              <a:pathLst>
                <a:path extrusionOk="0" h="88826" w="88831">
                  <a:moveTo>
                    <a:pt x="41547" y="87"/>
                  </a:moveTo>
                  <a:cubicBezTo>
                    <a:pt x="19319" y="1490"/>
                    <a:pt x="1496" y="19313"/>
                    <a:pt x="89" y="41545"/>
                  </a:cubicBezTo>
                  <a:cubicBezTo>
                    <a:pt x="-718" y="54310"/>
                    <a:pt x="3991" y="66803"/>
                    <a:pt x="13008" y="75819"/>
                  </a:cubicBezTo>
                  <a:cubicBezTo>
                    <a:pt x="21751" y="84562"/>
                    <a:pt x="34111" y="89561"/>
                    <a:pt x="47284" y="88738"/>
                  </a:cubicBezTo>
                  <a:cubicBezTo>
                    <a:pt x="69512" y="87335"/>
                    <a:pt x="87335" y="69512"/>
                    <a:pt x="88742" y="47280"/>
                  </a:cubicBezTo>
                  <a:cubicBezTo>
                    <a:pt x="89549" y="34514"/>
                    <a:pt x="84840" y="22022"/>
                    <a:pt x="75822" y="13005"/>
                  </a:cubicBezTo>
                  <a:cubicBezTo>
                    <a:pt x="66807" y="3988"/>
                    <a:pt x="54317" y="-708"/>
                    <a:pt x="41547" y="87"/>
                  </a:cubicBezTo>
                  <a:close/>
                  <a:moveTo>
                    <a:pt x="71103" y="46165"/>
                  </a:moveTo>
                  <a:cubicBezTo>
                    <a:pt x="70258" y="59535"/>
                    <a:pt x="59540" y="70253"/>
                    <a:pt x="46170" y="71098"/>
                  </a:cubicBezTo>
                  <a:cubicBezTo>
                    <a:pt x="38453" y="71595"/>
                    <a:pt x="30934" y="68750"/>
                    <a:pt x="25506" y="63321"/>
                  </a:cubicBezTo>
                  <a:cubicBezTo>
                    <a:pt x="20076" y="57891"/>
                    <a:pt x="17242" y="50360"/>
                    <a:pt x="17728" y="42658"/>
                  </a:cubicBezTo>
                  <a:cubicBezTo>
                    <a:pt x="18573" y="29288"/>
                    <a:pt x="29291" y="18569"/>
                    <a:pt x="42662" y="17725"/>
                  </a:cubicBezTo>
                  <a:cubicBezTo>
                    <a:pt x="50284" y="17232"/>
                    <a:pt x="57856" y="20033"/>
                    <a:pt x="63325" y="25501"/>
                  </a:cubicBezTo>
                  <a:cubicBezTo>
                    <a:pt x="68755" y="30930"/>
                    <a:pt x="71589" y="38462"/>
                    <a:pt x="71103" y="46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339679" y="2679009"/>
              <a:ext cx="252605" cy="452438"/>
            </a:xfrm>
            <a:custGeom>
              <a:rect b="b" l="l" r="r" t="t"/>
              <a:pathLst>
                <a:path extrusionOk="0" h="603250" w="336807">
                  <a:moveTo>
                    <a:pt x="329149" y="494310"/>
                  </a:moveTo>
                  <a:cubicBezTo>
                    <a:pt x="328895" y="493849"/>
                    <a:pt x="328762" y="493328"/>
                    <a:pt x="328762" y="492803"/>
                  </a:cubicBezTo>
                  <a:lnTo>
                    <a:pt x="328762" y="464629"/>
                  </a:lnTo>
                  <a:cubicBezTo>
                    <a:pt x="328762" y="464104"/>
                    <a:pt x="328895" y="463582"/>
                    <a:pt x="329149" y="463122"/>
                  </a:cubicBezTo>
                  <a:lnTo>
                    <a:pt x="334252" y="453840"/>
                  </a:lnTo>
                  <a:cubicBezTo>
                    <a:pt x="337734" y="447502"/>
                    <a:pt x="337653" y="439676"/>
                    <a:pt x="334037" y="433417"/>
                  </a:cubicBezTo>
                  <a:lnTo>
                    <a:pt x="328869" y="424465"/>
                  </a:lnTo>
                  <a:cubicBezTo>
                    <a:pt x="325254" y="418207"/>
                    <a:pt x="318518" y="414223"/>
                    <a:pt x="311288" y="414070"/>
                  </a:cubicBezTo>
                  <a:lnTo>
                    <a:pt x="300702" y="413848"/>
                  </a:lnTo>
                  <a:cubicBezTo>
                    <a:pt x="300176" y="413837"/>
                    <a:pt x="299657" y="413692"/>
                    <a:pt x="299203" y="413430"/>
                  </a:cubicBezTo>
                  <a:lnTo>
                    <a:pt x="274799" y="399340"/>
                  </a:lnTo>
                  <a:cubicBezTo>
                    <a:pt x="274346" y="399078"/>
                    <a:pt x="273963" y="398704"/>
                    <a:pt x="273691" y="398253"/>
                  </a:cubicBezTo>
                  <a:lnTo>
                    <a:pt x="268205" y="389194"/>
                  </a:lnTo>
                  <a:cubicBezTo>
                    <a:pt x="265009" y="383918"/>
                    <a:pt x="259575" y="380347"/>
                    <a:pt x="253558" y="379412"/>
                  </a:cubicBezTo>
                  <a:cubicBezTo>
                    <a:pt x="252029" y="364177"/>
                    <a:pt x="247206" y="349952"/>
                    <a:pt x="239828" y="337435"/>
                  </a:cubicBezTo>
                  <a:lnTo>
                    <a:pt x="239828" y="93596"/>
                  </a:lnTo>
                  <a:cubicBezTo>
                    <a:pt x="239828" y="78630"/>
                    <a:pt x="236185" y="63717"/>
                    <a:pt x="229293" y="50468"/>
                  </a:cubicBezTo>
                  <a:cubicBezTo>
                    <a:pt x="227042" y="46138"/>
                    <a:pt x="221706" y="44456"/>
                    <a:pt x="217376" y="46707"/>
                  </a:cubicBezTo>
                  <a:cubicBezTo>
                    <a:pt x="213046" y="48959"/>
                    <a:pt x="211363" y="54295"/>
                    <a:pt x="213615" y="58624"/>
                  </a:cubicBezTo>
                  <a:cubicBezTo>
                    <a:pt x="219283" y="69519"/>
                    <a:pt x="222156" y="81284"/>
                    <a:pt x="222156" y="93597"/>
                  </a:cubicBezTo>
                  <a:lnTo>
                    <a:pt x="222156" y="315139"/>
                  </a:lnTo>
                  <a:cubicBezTo>
                    <a:pt x="206138" y="299815"/>
                    <a:pt x="185231" y="289607"/>
                    <a:pt x="162112" y="287041"/>
                  </a:cubicBezTo>
                  <a:lnTo>
                    <a:pt x="162112" y="251879"/>
                  </a:lnTo>
                  <a:cubicBezTo>
                    <a:pt x="187578" y="239014"/>
                    <a:pt x="205081" y="212599"/>
                    <a:pt x="205081" y="182172"/>
                  </a:cubicBezTo>
                  <a:lnTo>
                    <a:pt x="205081" y="91210"/>
                  </a:lnTo>
                  <a:cubicBezTo>
                    <a:pt x="205081" y="87553"/>
                    <a:pt x="202828" y="84271"/>
                    <a:pt x="199413" y="82961"/>
                  </a:cubicBezTo>
                  <a:cubicBezTo>
                    <a:pt x="195993" y="81644"/>
                    <a:pt x="192127" y="82578"/>
                    <a:pt x="189679" y="85294"/>
                  </a:cubicBezTo>
                  <a:cubicBezTo>
                    <a:pt x="176910" y="99466"/>
                    <a:pt x="157606" y="93611"/>
                    <a:pt x="148213" y="87918"/>
                  </a:cubicBezTo>
                  <a:cubicBezTo>
                    <a:pt x="145069" y="86011"/>
                    <a:pt x="141072" y="86252"/>
                    <a:pt x="138180" y="88522"/>
                  </a:cubicBezTo>
                  <a:cubicBezTo>
                    <a:pt x="124165" y="99513"/>
                    <a:pt x="82902" y="101695"/>
                    <a:pt x="63715" y="84611"/>
                  </a:cubicBezTo>
                  <a:cubicBezTo>
                    <a:pt x="61116" y="82295"/>
                    <a:pt x="57397" y="81723"/>
                    <a:pt x="54222" y="83148"/>
                  </a:cubicBezTo>
                  <a:cubicBezTo>
                    <a:pt x="51045" y="84573"/>
                    <a:pt x="49001" y="87730"/>
                    <a:pt x="49001" y="91211"/>
                  </a:cubicBezTo>
                  <a:lnTo>
                    <a:pt x="49001" y="177774"/>
                  </a:lnTo>
                  <a:cubicBezTo>
                    <a:pt x="49001" y="182655"/>
                    <a:pt x="52958" y="186610"/>
                    <a:pt x="57838" y="186610"/>
                  </a:cubicBezTo>
                  <a:cubicBezTo>
                    <a:pt x="62718" y="186610"/>
                    <a:pt x="66674" y="182655"/>
                    <a:pt x="66674" y="177774"/>
                  </a:cubicBezTo>
                  <a:lnTo>
                    <a:pt x="66674" y="107261"/>
                  </a:lnTo>
                  <a:cubicBezTo>
                    <a:pt x="91837" y="118759"/>
                    <a:pt x="125868" y="115846"/>
                    <a:pt x="144035" y="105747"/>
                  </a:cubicBezTo>
                  <a:cubicBezTo>
                    <a:pt x="152427" y="109828"/>
                    <a:pt x="161611" y="111959"/>
                    <a:pt x="170380" y="111758"/>
                  </a:cubicBezTo>
                  <a:cubicBezTo>
                    <a:pt x="176462" y="111632"/>
                    <a:pt x="182180" y="110428"/>
                    <a:pt x="187406" y="108206"/>
                  </a:cubicBezTo>
                  <a:lnTo>
                    <a:pt x="187406" y="182171"/>
                  </a:lnTo>
                  <a:cubicBezTo>
                    <a:pt x="187406" y="215457"/>
                    <a:pt x="160325" y="242537"/>
                    <a:pt x="127040" y="242537"/>
                  </a:cubicBezTo>
                  <a:cubicBezTo>
                    <a:pt x="103791" y="242537"/>
                    <a:pt x="82999" y="229548"/>
                    <a:pt x="72779" y="208638"/>
                  </a:cubicBezTo>
                  <a:cubicBezTo>
                    <a:pt x="70636" y="204253"/>
                    <a:pt x="65343" y="202439"/>
                    <a:pt x="60959" y="204581"/>
                  </a:cubicBezTo>
                  <a:cubicBezTo>
                    <a:pt x="56575" y="206724"/>
                    <a:pt x="54758" y="212016"/>
                    <a:pt x="56901" y="216401"/>
                  </a:cubicBezTo>
                  <a:cubicBezTo>
                    <a:pt x="64621" y="232192"/>
                    <a:pt x="77009" y="244488"/>
                    <a:pt x="91971" y="251982"/>
                  </a:cubicBezTo>
                  <a:lnTo>
                    <a:pt x="91971" y="287039"/>
                  </a:lnTo>
                  <a:cubicBezTo>
                    <a:pt x="68802" y="289613"/>
                    <a:pt x="47917" y="299867"/>
                    <a:pt x="31927" y="315192"/>
                  </a:cubicBezTo>
                  <a:lnTo>
                    <a:pt x="31927" y="93596"/>
                  </a:lnTo>
                  <a:cubicBezTo>
                    <a:pt x="31927" y="51732"/>
                    <a:pt x="65986" y="17673"/>
                    <a:pt x="107850" y="17673"/>
                  </a:cubicBezTo>
                  <a:lnTo>
                    <a:pt x="146234" y="17673"/>
                  </a:lnTo>
                  <a:cubicBezTo>
                    <a:pt x="163498" y="17673"/>
                    <a:pt x="179779" y="23339"/>
                    <a:pt x="193313" y="34058"/>
                  </a:cubicBezTo>
                  <a:cubicBezTo>
                    <a:pt x="197140" y="37088"/>
                    <a:pt x="202698" y="36441"/>
                    <a:pt x="205727" y="32616"/>
                  </a:cubicBezTo>
                  <a:cubicBezTo>
                    <a:pt x="208756" y="28790"/>
                    <a:pt x="208111" y="23232"/>
                    <a:pt x="204285" y="20202"/>
                  </a:cubicBezTo>
                  <a:cubicBezTo>
                    <a:pt x="187593" y="6987"/>
                    <a:pt x="167520" y="0"/>
                    <a:pt x="146232" y="0"/>
                  </a:cubicBezTo>
                  <a:lnTo>
                    <a:pt x="107847" y="0"/>
                  </a:lnTo>
                  <a:cubicBezTo>
                    <a:pt x="56239" y="0"/>
                    <a:pt x="14252" y="41987"/>
                    <a:pt x="14252" y="93596"/>
                  </a:cubicBezTo>
                  <a:lnTo>
                    <a:pt x="14252" y="337515"/>
                  </a:lnTo>
                  <a:cubicBezTo>
                    <a:pt x="5197" y="352884"/>
                    <a:pt x="0" y="370784"/>
                    <a:pt x="0" y="389876"/>
                  </a:cubicBezTo>
                  <a:lnTo>
                    <a:pt x="0" y="584362"/>
                  </a:lnTo>
                  <a:cubicBezTo>
                    <a:pt x="0" y="594777"/>
                    <a:pt x="8473" y="603250"/>
                    <a:pt x="18888" y="603250"/>
                  </a:cubicBezTo>
                  <a:lnTo>
                    <a:pt x="54387" y="603250"/>
                  </a:lnTo>
                  <a:cubicBezTo>
                    <a:pt x="59267" y="603250"/>
                    <a:pt x="63223" y="599295"/>
                    <a:pt x="63223" y="594413"/>
                  </a:cubicBezTo>
                  <a:cubicBezTo>
                    <a:pt x="63223" y="589532"/>
                    <a:pt x="59267" y="585577"/>
                    <a:pt x="54387" y="585577"/>
                  </a:cubicBezTo>
                  <a:lnTo>
                    <a:pt x="18888" y="585577"/>
                  </a:lnTo>
                  <a:cubicBezTo>
                    <a:pt x="18219" y="585577"/>
                    <a:pt x="17673" y="585031"/>
                    <a:pt x="17673" y="584362"/>
                  </a:cubicBezTo>
                  <a:lnTo>
                    <a:pt x="17673" y="389875"/>
                  </a:lnTo>
                  <a:cubicBezTo>
                    <a:pt x="17673" y="345755"/>
                    <a:pt x="51149" y="309306"/>
                    <a:pt x="94035" y="304593"/>
                  </a:cubicBezTo>
                  <a:lnTo>
                    <a:pt x="104087" y="336199"/>
                  </a:lnTo>
                  <a:lnTo>
                    <a:pt x="101709" y="336199"/>
                  </a:lnTo>
                  <a:cubicBezTo>
                    <a:pt x="96829" y="336199"/>
                    <a:pt x="92872" y="340154"/>
                    <a:pt x="92872" y="345035"/>
                  </a:cubicBezTo>
                  <a:lnTo>
                    <a:pt x="92872" y="413477"/>
                  </a:lnTo>
                  <a:cubicBezTo>
                    <a:pt x="92872" y="418359"/>
                    <a:pt x="96829" y="422314"/>
                    <a:pt x="101709" y="422314"/>
                  </a:cubicBezTo>
                  <a:lnTo>
                    <a:pt x="152370" y="422314"/>
                  </a:lnTo>
                  <a:cubicBezTo>
                    <a:pt x="157250" y="422314"/>
                    <a:pt x="161207" y="418359"/>
                    <a:pt x="161207" y="413477"/>
                  </a:cubicBezTo>
                  <a:lnTo>
                    <a:pt x="161207" y="345035"/>
                  </a:lnTo>
                  <a:cubicBezTo>
                    <a:pt x="161207" y="340154"/>
                    <a:pt x="157250" y="336199"/>
                    <a:pt x="152370" y="336199"/>
                  </a:cubicBezTo>
                  <a:lnTo>
                    <a:pt x="149992" y="336199"/>
                  </a:lnTo>
                  <a:lnTo>
                    <a:pt x="160045" y="304592"/>
                  </a:lnTo>
                  <a:cubicBezTo>
                    <a:pt x="199426" y="308915"/>
                    <a:pt x="231088" y="339971"/>
                    <a:pt x="235801" y="379617"/>
                  </a:cubicBezTo>
                  <a:cubicBezTo>
                    <a:pt x="230237" y="380800"/>
                    <a:pt x="225277" y="384248"/>
                    <a:pt x="222282" y="389193"/>
                  </a:cubicBezTo>
                  <a:lnTo>
                    <a:pt x="216794" y="398253"/>
                  </a:lnTo>
                  <a:cubicBezTo>
                    <a:pt x="216524" y="398701"/>
                    <a:pt x="216140" y="399076"/>
                    <a:pt x="215684" y="399340"/>
                  </a:cubicBezTo>
                  <a:lnTo>
                    <a:pt x="191287" y="413427"/>
                  </a:lnTo>
                  <a:cubicBezTo>
                    <a:pt x="190831" y="413691"/>
                    <a:pt x="190311" y="413835"/>
                    <a:pt x="189787" y="413846"/>
                  </a:cubicBezTo>
                  <a:lnTo>
                    <a:pt x="179196" y="414068"/>
                  </a:lnTo>
                  <a:cubicBezTo>
                    <a:pt x="171969" y="414221"/>
                    <a:pt x="165233" y="418204"/>
                    <a:pt x="161618" y="424464"/>
                  </a:cubicBezTo>
                  <a:lnTo>
                    <a:pt x="156450" y="433414"/>
                  </a:lnTo>
                  <a:cubicBezTo>
                    <a:pt x="152836" y="439675"/>
                    <a:pt x="152753" y="447502"/>
                    <a:pt x="156236" y="453838"/>
                  </a:cubicBezTo>
                  <a:lnTo>
                    <a:pt x="161338" y="463118"/>
                  </a:lnTo>
                  <a:cubicBezTo>
                    <a:pt x="161591" y="463580"/>
                    <a:pt x="161725" y="464102"/>
                    <a:pt x="161725" y="464626"/>
                  </a:cubicBezTo>
                  <a:lnTo>
                    <a:pt x="161725" y="492801"/>
                  </a:lnTo>
                  <a:cubicBezTo>
                    <a:pt x="161725" y="493325"/>
                    <a:pt x="161591" y="493849"/>
                    <a:pt x="161338" y="494308"/>
                  </a:cubicBezTo>
                  <a:lnTo>
                    <a:pt x="156235" y="503589"/>
                  </a:lnTo>
                  <a:cubicBezTo>
                    <a:pt x="152752" y="509925"/>
                    <a:pt x="152833" y="517751"/>
                    <a:pt x="156449" y="524012"/>
                  </a:cubicBezTo>
                  <a:lnTo>
                    <a:pt x="161616" y="532962"/>
                  </a:lnTo>
                  <a:cubicBezTo>
                    <a:pt x="165230" y="539223"/>
                    <a:pt x="171969" y="543208"/>
                    <a:pt x="179196" y="543359"/>
                  </a:cubicBezTo>
                  <a:lnTo>
                    <a:pt x="189782" y="543580"/>
                  </a:lnTo>
                  <a:cubicBezTo>
                    <a:pt x="190309" y="543592"/>
                    <a:pt x="190830" y="543737"/>
                    <a:pt x="191283" y="543998"/>
                  </a:cubicBezTo>
                  <a:lnTo>
                    <a:pt x="215681" y="558085"/>
                  </a:lnTo>
                  <a:cubicBezTo>
                    <a:pt x="216138" y="558349"/>
                    <a:pt x="216522" y="558725"/>
                    <a:pt x="216794" y="559174"/>
                  </a:cubicBezTo>
                  <a:lnTo>
                    <a:pt x="222281" y="568236"/>
                  </a:lnTo>
                  <a:cubicBezTo>
                    <a:pt x="225385" y="573359"/>
                    <a:pt x="230597" y="576873"/>
                    <a:pt x="236404" y="577929"/>
                  </a:cubicBezTo>
                  <a:lnTo>
                    <a:pt x="236404" y="584358"/>
                  </a:lnTo>
                  <a:cubicBezTo>
                    <a:pt x="236404" y="585028"/>
                    <a:pt x="235860" y="585573"/>
                    <a:pt x="235191" y="585573"/>
                  </a:cubicBezTo>
                  <a:lnTo>
                    <a:pt x="89718" y="585573"/>
                  </a:lnTo>
                  <a:cubicBezTo>
                    <a:pt x="84838" y="585573"/>
                    <a:pt x="80881" y="589528"/>
                    <a:pt x="80881" y="594410"/>
                  </a:cubicBezTo>
                  <a:cubicBezTo>
                    <a:pt x="80881" y="599291"/>
                    <a:pt x="84838" y="603247"/>
                    <a:pt x="89718" y="603247"/>
                  </a:cubicBezTo>
                  <a:lnTo>
                    <a:pt x="235192" y="603247"/>
                  </a:lnTo>
                  <a:cubicBezTo>
                    <a:pt x="245606" y="603247"/>
                    <a:pt x="254079" y="594774"/>
                    <a:pt x="254079" y="584358"/>
                  </a:cubicBezTo>
                  <a:lnTo>
                    <a:pt x="254079" y="577929"/>
                  </a:lnTo>
                  <a:cubicBezTo>
                    <a:pt x="259886" y="576874"/>
                    <a:pt x="265099" y="573359"/>
                    <a:pt x="268204" y="568233"/>
                  </a:cubicBezTo>
                  <a:lnTo>
                    <a:pt x="273691" y="559174"/>
                  </a:lnTo>
                  <a:cubicBezTo>
                    <a:pt x="273962" y="558725"/>
                    <a:pt x="274347" y="558349"/>
                    <a:pt x="274802" y="558085"/>
                  </a:cubicBezTo>
                  <a:lnTo>
                    <a:pt x="299203" y="543998"/>
                  </a:lnTo>
                  <a:cubicBezTo>
                    <a:pt x="299657" y="543736"/>
                    <a:pt x="300175" y="543591"/>
                    <a:pt x="300700" y="543580"/>
                  </a:cubicBezTo>
                  <a:lnTo>
                    <a:pt x="311286" y="543359"/>
                  </a:lnTo>
                  <a:cubicBezTo>
                    <a:pt x="318516" y="543208"/>
                    <a:pt x="325253" y="539223"/>
                    <a:pt x="328868" y="532962"/>
                  </a:cubicBezTo>
                  <a:lnTo>
                    <a:pt x="334036" y="524012"/>
                  </a:lnTo>
                  <a:cubicBezTo>
                    <a:pt x="337649" y="517751"/>
                    <a:pt x="337733" y="509927"/>
                    <a:pt x="334250" y="503589"/>
                  </a:cubicBezTo>
                  <a:close/>
                  <a:moveTo>
                    <a:pt x="127040" y="260212"/>
                  </a:moveTo>
                  <a:cubicBezTo>
                    <a:pt x="133018" y="260212"/>
                    <a:pt x="138841" y="259535"/>
                    <a:pt x="144436" y="258257"/>
                  </a:cubicBezTo>
                  <a:lnTo>
                    <a:pt x="144436" y="286170"/>
                  </a:lnTo>
                  <a:lnTo>
                    <a:pt x="109642" y="286170"/>
                  </a:lnTo>
                  <a:lnTo>
                    <a:pt x="109642" y="258288"/>
                  </a:lnTo>
                  <a:cubicBezTo>
                    <a:pt x="115263" y="259553"/>
                    <a:pt x="121088" y="260212"/>
                    <a:pt x="127040" y="260212"/>
                  </a:cubicBezTo>
                  <a:close/>
                  <a:moveTo>
                    <a:pt x="143533" y="404642"/>
                  </a:moveTo>
                  <a:lnTo>
                    <a:pt x="110546" y="404642"/>
                  </a:lnTo>
                  <a:lnTo>
                    <a:pt x="110546" y="353873"/>
                  </a:lnTo>
                  <a:lnTo>
                    <a:pt x="143533" y="353873"/>
                  </a:lnTo>
                  <a:close/>
                  <a:moveTo>
                    <a:pt x="122633" y="336200"/>
                  </a:moveTo>
                  <a:lnTo>
                    <a:pt x="112417" y="304078"/>
                  </a:lnTo>
                  <a:lnTo>
                    <a:pt x="141661" y="304078"/>
                  </a:lnTo>
                  <a:lnTo>
                    <a:pt x="131445" y="336200"/>
                  </a:lnTo>
                  <a:close/>
                  <a:moveTo>
                    <a:pt x="313662" y="502825"/>
                  </a:moveTo>
                  <a:lnTo>
                    <a:pt x="318762" y="512105"/>
                  </a:lnTo>
                  <a:cubicBezTo>
                    <a:pt x="319287" y="513059"/>
                    <a:pt x="319275" y="514238"/>
                    <a:pt x="318732" y="515178"/>
                  </a:cubicBezTo>
                  <a:lnTo>
                    <a:pt x="313564" y="524128"/>
                  </a:lnTo>
                  <a:cubicBezTo>
                    <a:pt x="313020" y="525070"/>
                    <a:pt x="312006" y="525670"/>
                    <a:pt x="310919" y="525692"/>
                  </a:cubicBezTo>
                  <a:lnTo>
                    <a:pt x="300330" y="525914"/>
                  </a:lnTo>
                  <a:cubicBezTo>
                    <a:pt x="296836" y="525987"/>
                    <a:pt x="293389" y="526950"/>
                    <a:pt x="290366" y="528696"/>
                  </a:cubicBezTo>
                  <a:lnTo>
                    <a:pt x="265965" y="542782"/>
                  </a:lnTo>
                  <a:cubicBezTo>
                    <a:pt x="262939" y="544530"/>
                    <a:pt x="260383" y="547033"/>
                    <a:pt x="258574" y="550023"/>
                  </a:cubicBezTo>
                  <a:lnTo>
                    <a:pt x="253089" y="559081"/>
                  </a:lnTo>
                  <a:cubicBezTo>
                    <a:pt x="252525" y="560012"/>
                    <a:pt x="251498" y="560590"/>
                    <a:pt x="250411" y="560590"/>
                  </a:cubicBezTo>
                  <a:lnTo>
                    <a:pt x="240077" y="560590"/>
                  </a:lnTo>
                  <a:cubicBezTo>
                    <a:pt x="238990" y="560590"/>
                    <a:pt x="237963" y="560012"/>
                    <a:pt x="237400" y="559083"/>
                  </a:cubicBezTo>
                  <a:lnTo>
                    <a:pt x="231915" y="550024"/>
                  </a:lnTo>
                  <a:cubicBezTo>
                    <a:pt x="230106" y="547036"/>
                    <a:pt x="227549" y="544532"/>
                    <a:pt x="224522" y="542784"/>
                  </a:cubicBezTo>
                  <a:lnTo>
                    <a:pt x="200122" y="528696"/>
                  </a:lnTo>
                  <a:cubicBezTo>
                    <a:pt x="197097" y="526951"/>
                    <a:pt x="193651" y="525988"/>
                    <a:pt x="190157" y="525915"/>
                  </a:cubicBezTo>
                  <a:lnTo>
                    <a:pt x="179568" y="525694"/>
                  </a:lnTo>
                  <a:cubicBezTo>
                    <a:pt x="178482" y="525670"/>
                    <a:pt x="177469" y="525071"/>
                    <a:pt x="176924" y="524129"/>
                  </a:cubicBezTo>
                  <a:lnTo>
                    <a:pt x="171757" y="515179"/>
                  </a:lnTo>
                  <a:cubicBezTo>
                    <a:pt x="171213" y="514236"/>
                    <a:pt x="171200" y="513059"/>
                    <a:pt x="171725" y="512107"/>
                  </a:cubicBezTo>
                  <a:lnTo>
                    <a:pt x="176828" y="502825"/>
                  </a:lnTo>
                  <a:cubicBezTo>
                    <a:pt x="178511" y="499762"/>
                    <a:pt x="179401" y="496297"/>
                    <a:pt x="179401" y="492805"/>
                  </a:cubicBezTo>
                  <a:lnTo>
                    <a:pt x="179401" y="464630"/>
                  </a:lnTo>
                  <a:cubicBezTo>
                    <a:pt x="179401" y="461138"/>
                    <a:pt x="178511" y="457672"/>
                    <a:pt x="176826" y="454608"/>
                  </a:cubicBezTo>
                  <a:lnTo>
                    <a:pt x="171725" y="445327"/>
                  </a:lnTo>
                  <a:cubicBezTo>
                    <a:pt x="171202" y="444374"/>
                    <a:pt x="171212" y="443197"/>
                    <a:pt x="171757" y="442255"/>
                  </a:cubicBezTo>
                  <a:lnTo>
                    <a:pt x="176924" y="433306"/>
                  </a:lnTo>
                  <a:cubicBezTo>
                    <a:pt x="177469" y="432363"/>
                    <a:pt x="178482" y="431762"/>
                    <a:pt x="179568" y="431740"/>
                  </a:cubicBezTo>
                  <a:lnTo>
                    <a:pt x="190158" y="431518"/>
                  </a:lnTo>
                  <a:cubicBezTo>
                    <a:pt x="193651" y="431445"/>
                    <a:pt x="197097" y="430483"/>
                    <a:pt x="200123" y="428736"/>
                  </a:cubicBezTo>
                  <a:lnTo>
                    <a:pt x="224519" y="414651"/>
                  </a:lnTo>
                  <a:cubicBezTo>
                    <a:pt x="227548" y="412903"/>
                    <a:pt x="230107" y="410399"/>
                    <a:pt x="231914" y="407409"/>
                  </a:cubicBezTo>
                  <a:lnTo>
                    <a:pt x="237400" y="398351"/>
                  </a:lnTo>
                  <a:cubicBezTo>
                    <a:pt x="237964" y="397420"/>
                    <a:pt x="238990" y="396843"/>
                    <a:pt x="240077" y="396843"/>
                  </a:cubicBezTo>
                  <a:lnTo>
                    <a:pt x="250411" y="396843"/>
                  </a:lnTo>
                  <a:cubicBezTo>
                    <a:pt x="251500" y="396843"/>
                    <a:pt x="252525" y="397420"/>
                    <a:pt x="253088" y="398350"/>
                  </a:cubicBezTo>
                  <a:lnTo>
                    <a:pt x="258572" y="407407"/>
                  </a:lnTo>
                  <a:cubicBezTo>
                    <a:pt x="260381" y="410399"/>
                    <a:pt x="262940" y="412903"/>
                    <a:pt x="265966" y="414648"/>
                  </a:cubicBezTo>
                  <a:lnTo>
                    <a:pt x="290365" y="428736"/>
                  </a:lnTo>
                  <a:cubicBezTo>
                    <a:pt x="293389" y="430483"/>
                    <a:pt x="296836" y="431445"/>
                    <a:pt x="300332" y="431518"/>
                  </a:cubicBezTo>
                  <a:lnTo>
                    <a:pt x="310916" y="431740"/>
                  </a:lnTo>
                  <a:cubicBezTo>
                    <a:pt x="312006" y="431763"/>
                    <a:pt x="313020" y="432363"/>
                    <a:pt x="313564" y="433304"/>
                  </a:cubicBezTo>
                  <a:lnTo>
                    <a:pt x="318732" y="442257"/>
                  </a:lnTo>
                  <a:cubicBezTo>
                    <a:pt x="319276" y="443198"/>
                    <a:pt x="319288" y="444375"/>
                    <a:pt x="318763" y="445327"/>
                  </a:cubicBezTo>
                  <a:lnTo>
                    <a:pt x="313662" y="454608"/>
                  </a:lnTo>
                  <a:cubicBezTo>
                    <a:pt x="311977" y="457671"/>
                    <a:pt x="311087" y="461136"/>
                    <a:pt x="311087" y="464630"/>
                  </a:cubicBezTo>
                  <a:lnTo>
                    <a:pt x="311087" y="492805"/>
                  </a:lnTo>
                  <a:cubicBezTo>
                    <a:pt x="311088" y="496297"/>
                    <a:pt x="311978" y="499762"/>
                    <a:pt x="313662" y="50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7" name="Google Shape;1977;p35"/>
          <p:cNvGrpSpPr/>
          <p:nvPr/>
        </p:nvGrpSpPr>
        <p:grpSpPr>
          <a:xfrm>
            <a:off x="1765790" y="4055499"/>
            <a:ext cx="452437" cy="381696"/>
            <a:chOff x="1765790" y="4055499"/>
            <a:chExt cx="452437" cy="381696"/>
          </a:xfrm>
        </p:grpSpPr>
        <p:sp>
          <p:nvSpPr>
            <p:cNvPr id="1978" name="Google Shape;1978;p35"/>
            <p:cNvSpPr/>
            <p:nvPr/>
          </p:nvSpPr>
          <p:spPr>
            <a:xfrm>
              <a:off x="1765790" y="4055499"/>
              <a:ext cx="452437" cy="381696"/>
            </a:xfrm>
            <a:custGeom>
              <a:rect b="b" l="l" r="r" t="t"/>
              <a:pathLst>
                <a:path extrusionOk="0" h="508928" w="603249">
                  <a:moveTo>
                    <a:pt x="594413" y="33906"/>
                  </a:moveTo>
                  <a:lnTo>
                    <a:pt x="586449" y="33906"/>
                  </a:lnTo>
                  <a:lnTo>
                    <a:pt x="568646" y="8653"/>
                  </a:lnTo>
                  <a:cubicBezTo>
                    <a:pt x="564827" y="3234"/>
                    <a:pt x="558588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5"/>
                  </a:lnTo>
                  <a:lnTo>
                    <a:pt x="38424" y="33905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1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5" y="508929"/>
                    <a:pt x="8837" y="508929"/>
                  </a:cubicBezTo>
                  <a:lnTo>
                    <a:pt x="72099" y="508929"/>
                  </a:lnTo>
                  <a:cubicBezTo>
                    <a:pt x="76980" y="508929"/>
                    <a:pt x="80936" y="504973"/>
                    <a:pt x="80936" y="500092"/>
                  </a:cubicBezTo>
                  <a:cubicBezTo>
                    <a:pt x="80936" y="495211"/>
                    <a:pt x="76980" y="491255"/>
                    <a:pt x="72099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107432" y="491255"/>
                  </a:lnTo>
                  <a:cubicBezTo>
                    <a:pt x="102550" y="491255"/>
                    <a:pt x="98595" y="495211"/>
                    <a:pt x="98595" y="500092"/>
                  </a:cubicBezTo>
                  <a:cubicBezTo>
                    <a:pt x="98595" y="504973"/>
                    <a:pt x="102550" y="508929"/>
                    <a:pt x="107432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1"/>
                    <a:pt x="599295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1963244" y="4114646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1913551" y="4114646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1831576" y="4173165"/>
              <a:ext cx="320863" cy="171794"/>
            </a:xfrm>
            <a:custGeom>
              <a:rect b="b" l="l" r="r" t="t"/>
              <a:pathLst>
                <a:path extrusionOk="0" h="229059" w="427818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20223"/>
                  </a:lnTo>
                  <a:cubicBezTo>
                    <a:pt x="0" y="225104"/>
                    <a:pt x="3955" y="229059"/>
                    <a:pt x="8837" y="229059"/>
                  </a:cubicBezTo>
                  <a:lnTo>
                    <a:pt x="418982" y="229059"/>
                  </a:lnTo>
                  <a:cubicBezTo>
                    <a:pt x="423863" y="229059"/>
                    <a:pt x="427819" y="225104"/>
                    <a:pt x="427819" y="220223"/>
                  </a:cubicBezTo>
                  <a:cubicBezTo>
                    <a:pt x="427819" y="215341"/>
                    <a:pt x="423863" y="211386"/>
                    <a:pt x="418982" y="211386"/>
                  </a:cubicBezTo>
                  <a:lnTo>
                    <a:pt x="17673" y="211386"/>
                  </a:ln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1871331" y="4240641"/>
              <a:ext cx="57675" cy="78329"/>
            </a:xfrm>
            <a:custGeom>
              <a:rect b="b" l="l" r="r" t="t"/>
              <a:pathLst>
                <a:path extrusionOk="0" h="104438" w="76900">
                  <a:moveTo>
                    <a:pt x="0" y="8837"/>
                  </a:moveTo>
                  <a:lnTo>
                    <a:pt x="0" y="95602"/>
                  </a:lnTo>
                  <a:cubicBezTo>
                    <a:pt x="0" y="100484"/>
                    <a:pt x="3955" y="104439"/>
                    <a:pt x="8837" y="104439"/>
                  </a:cubicBezTo>
                  <a:lnTo>
                    <a:pt x="68064" y="104439"/>
                  </a:lnTo>
                  <a:cubicBezTo>
                    <a:pt x="72945" y="104439"/>
                    <a:pt x="76900" y="100484"/>
                    <a:pt x="76900" y="95602"/>
                  </a:cubicBezTo>
                  <a:lnTo>
                    <a:pt x="76900" y="8837"/>
                  </a:lnTo>
                  <a:cubicBezTo>
                    <a:pt x="76900" y="3955"/>
                    <a:pt x="72945" y="0"/>
                    <a:pt x="680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lose/>
                  <a:moveTo>
                    <a:pt x="17673" y="17673"/>
                  </a:moveTo>
                  <a:lnTo>
                    <a:pt x="59227" y="17673"/>
                  </a:lnTo>
                  <a:lnTo>
                    <a:pt x="59227" y="86765"/>
                  </a:lnTo>
                  <a:lnTo>
                    <a:pt x="17673" y="867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2039540" y="4240641"/>
              <a:ext cx="57676" cy="78329"/>
            </a:xfrm>
            <a:custGeom>
              <a:rect b="b" l="l" r="r" t="t"/>
              <a:pathLst>
                <a:path extrusionOk="0" h="104438" w="76901">
                  <a:moveTo>
                    <a:pt x="0" y="8837"/>
                  </a:moveTo>
                  <a:lnTo>
                    <a:pt x="0" y="95602"/>
                  </a:lnTo>
                  <a:cubicBezTo>
                    <a:pt x="0" y="100484"/>
                    <a:pt x="3955" y="104439"/>
                    <a:pt x="8837" y="104439"/>
                  </a:cubicBezTo>
                  <a:lnTo>
                    <a:pt x="68065" y="104439"/>
                  </a:lnTo>
                  <a:cubicBezTo>
                    <a:pt x="72946" y="104439"/>
                    <a:pt x="76901" y="100484"/>
                    <a:pt x="76901" y="95602"/>
                  </a:cubicBezTo>
                  <a:lnTo>
                    <a:pt x="76901" y="8837"/>
                  </a:lnTo>
                  <a:cubicBezTo>
                    <a:pt x="76901" y="3955"/>
                    <a:pt x="72946" y="0"/>
                    <a:pt x="680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lose/>
                  <a:moveTo>
                    <a:pt x="17673" y="17673"/>
                  </a:moveTo>
                  <a:lnTo>
                    <a:pt x="59228" y="17673"/>
                  </a:lnTo>
                  <a:lnTo>
                    <a:pt x="59228" y="86765"/>
                  </a:lnTo>
                  <a:lnTo>
                    <a:pt x="17673" y="867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1955434" y="4187621"/>
              <a:ext cx="57676" cy="131349"/>
            </a:xfrm>
            <a:custGeom>
              <a:rect b="b" l="l" r="r" t="t"/>
              <a:pathLst>
                <a:path extrusionOk="0" h="175132" w="76901">
                  <a:moveTo>
                    <a:pt x="8837" y="124889"/>
                  </a:moveTo>
                  <a:cubicBezTo>
                    <a:pt x="3955" y="124889"/>
                    <a:pt x="0" y="128845"/>
                    <a:pt x="0" y="133726"/>
                  </a:cubicBezTo>
                  <a:lnTo>
                    <a:pt x="0" y="166296"/>
                  </a:lnTo>
                  <a:cubicBezTo>
                    <a:pt x="0" y="171177"/>
                    <a:pt x="3955" y="175132"/>
                    <a:pt x="8837" y="175132"/>
                  </a:cubicBezTo>
                  <a:lnTo>
                    <a:pt x="68065" y="175132"/>
                  </a:lnTo>
                  <a:cubicBezTo>
                    <a:pt x="72946" y="175132"/>
                    <a:pt x="76901" y="171177"/>
                    <a:pt x="76901" y="166296"/>
                  </a:cubicBezTo>
                  <a:lnTo>
                    <a:pt x="76901" y="8837"/>
                  </a:lnTo>
                  <a:cubicBezTo>
                    <a:pt x="76901" y="3955"/>
                    <a:pt x="72946" y="0"/>
                    <a:pt x="6806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98395"/>
                  </a:lnTo>
                  <a:cubicBezTo>
                    <a:pt x="0" y="103276"/>
                    <a:pt x="3955" y="107231"/>
                    <a:pt x="8837" y="107231"/>
                  </a:cubicBezTo>
                  <a:cubicBezTo>
                    <a:pt x="13718" y="107231"/>
                    <a:pt x="17673" y="103276"/>
                    <a:pt x="17673" y="98395"/>
                  </a:cubicBezTo>
                  <a:lnTo>
                    <a:pt x="17673" y="17673"/>
                  </a:lnTo>
                  <a:lnTo>
                    <a:pt x="59228" y="17673"/>
                  </a:lnTo>
                  <a:lnTo>
                    <a:pt x="59228" y="157459"/>
                  </a:lnTo>
                  <a:lnTo>
                    <a:pt x="17673" y="157459"/>
                  </a:lnTo>
                  <a:lnTo>
                    <a:pt x="17673" y="133726"/>
                  </a:lnTo>
                  <a:cubicBezTo>
                    <a:pt x="17673" y="128845"/>
                    <a:pt x="13718" y="124889"/>
                    <a:pt x="8837" y="124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2083960" y="4172030"/>
              <a:ext cx="91672" cy="29745"/>
            </a:xfrm>
            <a:custGeom>
              <a:rect b="b" l="l" r="r" t="t"/>
              <a:pathLst>
                <a:path extrusionOk="0" h="39660" w="122230">
                  <a:moveTo>
                    <a:pt x="113393" y="0"/>
                  </a:moveTo>
                  <a:lnTo>
                    <a:pt x="30826" y="0"/>
                  </a:lnTo>
                  <a:cubicBezTo>
                    <a:pt x="28482" y="0"/>
                    <a:pt x="26235" y="931"/>
                    <a:pt x="24576" y="2587"/>
                  </a:cubicBezTo>
                  <a:lnTo>
                    <a:pt x="2588" y="24575"/>
                  </a:lnTo>
                  <a:cubicBezTo>
                    <a:pt x="-863" y="28028"/>
                    <a:pt x="-863" y="33622"/>
                    <a:pt x="2588" y="37073"/>
                  </a:cubicBezTo>
                  <a:cubicBezTo>
                    <a:pt x="4314" y="38798"/>
                    <a:pt x="6577" y="39660"/>
                    <a:pt x="8838" y="39660"/>
                  </a:cubicBezTo>
                  <a:cubicBezTo>
                    <a:pt x="11099" y="39660"/>
                    <a:pt x="13361" y="38798"/>
                    <a:pt x="15087" y="37073"/>
                  </a:cubicBezTo>
                  <a:lnTo>
                    <a:pt x="34486" y="17672"/>
                  </a:lnTo>
                  <a:lnTo>
                    <a:pt x="113394" y="17672"/>
                  </a:lnTo>
                  <a:cubicBezTo>
                    <a:pt x="118276" y="17672"/>
                    <a:pt x="122231" y="13717"/>
                    <a:pt x="122231" y="8835"/>
                  </a:cubicBezTo>
                  <a:cubicBezTo>
                    <a:pt x="122231" y="3954"/>
                    <a:pt x="118273" y="0"/>
                    <a:pt x="113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2154432" y="4191571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2111203" y="4191571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2154432" y="4213005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2111203" y="4213005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1831576" y="4376105"/>
              <a:ext cx="33132" cy="13255"/>
            </a:xfrm>
            <a:custGeom>
              <a:rect b="b" l="l" r="r" t="t"/>
              <a:pathLst>
                <a:path extrusionOk="0" h="17673" w="44176">
                  <a:moveTo>
                    <a:pt x="44176" y="8837"/>
                  </a:moveTo>
                  <a:cubicBezTo>
                    <a:pt x="44176" y="3955"/>
                    <a:pt x="40221" y="0"/>
                    <a:pt x="3534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5340" y="17673"/>
                  </a:lnTo>
                  <a:cubicBezTo>
                    <a:pt x="40221" y="17673"/>
                    <a:pt x="44176" y="13717"/>
                    <a:pt x="44176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1887136" y="4376105"/>
              <a:ext cx="33132" cy="13255"/>
            </a:xfrm>
            <a:custGeom>
              <a:rect b="b" l="l" r="r" t="t"/>
              <a:pathLst>
                <a:path extrusionOk="0" h="17673" w="44176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5340" y="17673"/>
                  </a:lnTo>
                  <a:cubicBezTo>
                    <a:pt x="40221" y="17673"/>
                    <a:pt x="44176" y="13718"/>
                    <a:pt x="44176" y="8837"/>
                  </a:cubicBezTo>
                  <a:cubicBezTo>
                    <a:pt x="44176" y="3955"/>
                    <a:pt x="40221" y="0"/>
                    <a:pt x="35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1942696" y="4376105"/>
              <a:ext cx="33132" cy="13255"/>
            </a:xfrm>
            <a:custGeom>
              <a:rect b="b" l="l" r="r" t="t"/>
              <a:pathLst>
                <a:path extrusionOk="0" h="17673" w="44176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5340" y="17673"/>
                  </a:lnTo>
                  <a:cubicBezTo>
                    <a:pt x="40221" y="17673"/>
                    <a:pt x="44176" y="13718"/>
                    <a:pt x="44176" y="8837"/>
                  </a:cubicBezTo>
                  <a:cubicBezTo>
                    <a:pt x="44176" y="3955"/>
                    <a:pt x="40221" y="0"/>
                    <a:pt x="35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3" name="Google Shape;1993;p35"/>
          <p:cNvGrpSpPr/>
          <p:nvPr/>
        </p:nvGrpSpPr>
        <p:grpSpPr>
          <a:xfrm>
            <a:off x="4713737" y="2050488"/>
            <a:ext cx="452438" cy="364092"/>
            <a:chOff x="4713737" y="2050488"/>
            <a:chExt cx="452438" cy="364092"/>
          </a:xfrm>
        </p:grpSpPr>
        <p:sp>
          <p:nvSpPr>
            <p:cNvPr id="1994" name="Google Shape;1994;p35"/>
            <p:cNvSpPr/>
            <p:nvPr/>
          </p:nvSpPr>
          <p:spPr>
            <a:xfrm>
              <a:off x="4736833" y="2117949"/>
              <a:ext cx="44631" cy="75085"/>
            </a:xfrm>
            <a:custGeom>
              <a:rect b="b" l="l" r="r" t="t"/>
              <a:pathLst>
                <a:path extrusionOk="0" h="100113" w="59508">
                  <a:moveTo>
                    <a:pt x="2954" y="79205"/>
                  </a:moveTo>
                  <a:lnTo>
                    <a:pt x="23871" y="97870"/>
                  </a:lnTo>
                  <a:cubicBezTo>
                    <a:pt x="25546" y="99367"/>
                    <a:pt x="27649" y="100114"/>
                    <a:pt x="29754" y="100114"/>
                  </a:cubicBezTo>
                  <a:cubicBezTo>
                    <a:pt x="31857" y="100114"/>
                    <a:pt x="33961" y="99365"/>
                    <a:pt x="35637" y="97870"/>
                  </a:cubicBezTo>
                  <a:lnTo>
                    <a:pt x="56555" y="79205"/>
                  </a:lnTo>
                  <a:cubicBezTo>
                    <a:pt x="60197" y="75955"/>
                    <a:pt x="60514" y="70371"/>
                    <a:pt x="57265" y="66729"/>
                  </a:cubicBezTo>
                  <a:cubicBezTo>
                    <a:pt x="54018" y="63088"/>
                    <a:pt x="48432" y="62769"/>
                    <a:pt x="44789" y="66018"/>
                  </a:cubicBezTo>
                  <a:lnTo>
                    <a:pt x="38592" y="71548"/>
                  </a:lnTo>
                  <a:lnTo>
                    <a:pt x="38592" y="8837"/>
                  </a:lnTo>
                  <a:cubicBezTo>
                    <a:pt x="38592" y="3955"/>
                    <a:pt x="34636" y="0"/>
                    <a:pt x="29755" y="0"/>
                  </a:cubicBezTo>
                  <a:cubicBezTo>
                    <a:pt x="24874" y="0"/>
                    <a:pt x="20918" y="3955"/>
                    <a:pt x="20918" y="8837"/>
                  </a:cubicBezTo>
                  <a:lnTo>
                    <a:pt x="20918" y="71550"/>
                  </a:lnTo>
                  <a:lnTo>
                    <a:pt x="14720" y="66019"/>
                  </a:lnTo>
                  <a:cubicBezTo>
                    <a:pt x="11079" y="62769"/>
                    <a:pt x="5492" y="63089"/>
                    <a:pt x="2243" y="66730"/>
                  </a:cubicBezTo>
                  <a:cubicBezTo>
                    <a:pt x="-1006" y="70369"/>
                    <a:pt x="-688" y="75955"/>
                    <a:pt x="2954" y="792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5098447" y="2117949"/>
              <a:ext cx="44630" cy="75085"/>
            </a:xfrm>
            <a:custGeom>
              <a:rect b="b" l="l" r="r" t="t"/>
              <a:pathLst>
                <a:path extrusionOk="0" h="100113" w="59507">
                  <a:moveTo>
                    <a:pt x="2953" y="79205"/>
                  </a:moveTo>
                  <a:lnTo>
                    <a:pt x="23870" y="97870"/>
                  </a:lnTo>
                  <a:cubicBezTo>
                    <a:pt x="25546" y="99367"/>
                    <a:pt x="27649" y="100114"/>
                    <a:pt x="29753" y="100114"/>
                  </a:cubicBezTo>
                  <a:cubicBezTo>
                    <a:pt x="31856" y="100114"/>
                    <a:pt x="33961" y="99365"/>
                    <a:pt x="35636" y="97870"/>
                  </a:cubicBezTo>
                  <a:lnTo>
                    <a:pt x="56554" y="79205"/>
                  </a:lnTo>
                  <a:cubicBezTo>
                    <a:pt x="60196" y="75955"/>
                    <a:pt x="60513" y="70371"/>
                    <a:pt x="57265" y="66729"/>
                  </a:cubicBezTo>
                  <a:cubicBezTo>
                    <a:pt x="54018" y="63088"/>
                    <a:pt x="48430" y="62769"/>
                    <a:pt x="44789" y="66018"/>
                  </a:cubicBezTo>
                  <a:lnTo>
                    <a:pt x="38591" y="71548"/>
                  </a:lnTo>
                  <a:lnTo>
                    <a:pt x="38591" y="8837"/>
                  </a:lnTo>
                  <a:cubicBezTo>
                    <a:pt x="38591" y="3955"/>
                    <a:pt x="34636" y="0"/>
                    <a:pt x="29754" y="0"/>
                  </a:cubicBezTo>
                  <a:cubicBezTo>
                    <a:pt x="24873" y="0"/>
                    <a:pt x="20918" y="3955"/>
                    <a:pt x="20918" y="8837"/>
                  </a:cubicBezTo>
                  <a:lnTo>
                    <a:pt x="20918" y="71550"/>
                  </a:lnTo>
                  <a:lnTo>
                    <a:pt x="14719" y="66019"/>
                  </a:lnTo>
                  <a:cubicBezTo>
                    <a:pt x="11078" y="62769"/>
                    <a:pt x="5491" y="63089"/>
                    <a:pt x="2243" y="66730"/>
                  </a:cubicBezTo>
                  <a:cubicBezTo>
                    <a:pt x="-1005" y="70369"/>
                    <a:pt x="-688" y="75955"/>
                    <a:pt x="2953" y="792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5044363" y="2251971"/>
              <a:ext cx="20342" cy="13255"/>
            </a:xfrm>
            <a:custGeom>
              <a:rect b="b" l="l" r="r" t="t"/>
              <a:pathLst>
                <a:path extrusionOk="0" h="17673" w="27123">
                  <a:moveTo>
                    <a:pt x="18287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8287" y="17673"/>
                  </a:lnTo>
                  <a:cubicBezTo>
                    <a:pt x="23169" y="17673"/>
                    <a:pt x="27124" y="13718"/>
                    <a:pt x="27124" y="8837"/>
                  </a:cubicBezTo>
                  <a:cubicBezTo>
                    <a:pt x="27124" y="3955"/>
                    <a:pt x="23167" y="0"/>
                    <a:pt x="18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5070972" y="2251971"/>
              <a:ext cx="65494" cy="13255"/>
            </a:xfrm>
            <a:custGeom>
              <a:rect b="b" l="l" r="r" t="t"/>
              <a:pathLst>
                <a:path extrusionOk="0" h="17673" w="87325">
                  <a:moveTo>
                    <a:pt x="7848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8488" y="17673"/>
                  </a:lnTo>
                  <a:cubicBezTo>
                    <a:pt x="83370" y="17673"/>
                    <a:pt x="87325" y="13718"/>
                    <a:pt x="87325" y="8837"/>
                  </a:cubicBezTo>
                  <a:cubicBezTo>
                    <a:pt x="87325" y="3955"/>
                    <a:pt x="83369" y="0"/>
                    <a:pt x="78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5044363" y="2273649"/>
              <a:ext cx="20342" cy="13255"/>
            </a:xfrm>
            <a:custGeom>
              <a:rect b="b" l="l" r="r" t="t"/>
              <a:pathLst>
                <a:path extrusionOk="0" h="17673" w="27123">
                  <a:moveTo>
                    <a:pt x="18287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8287" y="17673"/>
                  </a:lnTo>
                  <a:cubicBezTo>
                    <a:pt x="23169" y="17673"/>
                    <a:pt x="27124" y="13718"/>
                    <a:pt x="27124" y="8837"/>
                  </a:cubicBezTo>
                  <a:cubicBezTo>
                    <a:pt x="27124" y="3955"/>
                    <a:pt x="23167" y="0"/>
                    <a:pt x="18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5070972" y="2273649"/>
              <a:ext cx="65494" cy="13255"/>
            </a:xfrm>
            <a:custGeom>
              <a:rect b="b" l="l" r="r" t="t"/>
              <a:pathLst>
                <a:path extrusionOk="0" h="17673" w="87325">
                  <a:moveTo>
                    <a:pt x="7848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8488" y="17673"/>
                  </a:lnTo>
                  <a:cubicBezTo>
                    <a:pt x="83370" y="17673"/>
                    <a:pt x="87325" y="13718"/>
                    <a:pt x="87325" y="8837"/>
                  </a:cubicBezTo>
                  <a:cubicBezTo>
                    <a:pt x="87325" y="3955"/>
                    <a:pt x="83369" y="0"/>
                    <a:pt x="78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5044363" y="2295327"/>
              <a:ext cx="20342" cy="13255"/>
            </a:xfrm>
            <a:custGeom>
              <a:rect b="b" l="l" r="r" t="t"/>
              <a:pathLst>
                <a:path extrusionOk="0" h="17673" w="27123">
                  <a:moveTo>
                    <a:pt x="18287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8287" y="17673"/>
                  </a:lnTo>
                  <a:cubicBezTo>
                    <a:pt x="23169" y="17673"/>
                    <a:pt x="27124" y="13718"/>
                    <a:pt x="27124" y="8837"/>
                  </a:cubicBezTo>
                  <a:cubicBezTo>
                    <a:pt x="27124" y="3955"/>
                    <a:pt x="23167" y="0"/>
                    <a:pt x="18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5070972" y="2295327"/>
              <a:ext cx="65494" cy="13255"/>
            </a:xfrm>
            <a:custGeom>
              <a:rect b="b" l="l" r="r" t="t"/>
              <a:pathLst>
                <a:path extrusionOk="0" h="17673" w="87325">
                  <a:moveTo>
                    <a:pt x="7848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8488" y="17673"/>
                  </a:lnTo>
                  <a:cubicBezTo>
                    <a:pt x="83370" y="17673"/>
                    <a:pt x="87325" y="13718"/>
                    <a:pt x="87325" y="8837"/>
                  </a:cubicBezTo>
                  <a:cubicBezTo>
                    <a:pt x="87325" y="3955"/>
                    <a:pt x="83369" y="0"/>
                    <a:pt x="78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4743448" y="2338581"/>
              <a:ext cx="97966" cy="46945"/>
            </a:xfrm>
            <a:custGeom>
              <a:rect b="b" l="l" r="r" t="t"/>
              <a:pathLst>
                <a:path extrusionOk="0" h="62593" w="130621">
                  <a:moveTo>
                    <a:pt x="82976" y="44920"/>
                  </a:moveTo>
                  <a:cubicBezTo>
                    <a:pt x="78095" y="44920"/>
                    <a:pt x="74140" y="48875"/>
                    <a:pt x="74140" y="53756"/>
                  </a:cubicBezTo>
                  <a:cubicBezTo>
                    <a:pt x="74140" y="58638"/>
                    <a:pt x="78095" y="62593"/>
                    <a:pt x="82976" y="62593"/>
                  </a:cubicBezTo>
                  <a:lnTo>
                    <a:pt x="113264" y="62593"/>
                  </a:lnTo>
                  <a:cubicBezTo>
                    <a:pt x="122834" y="62593"/>
                    <a:pt x="130621" y="54806"/>
                    <a:pt x="130621" y="45236"/>
                  </a:cubicBezTo>
                  <a:lnTo>
                    <a:pt x="130621" y="17358"/>
                  </a:lnTo>
                  <a:cubicBezTo>
                    <a:pt x="130621" y="7787"/>
                    <a:pt x="122834" y="0"/>
                    <a:pt x="113264" y="0"/>
                  </a:cubicBezTo>
                  <a:lnTo>
                    <a:pt x="17358" y="0"/>
                  </a:lnTo>
                  <a:cubicBezTo>
                    <a:pt x="7787" y="0"/>
                    <a:pt x="0" y="7787"/>
                    <a:pt x="0" y="17358"/>
                  </a:cubicBezTo>
                  <a:lnTo>
                    <a:pt x="0" y="45234"/>
                  </a:lnTo>
                  <a:cubicBezTo>
                    <a:pt x="0" y="54805"/>
                    <a:pt x="7787" y="62592"/>
                    <a:pt x="17358" y="62592"/>
                  </a:cubicBezTo>
                  <a:lnTo>
                    <a:pt x="47645" y="62592"/>
                  </a:lnTo>
                  <a:cubicBezTo>
                    <a:pt x="52526" y="62592"/>
                    <a:pt x="56482" y="58637"/>
                    <a:pt x="56482" y="53755"/>
                  </a:cubicBezTo>
                  <a:cubicBezTo>
                    <a:pt x="56482" y="48874"/>
                    <a:pt x="52526" y="44919"/>
                    <a:pt x="47645" y="44919"/>
                  </a:cubicBezTo>
                  <a:lnTo>
                    <a:pt x="17672" y="44919"/>
                  </a:lnTo>
                  <a:lnTo>
                    <a:pt x="17672" y="17671"/>
                  </a:lnTo>
                  <a:lnTo>
                    <a:pt x="112948" y="17671"/>
                  </a:lnTo>
                  <a:lnTo>
                    <a:pt x="112948" y="44919"/>
                  </a:lnTo>
                  <a:lnTo>
                    <a:pt x="82976" y="449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4713737" y="2050488"/>
              <a:ext cx="452438" cy="364092"/>
            </a:xfrm>
            <a:custGeom>
              <a:rect b="b" l="l" r="r" t="t"/>
              <a:pathLst>
                <a:path extrusionOk="0" h="485456" w="603251">
                  <a:moveTo>
                    <a:pt x="594413" y="384130"/>
                  </a:moveTo>
                  <a:cubicBezTo>
                    <a:pt x="599295" y="384130"/>
                    <a:pt x="603250" y="380175"/>
                    <a:pt x="603250" y="375293"/>
                  </a:cubicBezTo>
                  <a:lnTo>
                    <a:pt x="603250" y="254475"/>
                  </a:lnTo>
                  <a:cubicBezTo>
                    <a:pt x="603250" y="240927"/>
                    <a:pt x="592229" y="229904"/>
                    <a:pt x="578681" y="229904"/>
                  </a:cubicBezTo>
                  <a:lnTo>
                    <a:pt x="467196" y="229904"/>
                  </a:lnTo>
                  <a:cubicBezTo>
                    <a:pt x="467166" y="229507"/>
                    <a:pt x="467151" y="229109"/>
                    <a:pt x="467151" y="228710"/>
                  </a:cubicBezTo>
                  <a:lnTo>
                    <a:pt x="467151" y="169598"/>
                  </a:lnTo>
                  <a:cubicBezTo>
                    <a:pt x="467151" y="166866"/>
                    <a:pt x="467848" y="164156"/>
                    <a:pt x="469164" y="161762"/>
                  </a:cubicBezTo>
                  <a:lnTo>
                    <a:pt x="479868" y="142290"/>
                  </a:lnTo>
                  <a:cubicBezTo>
                    <a:pt x="485551" y="131952"/>
                    <a:pt x="485417" y="119182"/>
                    <a:pt x="479518" y="108967"/>
                  </a:cubicBezTo>
                  <a:lnTo>
                    <a:pt x="468677" y="90188"/>
                  </a:lnTo>
                  <a:cubicBezTo>
                    <a:pt x="462779" y="79972"/>
                    <a:pt x="451788" y="73472"/>
                    <a:pt x="439993" y="73225"/>
                  </a:cubicBezTo>
                  <a:lnTo>
                    <a:pt x="417779" y="72760"/>
                  </a:lnTo>
                  <a:cubicBezTo>
                    <a:pt x="415047" y="72702"/>
                    <a:pt x="412352" y="71949"/>
                    <a:pt x="409984" y="70583"/>
                  </a:cubicBezTo>
                  <a:lnTo>
                    <a:pt x="358792" y="41028"/>
                  </a:lnTo>
                  <a:cubicBezTo>
                    <a:pt x="356425" y="39661"/>
                    <a:pt x="354426" y="37704"/>
                    <a:pt x="353011" y="35367"/>
                  </a:cubicBezTo>
                  <a:lnTo>
                    <a:pt x="341501" y="16358"/>
                  </a:lnTo>
                  <a:cubicBezTo>
                    <a:pt x="335388" y="6269"/>
                    <a:pt x="324265" y="0"/>
                    <a:pt x="312467" y="0"/>
                  </a:cubicBezTo>
                  <a:lnTo>
                    <a:pt x="290784" y="0"/>
                  </a:lnTo>
                  <a:cubicBezTo>
                    <a:pt x="278987" y="0"/>
                    <a:pt x="267863" y="6268"/>
                    <a:pt x="261750" y="16360"/>
                  </a:cubicBezTo>
                  <a:lnTo>
                    <a:pt x="250238" y="35368"/>
                  </a:lnTo>
                  <a:cubicBezTo>
                    <a:pt x="248825" y="37702"/>
                    <a:pt x="246826" y="39660"/>
                    <a:pt x="244458" y="41028"/>
                  </a:cubicBezTo>
                  <a:lnTo>
                    <a:pt x="225829" y="51784"/>
                  </a:lnTo>
                  <a:cubicBezTo>
                    <a:pt x="221602" y="54224"/>
                    <a:pt x="220154" y="59629"/>
                    <a:pt x="222595" y="63855"/>
                  </a:cubicBezTo>
                  <a:cubicBezTo>
                    <a:pt x="225036" y="68082"/>
                    <a:pt x="230442" y="69528"/>
                    <a:pt x="234665" y="67089"/>
                  </a:cubicBezTo>
                  <a:lnTo>
                    <a:pt x="253294" y="56333"/>
                  </a:lnTo>
                  <a:cubicBezTo>
                    <a:pt x="258235" y="53480"/>
                    <a:pt x="262406" y="49395"/>
                    <a:pt x="265356" y="44522"/>
                  </a:cubicBezTo>
                  <a:lnTo>
                    <a:pt x="276867" y="25516"/>
                  </a:lnTo>
                  <a:cubicBezTo>
                    <a:pt x="279796" y="20679"/>
                    <a:pt x="285130" y="17675"/>
                    <a:pt x="290784" y="17675"/>
                  </a:cubicBezTo>
                  <a:lnTo>
                    <a:pt x="312467" y="17675"/>
                  </a:lnTo>
                  <a:cubicBezTo>
                    <a:pt x="318121" y="17675"/>
                    <a:pt x="323454" y="20679"/>
                    <a:pt x="326384" y="25514"/>
                  </a:cubicBezTo>
                  <a:lnTo>
                    <a:pt x="337894" y="44522"/>
                  </a:lnTo>
                  <a:cubicBezTo>
                    <a:pt x="340847" y="49398"/>
                    <a:pt x="345018" y="53482"/>
                    <a:pt x="349956" y="56333"/>
                  </a:cubicBezTo>
                  <a:lnTo>
                    <a:pt x="401147" y="85889"/>
                  </a:lnTo>
                  <a:cubicBezTo>
                    <a:pt x="406086" y="88740"/>
                    <a:pt x="411710" y="90311"/>
                    <a:pt x="417409" y="90430"/>
                  </a:cubicBezTo>
                  <a:lnTo>
                    <a:pt x="439623" y="90895"/>
                  </a:lnTo>
                  <a:cubicBezTo>
                    <a:pt x="445276" y="91014"/>
                    <a:pt x="450545" y="94129"/>
                    <a:pt x="453372" y="99026"/>
                  </a:cubicBezTo>
                  <a:lnTo>
                    <a:pt x="464213" y="117805"/>
                  </a:lnTo>
                  <a:cubicBezTo>
                    <a:pt x="467040" y="122700"/>
                    <a:pt x="467104" y="128821"/>
                    <a:pt x="464381" y="133777"/>
                  </a:cubicBezTo>
                  <a:lnTo>
                    <a:pt x="453678" y="153247"/>
                  </a:lnTo>
                  <a:cubicBezTo>
                    <a:pt x="450931" y="158241"/>
                    <a:pt x="449479" y="163895"/>
                    <a:pt x="449479" y="169599"/>
                  </a:cubicBezTo>
                  <a:lnTo>
                    <a:pt x="449479" y="228711"/>
                  </a:lnTo>
                  <a:cubicBezTo>
                    <a:pt x="449479" y="229109"/>
                    <a:pt x="449486" y="229507"/>
                    <a:pt x="449500" y="229905"/>
                  </a:cubicBezTo>
                  <a:lnTo>
                    <a:pt x="434490" y="229905"/>
                  </a:lnTo>
                  <a:cubicBezTo>
                    <a:pt x="426135" y="229905"/>
                    <a:pt x="418432" y="234089"/>
                    <a:pt x="413881" y="241096"/>
                  </a:cubicBezTo>
                  <a:lnTo>
                    <a:pt x="374449" y="301837"/>
                  </a:lnTo>
                  <a:cubicBezTo>
                    <a:pt x="373171" y="303804"/>
                    <a:pt x="371008" y="304978"/>
                    <a:pt x="368664" y="304978"/>
                  </a:cubicBezTo>
                  <a:lnTo>
                    <a:pt x="234589" y="304978"/>
                  </a:lnTo>
                  <a:cubicBezTo>
                    <a:pt x="232244" y="304978"/>
                    <a:pt x="230081" y="303804"/>
                    <a:pt x="228805" y="301837"/>
                  </a:cubicBezTo>
                  <a:lnTo>
                    <a:pt x="189370" y="241096"/>
                  </a:lnTo>
                  <a:cubicBezTo>
                    <a:pt x="184821" y="234089"/>
                    <a:pt x="177116" y="229905"/>
                    <a:pt x="168763" y="229905"/>
                  </a:cubicBezTo>
                  <a:lnTo>
                    <a:pt x="153752" y="229905"/>
                  </a:lnTo>
                  <a:cubicBezTo>
                    <a:pt x="153766" y="229508"/>
                    <a:pt x="153773" y="229110"/>
                    <a:pt x="153773" y="228711"/>
                  </a:cubicBezTo>
                  <a:lnTo>
                    <a:pt x="153773" y="169599"/>
                  </a:lnTo>
                  <a:cubicBezTo>
                    <a:pt x="153773" y="163895"/>
                    <a:pt x="152322" y="158241"/>
                    <a:pt x="149575" y="153248"/>
                  </a:cubicBezTo>
                  <a:lnTo>
                    <a:pt x="138871" y="133777"/>
                  </a:lnTo>
                  <a:cubicBezTo>
                    <a:pt x="136147" y="128821"/>
                    <a:pt x="136211" y="122701"/>
                    <a:pt x="139039" y="117803"/>
                  </a:cubicBezTo>
                  <a:lnTo>
                    <a:pt x="149879" y="99025"/>
                  </a:lnTo>
                  <a:cubicBezTo>
                    <a:pt x="152706" y="94128"/>
                    <a:pt x="157975" y="91012"/>
                    <a:pt x="163629" y="90894"/>
                  </a:cubicBezTo>
                  <a:lnTo>
                    <a:pt x="185843" y="90429"/>
                  </a:lnTo>
                  <a:cubicBezTo>
                    <a:pt x="191544" y="90310"/>
                    <a:pt x="197166" y="88739"/>
                    <a:pt x="202103" y="85889"/>
                  </a:cubicBezTo>
                  <a:lnTo>
                    <a:pt x="204029" y="84778"/>
                  </a:lnTo>
                  <a:cubicBezTo>
                    <a:pt x="208256" y="82339"/>
                    <a:pt x="209705" y="76934"/>
                    <a:pt x="207266" y="72707"/>
                  </a:cubicBezTo>
                  <a:cubicBezTo>
                    <a:pt x="204827" y="68479"/>
                    <a:pt x="199419" y="67030"/>
                    <a:pt x="195195" y="69470"/>
                  </a:cubicBezTo>
                  <a:lnTo>
                    <a:pt x="193267" y="70583"/>
                  </a:lnTo>
                  <a:cubicBezTo>
                    <a:pt x="190900" y="71949"/>
                    <a:pt x="188206" y="72702"/>
                    <a:pt x="185473" y="72760"/>
                  </a:cubicBezTo>
                  <a:lnTo>
                    <a:pt x="163259" y="73225"/>
                  </a:lnTo>
                  <a:cubicBezTo>
                    <a:pt x="151464" y="73473"/>
                    <a:pt x="140472" y="79973"/>
                    <a:pt x="134574" y="90188"/>
                  </a:cubicBezTo>
                  <a:lnTo>
                    <a:pt x="123733" y="108967"/>
                  </a:lnTo>
                  <a:cubicBezTo>
                    <a:pt x="117835" y="119183"/>
                    <a:pt x="117702" y="131953"/>
                    <a:pt x="123385" y="142290"/>
                  </a:cubicBezTo>
                  <a:lnTo>
                    <a:pt x="134090" y="161763"/>
                  </a:lnTo>
                  <a:cubicBezTo>
                    <a:pt x="135405" y="164156"/>
                    <a:pt x="136101" y="166866"/>
                    <a:pt x="136101" y="169598"/>
                  </a:cubicBezTo>
                  <a:lnTo>
                    <a:pt x="136101" y="228710"/>
                  </a:lnTo>
                  <a:cubicBezTo>
                    <a:pt x="136101" y="229109"/>
                    <a:pt x="136086" y="229507"/>
                    <a:pt x="136056" y="229904"/>
                  </a:cubicBezTo>
                  <a:lnTo>
                    <a:pt x="24571" y="229904"/>
                  </a:lnTo>
                  <a:cubicBezTo>
                    <a:pt x="11021" y="229904"/>
                    <a:pt x="0" y="240927"/>
                    <a:pt x="0" y="254475"/>
                  </a:cubicBezTo>
                  <a:lnTo>
                    <a:pt x="0" y="460885"/>
                  </a:lnTo>
                  <a:cubicBezTo>
                    <a:pt x="0" y="474434"/>
                    <a:pt x="11021" y="485456"/>
                    <a:pt x="24571" y="485456"/>
                  </a:cubicBezTo>
                  <a:lnTo>
                    <a:pt x="578682" y="485456"/>
                  </a:lnTo>
                  <a:cubicBezTo>
                    <a:pt x="592229" y="485456"/>
                    <a:pt x="603251" y="474435"/>
                    <a:pt x="603251" y="460885"/>
                  </a:cubicBezTo>
                  <a:lnTo>
                    <a:pt x="603251" y="410625"/>
                  </a:lnTo>
                  <a:cubicBezTo>
                    <a:pt x="603251" y="405743"/>
                    <a:pt x="599296" y="401788"/>
                    <a:pt x="594415" y="401788"/>
                  </a:cubicBezTo>
                  <a:cubicBezTo>
                    <a:pt x="589533" y="401788"/>
                    <a:pt x="585578" y="405743"/>
                    <a:pt x="585578" y="410625"/>
                  </a:cubicBezTo>
                  <a:lnTo>
                    <a:pt x="585578" y="460885"/>
                  </a:lnTo>
                  <a:cubicBezTo>
                    <a:pt x="585578" y="464689"/>
                    <a:pt x="582485" y="467783"/>
                    <a:pt x="578682" y="467783"/>
                  </a:cubicBezTo>
                  <a:lnTo>
                    <a:pt x="24571" y="467783"/>
                  </a:lnTo>
                  <a:cubicBezTo>
                    <a:pt x="20767" y="467783"/>
                    <a:pt x="17673" y="464689"/>
                    <a:pt x="17673" y="460885"/>
                  </a:cubicBezTo>
                  <a:lnTo>
                    <a:pt x="17673" y="254475"/>
                  </a:lnTo>
                  <a:cubicBezTo>
                    <a:pt x="17673" y="250672"/>
                    <a:pt x="20767" y="247578"/>
                    <a:pt x="24571" y="247578"/>
                  </a:cubicBezTo>
                  <a:lnTo>
                    <a:pt x="168764" y="247578"/>
                  </a:lnTo>
                  <a:cubicBezTo>
                    <a:pt x="171109" y="247578"/>
                    <a:pt x="173272" y="248752"/>
                    <a:pt x="174548" y="250719"/>
                  </a:cubicBezTo>
                  <a:lnTo>
                    <a:pt x="213983" y="311461"/>
                  </a:lnTo>
                  <a:cubicBezTo>
                    <a:pt x="218532" y="318467"/>
                    <a:pt x="226236" y="322650"/>
                    <a:pt x="234590" y="322650"/>
                  </a:cubicBezTo>
                  <a:lnTo>
                    <a:pt x="368662" y="322650"/>
                  </a:lnTo>
                  <a:cubicBezTo>
                    <a:pt x="377017" y="322650"/>
                    <a:pt x="384720" y="318467"/>
                    <a:pt x="389271" y="311460"/>
                  </a:cubicBezTo>
                  <a:lnTo>
                    <a:pt x="428703" y="250719"/>
                  </a:lnTo>
                  <a:cubicBezTo>
                    <a:pt x="429981" y="248752"/>
                    <a:pt x="432144" y="247578"/>
                    <a:pt x="434488" y="247578"/>
                  </a:cubicBezTo>
                  <a:lnTo>
                    <a:pt x="578682" y="247578"/>
                  </a:lnTo>
                  <a:cubicBezTo>
                    <a:pt x="582485" y="247578"/>
                    <a:pt x="585578" y="250672"/>
                    <a:pt x="585578" y="254475"/>
                  </a:cubicBezTo>
                  <a:lnTo>
                    <a:pt x="585578" y="375293"/>
                  </a:lnTo>
                  <a:cubicBezTo>
                    <a:pt x="585577" y="380174"/>
                    <a:pt x="589532" y="384130"/>
                    <a:pt x="594413" y="3841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4877346" y="2137244"/>
              <a:ext cx="125221" cy="125221"/>
            </a:xfrm>
            <a:custGeom>
              <a:rect b="b" l="l" r="r" t="t"/>
              <a:pathLst>
                <a:path extrusionOk="0" h="166961" w="166961">
                  <a:moveTo>
                    <a:pt x="88886" y="166794"/>
                  </a:moveTo>
                  <a:cubicBezTo>
                    <a:pt x="130661" y="164155"/>
                    <a:pt x="164155" y="130662"/>
                    <a:pt x="166794" y="88885"/>
                  </a:cubicBezTo>
                  <a:cubicBezTo>
                    <a:pt x="168310" y="64883"/>
                    <a:pt x="159459" y="41395"/>
                    <a:pt x="142513" y="24448"/>
                  </a:cubicBezTo>
                  <a:cubicBezTo>
                    <a:pt x="125567" y="7502"/>
                    <a:pt x="102072" y="-1350"/>
                    <a:pt x="78075" y="167"/>
                  </a:cubicBezTo>
                  <a:cubicBezTo>
                    <a:pt x="36300" y="2807"/>
                    <a:pt x="2806" y="36300"/>
                    <a:pt x="167" y="78075"/>
                  </a:cubicBezTo>
                  <a:cubicBezTo>
                    <a:pt x="-1349" y="102079"/>
                    <a:pt x="7502" y="125567"/>
                    <a:pt x="24448" y="142513"/>
                  </a:cubicBezTo>
                  <a:cubicBezTo>
                    <a:pt x="41229" y="159296"/>
                    <a:pt x="64644" y="168323"/>
                    <a:pt x="88886" y="166794"/>
                  </a:cubicBezTo>
                  <a:close/>
                  <a:moveTo>
                    <a:pt x="17805" y="79189"/>
                  </a:moveTo>
                  <a:cubicBezTo>
                    <a:pt x="19885" y="46274"/>
                    <a:pt x="46273" y="19885"/>
                    <a:pt x="79188" y="17805"/>
                  </a:cubicBezTo>
                  <a:cubicBezTo>
                    <a:pt x="97789" y="16627"/>
                    <a:pt x="116422" y="23350"/>
                    <a:pt x="130017" y="36945"/>
                  </a:cubicBezTo>
                  <a:cubicBezTo>
                    <a:pt x="143377" y="50306"/>
                    <a:pt x="150353" y="68830"/>
                    <a:pt x="149156" y="87772"/>
                  </a:cubicBezTo>
                  <a:cubicBezTo>
                    <a:pt x="147076" y="120688"/>
                    <a:pt x="120688" y="147077"/>
                    <a:pt x="87773" y="149156"/>
                  </a:cubicBezTo>
                  <a:cubicBezTo>
                    <a:pt x="68816" y="150351"/>
                    <a:pt x="50305" y="143377"/>
                    <a:pt x="36944" y="130017"/>
                  </a:cubicBezTo>
                  <a:cubicBezTo>
                    <a:pt x="23584" y="116656"/>
                    <a:pt x="16608" y="98130"/>
                    <a:pt x="17805" y="791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5" name="Google Shape;2005;p35"/>
          <p:cNvGrpSpPr/>
          <p:nvPr/>
        </p:nvGrpSpPr>
        <p:grpSpPr>
          <a:xfrm>
            <a:off x="1802458" y="3349568"/>
            <a:ext cx="379099" cy="452438"/>
            <a:chOff x="1802458" y="3349568"/>
            <a:chExt cx="379099" cy="452438"/>
          </a:xfrm>
        </p:grpSpPr>
        <p:sp>
          <p:nvSpPr>
            <p:cNvPr id="2006" name="Google Shape;2006;p35"/>
            <p:cNvSpPr/>
            <p:nvPr/>
          </p:nvSpPr>
          <p:spPr>
            <a:xfrm>
              <a:off x="1925914" y="3384899"/>
              <a:ext cx="58851" cy="58850"/>
            </a:xfrm>
            <a:custGeom>
              <a:rect b="b" l="l" r="r" t="t"/>
              <a:pathLst>
                <a:path extrusionOk="0" h="78467" w="78468">
                  <a:moveTo>
                    <a:pt x="41766" y="78390"/>
                  </a:moveTo>
                  <a:cubicBezTo>
                    <a:pt x="61406" y="77148"/>
                    <a:pt x="77150" y="61403"/>
                    <a:pt x="78390" y="41766"/>
                  </a:cubicBezTo>
                  <a:cubicBezTo>
                    <a:pt x="79102" y="30490"/>
                    <a:pt x="74944" y="19455"/>
                    <a:pt x="66979" y="11491"/>
                  </a:cubicBezTo>
                  <a:cubicBezTo>
                    <a:pt x="59013" y="3525"/>
                    <a:pt x="47971" y="-627"/>
                    <a:pt x="36702" y="77"/>
                  </a:cubicBezTo>
                  <a:cubicBezTo>
                    <a:pt x="17063" y="1319"/>
                    <a:pt x="1319" y="17063"/>
                    <a:pt x="78" y="36701"/>
                  </a:cubicBezTo>
                  <a:cubicBezTo>
                    <a:pt x="-633" y="47976"/>
                    <a:pt x="3525" y="59012"/>
                    <a:pt x="11490" y="66976"/>
                  </a:cubicBezTo>
                  <a:cubicBezTo>
                    <a:pt x="19197" y="74684"/>
                    <a:pt x="30108" y="79116"/>
                    <a:pt x="41766" y="78390"/>
                  </a:cubicBezTo>
                  <a:close/>
                  <a:moveTo>
                    <a:pt x="23987" y="54480"/>
                  </a:moveTo>
                  <a:cubicBezTo>
                    <a:pt x="19544" y="50037"/>
                    <a:pt x="17318" y="44120"/>
                    <a:pt x="17718" y="37815"/>
                  </a:cubicBezTo>
                  <a:cubicBezTo>
                    <a:pt x="18386" y="27214"/>
                    <a:pt x="27215" y="18385"/>
                    <a:pt x="37817" y="17715"/>
                  </a:cubicBezTo>
                  <a:cubicBezTo>
                    <a:pt x="43942" y="17319"/>
                    <a:pt x="49929" y="19433"/>
                    <a:pt x="54483" y="23985"/>
                  </a:cubicBezTo>
                  <a:cubicBezTo>
                    <a:pt x="58925" y="28428"/>
                    <a:pt x="61152" y="34345"/>
                    <a:pt x="60752" y="40650"/>
                  </a:cubicBezTo>
                  <a:cubicBezTo>
                    <a:pt x="60084" y="51252"/>
                    <a:pt x="51255" y="60080"/>
                    <a:pt x="40653" y="60751"/>
                  </a:cubicBezTo>
                  <a:cubicBezTo>
                    <a:pt x="34355" y="61155"/>
                    <a:pt x="28430" y="58922"/>
                    <a:pt x="23987" y="54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1802458" y="3349568"/>
              <a:ext cx="379099" cy="452438"/>
            </a:xfrm>
            <a:custGeom>
              <a:rect b="b" l="l" r="r" t="t"/>
              <a:pathLst>
                <a:path extrusionOk="0" h="603250" w="505465">
                  <a:moveTo>
                    <a:pt x="496630" y="330572"/>
                  </a:moveTo>
                  <a:lnTo>
                    <a:pt x="414619" y="330572"/>
                  </a:lnTo>
                  <a:lnTo>
                    <a:pt x="414619" y="257614"/>
                  </a:lnTo>
                  <a:cubicBezTo>
                    <a:pt x="414619" y="252732"/>
                    <a:pt x="410664" y="248777"/>
                    <a:pt x="405782" y="248777"/>
                  </a:cubicBezTo>
                  <a:lnTo>
                    <a:pt x="266469" y="248777"/>
                  </a:lnTo>
                  <a:lnTo>
                    <a:pt x="212680" y="194986"/>
                  </a:lnTo>
                  <a:lnTo>
                    <a:pt x="212680" y="172152"/>
                  </a:lnTo>
                  <a:cubicBezTo>
                    <a:pt x="217572" y="170973"/>
                    <a:pt x="221909" y="167876"/>
                    <a:pt x="224562" y="163494"/>
                  </a:cubicBezTo>
                  <a:lnTo>
                    <a:pt x="229250" y="155754"/>
                  </a:lnTo>
                  <a:cubicBezTo>
                    <a:pt x="229371" y="155555"/>
                    <a:pt x="229540" y="155389"/>
                    <a:pt x="229743" y="155272"/>
                  </a:cubicBezTo>
                  <a:lnTo>
                    <a:pt x="250588" y="143237"/>
                  </a:lnTo>
                  <a:cubicBezTo>
                    <a:pt x="250792" y="143119"/>
                    <a:pt x="251023" y="143055"/>
                    <a:pt x="251252" y="143049"/>
                  </a:cubicBezTo>
                  <a:lnTo>
                    <a:pt x="260301" y="142861"/>
                  </a:lnTo>
                  <a:cubicBezTo>
                    <a:pt x="266924" y="142723"/>
                    <a:pt x="273097" y="139072"/>
                    <a:pt x="276409" y="133335"/>
                  </a:cubicBezTo>
                  <a:lnTo>
                    <a:pt x="280824" y="125688"/>
                  </a:lnTo>
                  <a:cubicBezTo>
                    <a:pt x="284137" y="119950"/>
                    <a:pt x="284211" y="112778"/>
                    <a:pt x="281019" y="106974"/>
                  </a:cubicBezTo>
                  <a:lnTo>
                    <a:pt x="276662" y="99046"/>
                  </a:lnTo>
                  <a:cubicBezTo>
                    <a:pt x="276549" y="98841"/>
                    <a:pt x="276490" y="98610"/>
                    <a:pt x="276490" y="98377"/>
                  </a:cubicBezTo>
                  <a:lnTo>
                    <a:pt x="276490" y="74303"/>
                  </a:lnTo>
                  <a:cubicBezTo>
                    <a:pt x="276490" y="74071"/>
                    <a:pt x="276549" y="73840"/>
                    <a:pt x="276661" y="73638"/>
                  </a:cubicBezTo>
                  <a:cubicBezTo>
                    <a:pt x="276662" y="73637"/>
                    <a:pt x="276662" y="73637"/>
                    <a:pt x="276662" y="73635"/>
                  </a:cubicBezTo>
                  <a:lnTo>
                    <a:pt x="281020" y="65707"/>
                  </a:lnTo>
                  <a:cubicBezTo>
                    <a:pt x="284212" y="59902"/>
                    <a:pt x="284138" y="52730"/>
                    <a:pt x="280825" y="46992"/>
                  </a:cubicBezTo>
                  <a:lnTo>
                    <a:pt x="276410" y="39344"/>
                  </a:lnTo>
                  <a:cubicBezTo>
                    <a:pt x="273097" y="33610"/>
                    <a:pt x="266926" y="29960"/>
                    <a:pt x="260301" y="29820"/>
                  </a:cubicBezTo>
                  <a:lnTo>
                    <a:pt x="251258" y="29631"/>
                  </a:lnTo>
                  <a:cubicBezTo>
                    <a:pt x="251024" y="29625"/>
                    <a:pt x="250793" y="29562"/>
                    <a:pt x="250590" y="29445"/>
                  </a:cubicBezTo>
                  <a:lnTo>
                    <a:pt x="229748" y="17412"/>
                  </a:lnTo>
                  <a:cubicBezTo>
                    <a:pt x="229544" y="17293"/>
                    <a:pt x="229373" y="17127"/>
                    <a:pt x="229250" y="16926"/>
                  </a:cubicBezTo>
                  <a:lnTo>
                    <a:pt x="224562" y="9185"/>
                  </a:lnTo>
                  <a:cubicBezTo>
                    <a:pt x="221129" y="3519"/>
                    <a:pt x="214882" y="0"/>
                    <a:pt x="208258" y="0"/>
                  </a:cubicBezTo>
                  <a:lnTo>
                    <a:pt x="199427" y="0"/>
                  </a:lnTo>
                  <a:cubicBezTo>
                    <a:pt x="192803" y="0"/>
                    <a:pt x="186556" y="3519"/>
                    <a:pt x="183124" y="9187"/>
                  </a:cubicBezTo>
                  <a:lnTo>
                    <a:pt x="178435" y="16930"/>
                  </a:lnTo>
                  <a:cubicBezTo>
                    <a:pt x="178315" y="17127"/>
                    <a:pt x="178145" y="17294"/>
                    <a:pt x="177943" y="17409"/>
                  </a:cubicBezTo>
                  <a:lnTo>
                    <a:pt x="157094" y="29447"/>
                  </a:lnTo>
                  <a:cubicBezTo>
                    <a:pt x="156893" y="29563"/>
                    <a:pt x="156664" y="29625"/>
                    <a:pt x="156433" y="29631"/>
                  </a:cubicBezTo>
                  <a:lnTo>
                    <a:pt x="147382" y="29820"/>
                  </a:lnTo>
                  <a:cubicBezTo>
                    <a:pt x="140760" y="29960"/>
                    <a:pt x="134590" y="33610"/>
                    <a:pt x="131276" y="39346"/>
                  </a:cubicBezTo>
                  <a:lnTo>
                    <a:pt x="126862" y="46992"/>
                  </a:lnTo>
                  <a:cubicBezTo>
                    <a:pt x="123548" y="52730"/>
                    <a:pt x="123474" y="59902"/>
                    <a:pt x="126666" y="65705"/>
                  </a:cubicBezTo>
                  <a:lnTo>
                    <a:pt x="131025" y="73637"/>
                  </a:lnTo>
                  <a:cubicBezTo>
                    <a:pt x="131137" y="73840"/>
                    <a:pt x="131196" y="74070"/>
                    <a:pt x="131196" y="74302"/>
                  </a:cubicBezTo>
                  <a:lnTo>
                    <a:pt x="131196" y="98376"/>
                  </a:lnTo>
                  <a:cubicBezTo>
                    <a:pt x="131196" y="98609"/>
                    <a:pt x="131136" y="98841"/>
                    <a:pt x="131024" y="99044"/>
                  </a:cubicBezTo>
                  <a:lnTo>
                    <a:pt x="126666" y="106972"/>
                  </a:lnTo>
                  <a:cubicBezTo>
                    <a:pt x="123474" y="112777"/>
                    <a:pt x="123548" y="119949"/>
                    <a:pt x="126862" y="125687"/>
                  </a:cubicBezTo>
                  <a:lnTo>
                    <a:pt x="131276" y="133334"/>
                  </a:lnTo>
                  <a:cubicBezTo>
                    <a:pt x="134588" y="139070"/>
                    <a:pt x="140761" y="142722"/>
                    <a:pt x="147385" y="142860"/>
                  </a:cubicBezTo>
                  <a:lnTo>
                    <a:pt x="156428" y="143048"/>
                  </a:lnTo>
                  <a:cubicBezTo>
                    <a:pt x="156662" y="143054"/>
                    <a:pt x="156895" y="143119"/>
                    <a:pt x="157096" y="143234"/>
                  </a:cubicBezTo>
                  <a:lnTo>
                    <a:pt x="177943" y="155272"/>
                  </a:lnTo>
                  <a:cubicBezTo>
                    <a:pt x="178145" y="155389"/>
                    <a:pt x="178315" y="155554"/>
                    <a:pt x="178436" y="155753"/>
                  </a:cubicBezTo>
                  <a:lnTo>
                    <a:pt x="183124" y="163494"/>
                  </a:lnTo>
                  <a:cubicBezTo>
                    <a:pt x="185777" y="167874"/>
                    <a:pt x="190113" y="170971"/>
                    <a:pt x="195005" y="172151"/>
                  </a:cubicBezTo>
                  <a:lnTo>
                    <a:pt x="195005" y="194988"/>
                  </a:lnTo>
                  <a:lnTo>
                    <a:pt x="180603" y="209390"/>
                  </a:lnTo>
                  <a:cubicBezTo>
                    <a:pt x="177152" y="212842"/>
                    <a:pt x="177152" y="218437"/>
                    <a:pt x="180603" y="221888"/>
                  </a:cubicBezTo>
                  <a:cubicBezTo>
                    <a:pt x="184055" y="225337"/>
                    <a:pt x="189649" y="225337"/>
                    <a:pt x="193100" y="221888"/>
                  </a:cubicBezTo>
                  <a:lnTo>
                    <a:pt x="203842" y="211145"/>
                  </a:lnTo>
                  <a:lnTo>
                    <a:pt x="250309" y="257613"/>
                  </a:lnTo>
                  <a:lnTo>
                    <a:pt x="203842" y="304079"/>
                  </a:lnTo>
                  <a:lnTo>
                    <a:pt x="157374" y="257613"/>
                  </a:lnTo>
                  <a:lnTo>
                    <a:pt x="168117" y="246871"/>
                  </a:lnTo>
                  <a:cubicBezTo>
                    <a:pt x="171568" y="243418"/>
                    <a:pt x="171568" y="237824"/>
                    <a:pt x="168117" y="234373"/>
                  </a:cubicBezTo>
                  <a:cubicBezTo>
                    <a:pt x="164665" y="230923"/>
                    <a:pt x="159071" y="230923"/>
                    <a:pt x="155620" y="234373"/>
                  </a:cubicBezTo>
                  <a:lnTo>
                    <a:pt x="141216" y="248777"/>
                  </a:lnTo>
                  <a:lnTo>
                    <a:pt x="55303" y="248777"/>
                  </a:lnTo>
                  <a:cubicBezTo>
                    <a:pt x="50422" y="248777"/>
                    <a:pt x="46467" y="252732"/>
                    <a:pt x="46467" y="257614"/>
                  </a:cubicBezTo>
                  <a:lnTo>
                    <a:pt x="46467" y="330572"/>
                  </a:lnTo>
                  <a:lnTo>
                    <a:pt x="8837" y="330572"/>
                  </a:lnTo>
                  <a:cubicBezTo>
                    <a:pt x="3955" y="330572"/>
                    <a:pt x="0" y="334527"/>
                    <a:pt x="0" y="339408"/>
                  </a:cubicBezTo>
                  <a:lnTo>
                    <a:pt x="0" y="432341"/>
                  </a:lnTo>
                  <a:cubicBezTo>
                    <a:pt x="0" y="437222"/>
                    <a:pt x="3955" y="441177"/>
                    <a:pt x="8837" y="441177"/>
                  </a:cubicBezTo>
                  <a:lnTo>
                    <a:pt x="46467" y="441177"/>
                  </a:lnTo>
                  <a:lnTo>
                    <a:pt x="46467" y="506318"/>
                  </a:lnTo>
                  <a:cubicBezTo>
                    <a:pt x="46467" y="511199"/>
                    <a:pt x="50422" y="515154"/>
                    <a:pt x="55303" y="515154"/>
                  </a:cubicBezTo>
                  <a:lnTo>
                    <a:pt x="147602" y="515154"/>
                  </a:lnTo>
                  <a:cubicBezTo>
                    <a:pt x="151410" y="539481"/>
                    <a:pt x="170679" y="558750"/>
                    <a:pt x="195005" y="562558"/>
                  </a:cubicBezTo>
                  <a:lnTo>
                    <a:pt x="195005" y="594413"/>
                  </a:lnTo>
                  <a:cubicBezTo>
                    <a:pt x="195005" y="599295"/>
                    <a:pt x="198961" y="603250"/>
                    <a:pt x="203842" y="603250"/>
                  </a:cubicBezTo>
                  <a:cubicBezTo>
                    <a:pt x="208723" y="603250"/>
                    <a:pt x="212679" y="599295"/>
                    <a:pt x="212679" y="594413"/>
                  </a:cubicBezTo>
                  <a:lnTo>
                    <a:pt x="212679" y="562553"/>
                  </a:lnTo>
                  <a:cubicBezTo>
                    <a:pt x="213771" y="562381"/>
                    <a:pt x="214858" y="562178"/>
                    <a:pt x="215940" y="561944"/>
                  </a:cubicBezTo>
                  <a:cubicBezTo>
                    <a:pt x="220709" y="560909"/>
                    <a:pt x="223737" y="556205"/>
                    <a:pt x="222704" y="551435"/>
                  </a:cubicBezTo>
                  <a:cubicBezTo>
                    <a:pt x="221670" y="546667"/>
                    <a:pt x="216972" y="543645"/>
                    <a:pt x="212196" y="544671"/>
                  </a:cubicBezTo>
                  <a:cubicBezTo>
                    <a:pt x="209442" y="545269"/>
                    <a:pt x="206632" y="545571"/>
                    <a:pt x="203843" y="545571"/>
                  </a:cubicBezTo>
                  <a:cubicBezTo>
                    <a:pt x="182198" y="545571"/>
                    <a:pt x="164589" y="527963"/>
                    <a:pt x="164589" y="506319"/>
                  </a:cubicBezTo>
                  <a:cubicBezTo>
                    <a:pt x="164589" y="484675"/>
                    <a:pt x="182198" y="467066"/>
                    <a:pt x="203843" y="467066"/>
                  </a:cubicBezTo>
                  <a:cubicBezTo>
                    <a:pt x="225487" y="467066"/>
                    <a:pt x="243096" y="484675"/>
                    <a:pt x="243096" y="506319"/>
                  </a:cubicBezTo>
                  <a:cubicBezTo>
                    <a:pt x="243096" y="514138"/>
                    <a:pt x="240803" y="521688"/>
                    <a:pt x="236463" y="528154"/>
                  </a:cubicBezTo>
                  <a:cubicBezTo>
                    <a:pt x="233744" y="532206"/>
                    <a:pt x="234826" y="537696"/>
                    <a:pt x="238879" y="540415"/>
                  </a:cubicBezTo>
                  <a:cubicBezTo>
                    <a:pt x="242934" y="543135"/>
                    <a:pt x="248422" y="542053"/>
                    <a:pt x="251141" y="538000"/>
                  </a:cubicBezTo>
                  <a:cubicBezTo>
                    <a:pt x="255784" y="531078"/>
                    <a:pt x="258813" y="523305"/>
                    <a:pt x="260086" y="515154"/>
                  </a:cubicBezTo>
                  <a:lnTo>
                    <a:pt x="405781" y="515154"/>
                  </a:lnTo>
                  <a:cubicBezTo>
                    <a:pt x="410662" y="515154"/>
                    <a:pt x="414618" y="511199"/>
                    <a:pt x="414618" y="506318"/>
                  </a:cubicBezTo>
                  <a:lnTo>
                    <a:pt x="414618" y="441177"/>
                  </a:lnTo>
                  <a:lnTo>
                    <a:pt x="496629" y="441177"/>
                  </a:lnTo>
                  <a:cubicBezTo>
                    <a:pt x="501510" y="441177"/>
                    <a:pt x="505466" y="437222"/>
                    <a:pt x="505466" y="432341"/>
                  </a:cubicBezTo>
                  <a:lnTo>
                    <a:pt x="505466" y="339408"/>
                  </a:lnTo>
                  <a:cubicBezTo>
                    <a:pt x="505467" y="334528"/>
                    <a:pt x="501510" y="330572"/>
                    <a:pt x="496630" y="330572"/>
                  </a:cubicBezTo>
                  <a:close/>
                  <a:moveTo>
                    <a:pt x="186779" y="139967"/>
                  </a:moveTo>
                  <a:lnTo>
                    <a:pt x="165931" y="127929"/>
                  </a:lnTo>
                  <a:cubicBezTo>
                    <a:pt x="163160" y="126330"/>
                    <a:pt x="160005" y="125449"/>
                    <a:pt x="156800" y="125381"/>
                  </a:cubicBezTo>
                  <a:lnTo>
                    <a:pt x="147754" y="125192"/>
                  </a:lnTo>
                  <a:cubicBezTo>
                    <a:pt x="147272" y="125181"/>
                    <a:pt x="146823" y="124916"/>
                    <a:pt x="146582" y="124498"/>
                  </a:cubicBezTo>
                  <a:lnTo>
                    <a:pt x="142167" y="116851"/>
                  </a:lnTo>
                  <a:cubicBezTo>
                    <a:pt x="141926" y="116434"/>
                    <a:pt x="141920" y="115912"/>
                    <a:pt x="142153" y="115489"/>
                  </a:cubicBezTo>
                  <a:lnTo>
                    <a:pt x="146512" y="107560"/>
                  </a:lnTo>
                  <a:cubicBezTo>
                    <a:pt x="148054" y="104753"/>
                    <a:pt x="148868" y="101579"/>
                    <a:pt x="148868" y="98378"/>
                  </a:cubicBezTo>
                  <a:lnTo>
                    <a:pt x="148868" y="74303"/>
                  </a:lnTo>
                  <a:cubicBezTo>
                    <a:pt x="148868" y="71101"/>
                    <a:pt x="148053" y="67926"/>
                    <a:pt x="146511" y="65123"/>
                  </a:cubicBezTo>
                  <a:lnTo>
                    <a:pt x="142153" y="57191"/>
                  </a:lnTo>
                  <a:cubicBezTo>
                    <a:pt x="141920" y="56769"/>
                    <a:pt x="141926" y="56247"/>
                    <a:pt x="142167" y="55830"/>
                  </a:cubicBezTo>
                  <a:lnTo>
                    <a:pt x="146582" y="48185"/>
                  </a:lnTo>
                  <a:cubicBezTo>
                    <a:pt x="146822" y="47766"/>
                    <a:pt x="147273" y="47500"/>
                    <a:pt x="147753" y="47489"/>
                  </a:cubicBezTo>
                  <a:lnTo>
                    <a:pt x="156805" y="47301"/>
                  </a:lnTo>
                  <a:cubicBezTo>
                    <a:pt x="160009" y="47233"/>
                    <a:pt x="163165" y="46350"/>
                    <a:pt x="165933" y="44751"/>
                  </a:cubicBezTo>
                  <a:lnTo>
                    <a:pt x="186782" y="32713"/>
                  </a:lnTo>
                  <a:cubicBezTo>
                    <a:pt x="189556" y="31111"/>
                    <a:pt x="191899" y="28816"/>
                    <a:pt x="193553" y="26081"/>
                  </a:cubicBezTo>
                  <a:lnTo>
                    <a:pt x="198241" y="18343"/>
                  </a:lnTo>
                  <a:cubicBezTo>
                    <a:pt x="198490" y="17930"/>
                    <a:pt x="198945" y="17675"/>
                    <a:pt x="199427" y="17675"/>
                  </a:cubicBezTo>
                  <a:lnTo>
                    <a:pt x="208258" y="17675"/>
                  </a:lnTo>
                  <a:cubicBezTo>
                    <a:pt x="208740" y="17675"/>
                    <a:pt x="209195" y="17931"/>
                    <a:pt x="209444" y="18341"/>
                  </a:cubicBezTo>
                  <a:lnTo>
                    <a:pt x="214130" y="26078"/>
                  </a:lnTo>
                  <a:cubicBezTo>
                    <a:pt x="215786" y="28816"/>
                    <a:pt x="218129" y="31110"/>
                    <a:pt x="220906" y="32716"/>
                  </a:cubicBezTo>
                  <a:lnTo>
                    <a:pt x="241749" y="44749"/>
                  </a:lnTo>
                  <a:cubicBezTo>
                    <a:pt x="244520" y="46350"/>
                    <a:pt x="247677" y="47233"/>
                    <a:pt x="250885" y="47301"/>
                  </a:cubicBezTo>
                  <a:lnTo>
                    <a:pt x="259929" y="47489"/>
                  </a:lnTo>
                  <a:cubicBezTo>
                    <a:pt x="260412" y="47500"/>
                    <a:pt x="260863" y="47765"/>
                    <a:pt x="261104" y="48183"/>
                  </a:cubicBezTo>
                  <a:lnTo>
                    <a:pt x="265518" y="55830"/>
                  </a:lnTo>
                  <a:cubicBezTo>
                    <a:pt x="265759" y="56247"/>
                    <a:pt x="265765" y="56769"/>
                    <a:pt x="265533" y="57193"/>
                  </a:cubicBezTo>
                  <a:lnTo>
                    <a:pt x="261174" y="65123"/>
                  </a:lnTo>
                  <a:cubicBezTo>
                    <a:pt x="259631" y="67927"/>
                    <a:pt x="258817" y="71102"/>
                    <a:pt x="258817" y="74303"/>
                  </a:cubicBezTo>
                  <a:lnTo>
                    <a:pt x="258817" y="98377"/>
                  </a:lnTo>
                  <a:cubicBezTo>
                    <a:pt x="258817" y="101578"/>
                    <a:pt x="259631" y="104752"/>
                    <a:pt x="261174" y="107560"/>
                  </a:cubicBezTo>
                  <a:lnTo>
                    <a:pt x="265533" y="115489"/>
                  </a:lnTo>
                  <a:cubicBezTo>
                    <a:pt x="265765" y="115911"/>
                    <a:pt x="265759" y="116433"/>
                    <a:pt x="265518" y="116850"/>
                  </a:cubicBezTo>
                  <a:lnTo>
                    <a:pt x="261104" y="124497"/>
                  </a:lnTo>
                  <a:cubicBezTo>
                    <a:pt x="260862" y="124914"/>
                    <a:pt x="260413" y="125180"/>
                    <a:pt x="259932" y="125191"/>
                  </a:cubicBezTo>
                  <a:lnTo>
                    <a:pt x="250880" y="125379"/>
                  </a:lnTo>
                  <a:cubicBezTo>
                    <a:pt x="247680" y="125448"/>
                    <a:pt x="244524" y="126329"/>
                    <a:pt x="241752" y="127929"/>
                  </a:cubicBezTo>
                  <a:lnTo>
                    <a:pt x="220907" y="139965"/>
                  </a:lnTo>
                  <a:cubicBezTo>
                    <a:pt x="218134" y="141566"/>
                    <a:pt x="215790" y="143861"/>
                    <a:pt x="214133" y="146599"/>
                  </a:cubicBezTo>
                  <a:lnTo>
                    <a:pt x="209444" y="154338"/>
                  </a:lnTo>
                  <a:cubicBezTo>
                    <a:pt x="209195" y="154750"/>
                    <a:pt x="208740" y="155006"/>
                    <a:pt x="208258" y="155006"/>
                  </a:cubicBezTo>
                  <a:lnTo>
                    <a:pt x="199427" y="155006"/>
                  </a:lnTo>
                  <a:cubicBezTo>
                    <a:pt x="198945" y="155006"/>
                    <a:pt x="198490" y="154749"/>
                    <a:pt x="198241" y="154339"/>
                  </a:cubicBezTo>
                  <a:lnTo>
                    <a:pt x="193554" y="146599"/>
                  </a:lnTo>
                  <a:cubicBezTo>
                    <a:pt x="191895" y="143862"/>
                    <a:pt x="189552" y="141567"/>
                    <a:pt x="186779" y="139967"/>
                  </a:cubicBezTo>
                  <a:close/>
                  <a:moveTo>
                    <a:pt x="17673" y="348245"/>
                  </a:moveTo>
                  <a:lnTo>
                    <a:pt x="92933" y="348245"/>
                  </a:lnTo>
                  <a:lnTo>
                    <a:pt x="92933" y="423504"/>
                  </a:lnTo>
                  <a:lnTo>
                    <a:pt x="17673" y="423504"/>
                  </a:lnTo>
                  <a:close/>
                  <a:moveTo>
                    <a:pt x="396944" y="497481"/>
                  </a:moveTo>
                  <a:lnTo>
                    <a:pt x="260083" y="497481"/>
                  </a:lnTo>
                  <a:cubicBezTo>
                    <a:pt x="255825" y="470272"/>
                    <a:pt x="232228" y="449392"/>
                    <a:pt x="203843" y="449392"/>
                  </a:cubicBezTo>
                  <a:cubicBezTo>
                    <a:pt x="175459" y="449392"/>
                    <a:pt x="151860" y="470273"/>
                    <a:pt x="147602" y="497481"/>
                  </a:cubicBezTo>
                  <a:lnTo>
                    <a:pt x="64140" y="497481"/>
                  </a:lnTo>
                  <a:lnTo>
                    <a:pt x="64140" y="441177"/>
                  </a:lnTo>
                  <a:lnTo>
                    <a:pt x="101770" y="441177"/>
                  </a:lnTo>
                  <a:cubicBezTo>
                    <a:pt x="106652" y="441177"/>
                    <a:pt x="110607" y="437222"/>
                    <a:pt x="110607" y="432341"/>
                  </a:cubicBezTo>
                  <a:lnTo>
                    <a:pt x="110607" y="339408"/>
                  </a:lnTo>
                  <a:cubicBezTo>
                    <a:pt x="110607" y="334527"/>
                    <a:pt x="106652" y="330572"/>
                    <a:pt x="101770" y="330572"/>
                  </a:cubicBezTo>
                  <a:lnTo>
                    <a:pt x="64140" y="330572"/>
                  </a:lnTo>
                  <a:lnTo>
                    <a:pt x="64140" y="266450"/>
                  </a:lnTo>
                  <a:lnTo>
                    <a:pt x="141217" y="266450"/>
                  </a:lnTo>
                  <a:lnTo>
                    <a:pt x="197595" y="322827"/>
                  </a:lnTo>
                  <a:cubicBezTo>
                    <a:pt x="199321" y="324552"/>
                    <a:pt x="201583" y="325415"/>
                    <a:pt x="203844" y="325415"/>
                  </a:cubicBezTo>
                  <a:cubicBezTo>
                    <a:pt x="206105" y="325415"/>
                    <a:pt x="208368" y="324552"/>
                    <a:pt x="210094" y="322827"/>
                  </a:cubicBezTo>
                  <a:lnTo>
                    <a:pt x="266470" y="266450"/>
                  </a:lnTo>
                  <a:lnTo>
                    <a:pt x="396947" y="266450"/>
                  </a:lnTo>
                  <a:lnTo>
                    <a:pt x="396947" y="330572"/>
                  </a:lnTo>
                  <a:lnTo>
                    <a:pt x="314932" y="330572"/>
                  </a:lnTo>
                  <a:cubicBezTo>
                    <a:pt x="310050" y="330572"/>
                    <a:pt x="306095" y="334527"/>
                    <a:pt x="306095" y="339408"/>
                  </a:cubicBezTo>
                  <a:lnTo>
                    <a:pt x="306095" y="432341"/>
                  </a:lnTo>
                  <a:cubicBezTo>
                    <a:pt x="306095" y="437222"/>
                    <a:pt x="310050" y="441177"/>
                    <a:pt x="314932" y="441177"/>
                  </a:cubicBezTo>
                  <a:lnTo>
                    <a:pt x="396944" y="441177"/>
                  </a:lnTo>
                  <a:close/>
                  <a:moveTo>
                    <a:pt x="487794" y="423504"/>
                  </a:moveTo>
                  <a:lnTo>
                    <a:pt x="323769" y="423504"/>
                  </a:lnTo>
                  <a:lnTo>
                    <a:pt x="323769" y="348245"/>
                  </a:lnTo>
                  <a:lnTo>
                    <a:pt x="487794" y="3482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1910472" y="3621539"/>
              <a:ext cx="21911" cy="13255"/>
            </a:xfrm>
            <a:custGeom>
              <a:rect b="b" l="l" r="r" t="t"/>
              <a:pathLst>
                <a:path extrusionOk="0" h="17673" w="29215">
                  <a:moveTo>
                    <a:pt x="2037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379" y="17673"/>
                  </a:lnTo>
                  <a:cubicBezTo>
                    <a:pt x="25260" y="17673"/>
                    <a:pt x="29215" y="13718"/>
                    <a:pt x="29215" y="8837"/>
                  </a:cubicBezTo>
                  <a:cubicBezTo>
                    <a:pt x="29215" y="3955"/>
                    <a:pt x="25260" y="0"/>
                    <a:pt x="20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1940926" y="3621539"/>
              <a:ext cx="59281" cy="13255"/>
            </a:xfrm>
            <a:custGeom>
              <a:rect b="b" l="l" r="r" t="t"/>
              <a:pathLst>
                <a:path extrusionOk="0" h="17673" w="79042">
                  <a:moveTo>
                    <a:pt x="7020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0206" y="17673"/>
                  </a:lnTo>
                  <a:cubicBezTo>
                    <a:pt x="75087" y="17673"/>
                    <a:pt x="79042" y="13718"/>
                    <a:pt x="79042" y="8837"/>
                  </a:cubicBezTo>
                  <a:cubicBezTo>
                    <a:pt x="79042" y="3955"/>
                    <a:pt x="75087" y="0"/>
                    <a:pt x="70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1910472" y="3643153"/>
              <a:ext cx="21911" cy="13255"/>
            </a:xfrm>
            <a:custGeom>
              <a:rect b="b" l="l" r="r" t="t"/>
              <a:pathLst>
                <a:path extrusionOk="0" h="17673" w="29215">
                  <a:moveTo>
                    <a:pt x="2037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379" y="17673"/>
                  </a:lnTo>
                  <a:cubicBezTo>
                    <a:pt x="25260" y="17673"/>
                    <a:pt x="29215" y="13718"/>
                    <a:pt x="29215" y="8837"/>
                  </a:cubicBezTo>
                  <a:cubicBezTo>
                    <a:pt x="29215" y="3955"/>
                    <a:pt x="25260" y="0"/>
                    <a:pt x="20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1940926" y="3643153"/>
              <a:ext cx="59281" cy="13255"/>
            </a:xfrm>
            <a:custGeom>
              <a:rect b="b" l="l" r="r" t="t"/>
              <a:pathLst>
                <a:path extrusionOk="0" h="17673" w="79042">
                  <a:moveTo>
                    <a:pt x="7020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0206" y="17673"/>
                  </a:lnTo>
                  <a:cubicBezTo>
                    <a:pt x="75087" y="17673"/>
                    <a:pt x="79042" y="13718"/>
                    <a:pt x="79042" y="8837"/>
                  </a:cubicBezTo>
                  <a:cubicBezTo>
                    <a:pt x="79042" y="3955"/>
                    <a:pt x="75087" y="0"/>
                    <a:pt x="70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2" name="Google Shape;2012;p35"/>
          <p:cNvGrpSpPr/>
          <p:nvPr/>
        </p:nvGrpSpPr>
        <p:grpSpPr>
          <a:xfrm>
            <a:off x="1765790" y="2714379"/>
            <a:ext cx="452438" cy="381696"/>
            <a:chOff x="1765790" y="2714379"/>
            <a:chExt cx="452438" cy="381696"/>
          </a:xfrm>
        </p:grpSpPr>
        <p:sp>
          <p:nvSpPr>
            <p:cNvPr id="2013" name="Google Shape;2013;p35"/>
            <p:cNvSpPr/>
            <p:nvPr/>
          </p:nvSpPr>
          <p:spPr>
            <a:xfrm>
              <a:off x="1790803" y="2767198"/>
              <a:ext cx="402410" cy="308933"/>
            </a:xfrm>
            <a:custGeom>
              <a:rect b="b" l="l" r="r" t="t"/>
              <a:pathLst>
                <a:path extrusionOk="0" h="411911" w="536546">
                  <a:moveTo>
                    <a:pt x="121879" y="411910"/>
                  </a:moveTo>
                  <a:cubicBezTo>
                    <a:pt x="126759" y="411910"/>
                    <a:pt x="130716" y="407955"/>
                    <a:pt x="130716" y="403074"/>
                  </a:cubicBezTo>
                  <a:lnTo>
                    <a:pt x="130716" y="87884"/>
                  </a:lnTo>
                  <a:lnTo>
                    <a:pt x="259436" y="87884"/>
                  </a:lnTo>
                  <a:lnTo>
                    <a:pt x="259436" y="403075"/>
                  </a:lnTo>
                  <a:cubicBezTo>
                    <a:pt x="259436" y="407956"/>
                    <a:pt x="263393" y="411911"/>
                    <a:pt x="268273" y="411911"/>
                  </a:cubicBezTo>
                  <a:cubicBezTo>
                    <a:pt x="273153" y="411911"/>
                    <a:pt x="277110" y="407956"/>
                    <a:pt x="277110" y="403075"/>
                  </a:cubicBezTo>
                  <a:lnTo>
                    <a:pt x="277110" y="87884"/>
                  </a:lnTo>
                  <a:lnTo>
                    <a:pt x="405831" y="87884"/>
                  </a:lnTo>
                  <a:lnTo>
                    <a:pt x="405831" y="403075"/>
                  </a:lnTo>
                  <a:cubicBezTo>
                    <a:pt x="405831" y="407956"/>
                    <a:pt x="409786" y="411911"/>
                    <a:pt x="414667" y="411911"/>
                  </a:cubicBezTo>
                  <a:cubicBezTo>
                    <a:pt x="419549" y="411911"/>
                    <a:pt x="423504" y="407956"/>
                    <a:pt x="423504" y="403075"/>
                  </a:cubicBezTo>
                  <a:lnTo>
                    <a:pt x="423504" y="87884"/>
                  </a:lnTo>
                  <a:lnTo>
                    <a:pt x="527709" y="87884"/>
                  </a:lnTo>
                  <a:cubicBezTo>
                    <a:pt x="532591" y="87884"/>
                    <a:pt x="536546" y="83927"/>
                    <a:pt x="536546" y="79047"/>
                  </a:cubicBezTo>
                  <a:cubicBezTo>
                    <a:pt x="536546" y="74167"/>
                    <a:pt x="532591" y="70210"/>
                    <a:pt x="527709" y="70210"/>
                  </a:cubicBezTo>
                  <a:lnTo>
                    <a:pt x="423504" y="70210"/>
                  </a:lnTo>
                  <a:lnTo>
                    <a:pt x="423504" y="8837"/>
                  </a:lnTo>
                  <a:cubicBezTo>
                    <a:pt x="423504" y="3956"/>
                    <a:pt x="419549" y="0"/>
                    <a:pt x="414667" y="0"/>
                  </a:cubicBezTo>
                  <a:cubicBezTo>
                    <a:pt x="409786" y="0"/>
                    <a:pt x="405831" y="3956"/>
                    <a:pt x="405831" y="8837"/>
                  </a:cubicBezTo>
                  <a:lnTo>
                    <a:pt x="405831" y="70209"/>
                  </a:lnTo>
                  <a:lnTo>
                    <a:pt x="277110" y="70209"/>
                  </a:lnTo>
                  <a:lnTo>
                    <a:pt x="277110" y="8837"/>
                  </a:lnTo>
                  <a:cubicBezTo>
                    <a:pt x="277110" y="3956"/>
                    <a:pt x="273153" y="0"/>
                    <a:pt x="268273" y="0"/>
                  </a:cubicBezTo>
                  <a:cubicBezTo>
                    <a:pt x="263393" y="0"/>
                    <a:pt x="259436" y="3956"/>
                    <a:pt x="259436" y="8837"/>
                  </a:cubicBezTo>
                  <a:lnTo>
                    <a:pt x="259436" y="70209"/>
                  </a:lnTo>
                  <a:lnTo>
                    <a:pt x="130716" y="70209"/>
                  </a:lnTo>
                  <a:lnTo>
                    <a:pt x="130716" y="8837"/>
                  </a:lnTo>
                  <a:cubicBezTo>
                    <a:pt x="130716" y="3956"/>
                    <a:pt x="126759" y="0"/>
                    <a:pt x="121879" y="0"/>
                  </a:cubicBezTo>
                  <a:cubicBezTo>
                    <a:pt x="116999" y="0"/>
                    <a:pt x="113042" y="3956"/>
                    <a:pt x="113042" y="8837"/>
                  </a:cubicBezTo>
                  <a:lnTo>
                    <a:pt x="113042" y="70209"/>
                  </a:lnTo>
                  <a:lnTo>
                    <a:pt x="8837" y="70209"/>
                  </a:lnTo>
                  <a:cubicBezTo>
                    <a:pt x="3956" y="70209"/>
                    <a:pt x="0" y="74166"/>
                    <a:pt x="0" y="79046"/>
                  </a:cubicBezTo>
                  <a:cubicBezTo>
                    <a:pt x="0" y="83926"/>
                    <a:pt x="3956" y="87882"/>
                    <a:pt x="8837" y="87882"/>
                  </a:cubicBezTo>
                  <a:lnTo>
                    <a:pt x="113042" y="87882"/>
                  </a:lnTo>
                  <a:lnTo>
                    <a:pt x="113042" y="403074"/>
                  </a:lnTo>
                  <a:cubicBezTo>
                    <a:pt x="113042" y="407955"/>
                    <a:pt x="116999" y="411910"/>
                    <a:pt x="121879" y="411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1814889" y="2789078"/>
              <a:ext cx="24852" cy="13255"/>
            </a:xfrm>
            <a:custGeom>
              <a:rect b="b" l="l" r="r" t="t"/>
              <a:pathLst>
                <a:path extrusionOk="0" h="17673" w="33136">
                  <a:moveTo>
                    <a:pt x="24300" y="17673"/>
                  </a:moveTo>
                  <a:cubicBezTo>
                    <a:pt x="29180" y="17673"/>
                    <a:pt x="33136" y="13717"/>
                    <a:pt x="33136" y="8837"/>
                  </a:cubicBezTo>
                  <a:cubicBezTo>
                    <a:pt x="33136" y="3956"/>
                    <a:pt x="29180" y="0"/>
                    <a:pt x="24300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1924685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8" y="17673"/>
                  </a:moveTo>
                  <a:cubicBezTo>
                    <a:pt x="29179" y="17673"/>
                    <a:pt x="33135" y="13717"/>
                    <a:pt x="33135" y="8837"/>
                  </a:cubicBezTo>
                  <a:cubicBezTo>
                    <a:pt x="33135" y="3956"/>
                    <a:pt x="29179" y="0"/>
                    <a:pt x="24298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2034480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2144276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1799975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1799975" y="2923875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72907" y="14900"/>
                  </a:move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1799975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58005" y="0"/>
                  </a:move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7" y="6683"/>
                    <a:pt x="66222" y="0"/>
                    <a:pt x="58005" y="0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1909771" y="2854580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58006"/>
                  </a:moveTo>
                  <a:lnTo>
                    <a:pt x="72907" y="14901"/>
                  </a:ln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2" y="72908"/>
                    <a:pt x="72907" y="66223"/>
                    <a:pt x="72907" y="58006"/>
                  </a:cubicBezTo>
                  <a:close/>
                  <a:moveTo>
                    <a:pt x="55234" y="55235"/>
                  </a:moveTo>
                  <a:lnTo>
                    <a:pt x="17672" y="55235"/>
                  </a:lnTo>
                  <a:lnTo>
                    <a:pt x="17672" y="17673"/>
                  </a:lnTo>
                  <a:lnTo>
                    <a:pt x="55234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1909771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14901" y="72907"/>
                  </a:move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-1" y="66223"/>
                    <a:pt x="6684" y="72907"/>
                    <a:pt x="14901" y="72907"/>
                  </a:cubicBezTo>
                  <a:close/>
                  <a:moveTo>
                    <a:pt x="17672" y="17673"/>
                  </a:moveTo>
                  <a:lnTo>
                    <a:pt x="55234" y="17673"/>
                  </a:lnTo>
                  <a:lnTo>
                    <a:pt x="55234" y="55235"/>
                  </a:lnTo>
                  <a:lnTo>
                    <a:pt x="17672" y="552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2019567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2129362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2129362" y="2923875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72907" y="14900"/>
                  </a:move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2129362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58006" y="0"/>
                  </a:move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8" y="6683"/>
                    <a:pt x="66223" y="0"/>
                    <a:pt x="58006" y="0"/>
                  </a:cubicBezTo>
                  <a:close/>
                  <a:moveTo>
                    <a:pt x="55235" y="55234"/>
                  </a:moveTo>
                  <a:lnTo>
                    <a:pt x="17673" y="55234"/>
                  </a:lnTo>
                  <a:lnTo>
                    <a:pt x="17673" y="17672"/>
                  </a:lnTo>
                  <a:lnTo>
                    <a:pt x="55235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1921679" y="2944587"/>
              <a:ext cx="30863" cy="13255"/>
            </a:xfrm>
            <a:custGeom>
              <a:rect b="b" l="l" r="r" t="t"/>
              <a:pathLst>
                <a:path extrusionOk="0" h="17673" w="41151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32315" y="17673"/>
                  </a:lnTo>
                  <a:cubicBezTo>
                    <a:pt x="37195" y="17673"/>
                    <a:pt x="41152" y="13718"/>
                    <a:pt x="41152" y="8837"/>
                  </a:cubicBezTo>
                  <a:cubicBezTo>
                    <a:pt x="41152" y="3955"/>
                    <a:pt x="37195" y="0"/>
                    <a:pt x="3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2031475" y="3013882"/>
              <a:ext cx="30863" cy="13255"/>
            </a:xfrm>
            <a:custGeom>
              <a:rect b="b" l="l" r="r" t="t"/>
              <a:pathLst>
                <a:path extrusionOk="0" h="17673" w="41151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2315" y="17673"/>
                  </a:lnTo>
                  <a:cubicBezTo>
                    <a:pt x="37196" y="17673"/>
                    <a:pt x="41152" y="13718"/>
                    <a:pt x="41152" y="8837"/>
                  </a:cubicBezTo>
                  <a:cubicBezTo>
                    <a:pt x="41152" y="3955"/>
                    <a:pt x="37196" y="0"/>
                    <a:pt x="3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1765790" y="2714379"/>
              <a:ext cx="452438" cy="381696"/>
            </a:xfrm>
            <a:custGeom>
              <a:rect b="b" l="l" r="r" t="t"/>
              <a:pathLst>
                <a:path extrusionOk="0" h="508928" w="603250">
                  <a:moveTo>
                    <a:pt x="594413" y="33906"/>
                  </a:moveTo>
                  <a:lnTo>
                    <a:pt x="586450" y="33906"/>
                  </a:lnTo>
                  <a:lnTo>
                    <a:pt x="568648" y="8653"/>
                  </a:lnTo>
                  <a:cubicBezTo>
                    <a:pt x="564828" y="3234"/>
                    <a:pt x="558591" y="0"/>
                    <a:pt x="551961" y="0"/>
                  </a:cubicBezTo>
                  <a:lnTo>
                    <a:pt x="114341" y="0"/>
                  </a:lnTo>
                  <a:cubicBezTo>
                    <a:pt x="109460" y="0"/>
                    <a:pt x="105504" y="3956"/>
                    <a:pt x="105504" y="8837"/>
                  </a:cubicBezTo>
                  <a:cubicBezTo>
                    <a:pt x="105504" y="13717"/>
                    <a:pt x="109460" y="17673"/>
                    <a:pt x="114341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9" y="18835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79010" y="17673"/>
                  </a:lnTo>
                  <a:cubicBezTo>
                    <a:pt x="83891" y="17673"/>
                    <a:pt x="87847" y="13717"/>
                    <a:pt x="87847" y="8837"/>
                  </a:cubicBezTo>
                  <a:cubicBezTo>
                    <a:pt x="87847" y="3956"/>
                    <a:pt x="83891" y="0"/>
                    <a:pt x="79010" y="0"/>
                  </a:cubicBezTo>
                  <a:lnTo>
                    <a:pt x="51290" y="0"/>
                  </a:lnTo>
                  <a:cubicBezTo>
                    <a:pt x="44661" y="0"/>
                    <a:pt x="38422" y="3235"/>
                    <a:pt x="34603" y="8653"/>
                  </a:cubicBezTo>
                  <a:lnTo>
                    <a:pt x="16800" y="33906"/>
                  </a:lnTo>
                  <a:lnTo>
                    <a:pt x="8837" y="33906"/>
                  </a:lnTo>
                  <a:cubicBezTo>
                    <a:pt x="3956" y="33906"/>
                    <a:pt x="0" y="37862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6" y="508929"/>
                    <a:pt x="8837" y="508929"/>
                  </a:cubicBezTo>
                  <a:lnTo>
                    <a:pt x="225405" y="508929"/>
                  </a:lnTo>
                  <a:cubicBezTo>
                    <a:pt x="230285" y="508929"/>
                    <a:pt x="234241" y="504973"/>
                    <a:pt x="234241" y="500092"/>
                  </a:cubicBezTo>
                  <a:cubicBezTo>
                    <a:pt x="234241" y="495211"/>
                    <a:pt x="230285" y="491255"/>
                    <a:pt x="225405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260735" y="491255"/>
                  </a:lnTo>
                  <a:cubicBezTo>
                    <a:pt x="255855" y="491255"/>
                    <a:pt x="251898" y="495211"/>
                    <a:pt x="251898" y="500092"/>
                  </a:cubicBezTo>
                  <a:cubicBezTo>
                    <a:pt x="251898" y="504973"/>
                    <a:pt x="255855" y="508929"/>
                    <a:pt x="260735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2"/>
                    <a:pt x="599294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2019567" y="2923874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64071" y="27626"/>
                  </a:moveTo>
                  <a:cubicBezTo>
                    <a:pt x="68952" y="27626"/>
                    <a:pt x="72907" y="23670"/>
                    <a:pt x="72907" y="18789"/>
                  </a:cubicBezTo>
                  <a:lnTo>
                    <a:pt x="72907" y="14901"/>
                  </a:ln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7"/>
                  </a:lnTo>
                  <a:cubicBezTo>
                    <a:pt x="0" y="66224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3"/>
                    <a:pt x="72907" y="58007"/>
                  </a:cubicBezTo>
                  <a:lnTo>
                    <a:pt x="72907" y="54119"/>
                  </a:lnTo>
                  <a:cubicBezTo>
                    <a:pt x="72907" y="49238"/>
                    <a:pt x="68952" y="45283"/>
                    <a:pt x="64071" y="45283"/>
                  </a:cubicBezTo>
                  <a:cubicBezTo>
                    <a:pt x="59189" y="45283"/>
                    <a:pt x="55234" y="49238"/>
                    <a:pt x="55234" y="54119"/>
                  </a:cubicBezTo>
                  <a:lnTo>
                    <a:pt x="55234" y="55234"/>
                  </a:ln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lnTo>
                    <a:pt x="55234" y="18788"/>
                  </a:lnTo>
                  <a:cubicBezTo>
                    <a:pt x="55234" y="23669"/>
                    <a:pt x="59189" y="27626"/>
                    <a:pt x="64071" y="27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1" name="Google Shape;2031;p35"/>
          <p:cNvGrpSpPr/>
          <p:nvPr/>
        </p:nvGrpSpPr>
        <p:grpSpPr>
          <a:xfrm>
            <a:off x="1126014" y="3349568"/>
            <a:ext cx="258016" cy="452434"/>
            <a:chOff x="1126014" y="3349568"/>
            <a:chExt cx="258016" cy="452434"/>
          </a:xfrm>
        </p:grpSpPr>
        <p:sp>
          <p:nvSpPr>
            <p:cNvPr id="2032" name="Google Shape;2032;p35"/>
            <p:cNvSpPr/>
            <p:nvPr/>
          </p:nvSpPr>
          <p:spPr>
            <a:xfrm>
              <a:off x="1126014" y="3349568"/>
              <a:ext cx="258016" cy="452434"/>
            </a:xfrm>
            <a:custGeom>
              <a:rect b="b" l="l" r="r" t="t"/>
              <a:pathLst>
                <a:path extrusionOk="0" h="603245" w="344021">
                  <a:moveTo>
                    <a:pt x="340035" y="240951"/>
                  </a:moveTo>
                  <a:lnTo>
                    <a:pt x="329972" y="222645"/>
                  </a:lnTo>
                  <a:cubicBezTo>
                    <a:pt x="328778" y="220474"/>
                    <a:pt x="328147" y="218015"/>
                    <a:pt x="328147" y="215535"/>
                  </a:cubicBezTo>
                  <a:lnTo>
                    <a:pt x="328147" y="159965"/>
                  </a:lnTo>
                  <a:cubicBezTo>
                    <a:pt x="328147" y="157485"/>
                    <a:pt x="328778" y="155026"/>
                    <a:pt x="329973" y="152853"/>
                  </a:cubicBezTo>
                  <a:lnTo>
                    <a:pt x="340035" y="134548"/>
                  </a:lnTo>
                  <a:cubicBezTo>
                    <a:pt x="345465" y="124669"/>
                    <a:pt x="345339" y="112466"/>
                    <a:pt x="339703" y="102702"/>
                  </a:cubicBezTo>
                  <a:lnTo>
                    <a:pt x="329511" y="85052"/>
                  </a:lnTo>
                  <a:cubicBezTo>
                    <a:pt x="323874" y="75287"/>
                    <a:pt x="313370" y="69074"/>
                    <a:pt x="302098" y="68839"/>
                  </a:cubicBezTo>
                  <a:lnTo>
                    <a:pt x="281213" y="68402"/>
                  </a:lnTo>
                  <a:cubicBezTo>
                    <a:pt x="279011" y="68356"/>
                    <a:pt x="276801" y="67797"/>
                    <a:pt x="274821" y="66789"/>
                  </a:cubicBezTo>
                  <a:cubicBezTo>
                    <a:pt x="270476" y="64576"/>
                    <a:pt x="265153" y="66302"/>
                    <a:pt x="262935" y="70650"/>
                  </a:cubicBezTo>
                  <a:cubicBezTo>
                    <a:pt x="260719" y="74997"/>
                    <a:pt x="262449" y="80319"/>
                    <a:pt x="266796" y="82536"/>
                  </a:cubicBezTo>
                  <a:cubicBezTo>
                    <a:pt x="271135" y="84746"/>
                    <a:pt x="275993" y="85969"/>
                    <a:pt x="280842" y="86070"/>
                  </a:cubicBezTo>
                  <a:lnTo>
                    <a:pt x="301727" y="86507"/>
                  </a:lnTo>
                  <a:cubicBezTo>
                    <a:pt x="306857" y="86616"/>
                    <a:pt x="311638" y="89442"/>
                    <a:pt x="314205" y="93888"/>
                  </a:cubicBezTo>
                  <a:lnTo>
                    <a:pt x="324396" y="111538"/>
                  </a:lnTo>
                  <a:cubicBezTo>
                    <a:pt x="326961" y="115982"/>
                    <a:pt x="327020" y="121537"/>
                    <a:pt x="324547" y="126034"/>
                  </a:cubicBezTo>
                  <a:lnTo>
                    <a:pt x="314486" y="144338"/>
                  </a:lnTo>
                  <a:cubicBezTo>
                    <a:pt x="311860" y="149111"/>
                    <a:pt x="310473" y="154516"/>
                    <a:pt x="310473" y="159966"/>
                  </a:cubicBezTo>
                  <a:lnTo>
                    <a:pt x="310473" y="215536"/>
                  </a:lnTo>
                  <a:cubicBezTo>
                    <a:pt x="310473" y="220986"/>
                    <a:pt x="311861" y="226391"/>
                    <a:pt x="314485" y="231163"/>
                  </a:cubicBezTo>
                  <a:lnTo>
                    <a:pt x="324547" y="249467"/>
                  </a:lnTo>
                  <a:cubicBezTo>
                    <a:pt x="327020" y="253964"/>
                    <a:pt x="326962" y="259518"/>
                    <a:pt x="324396" y="263963"/>
                  </a:cubicBezTo>
                  <a:lnTo>
                    <a:pt x="314205" y="281616"/>
                  </a:lnTo>
                  <a:cubicBezTo>
                    <a:pt x="311638" y="286060"/>
                    <a:pt x="306858" y="288886"/>
                    <a:pt x="301727" y="288994"/>
                  </a:cubicBezTo>
                  <a:lnTo>
                    <a:pt x="280843" y="289433"/>
                  </a:lnTo>
                  <a:cubicBezTo>
                    <a:pt x="278576" y="289480"/>
                    <a:pt x="276321" y="289769"/>
                    <a:pt x="274122" y="290285"/>
                  </a:cubicBezTo>
                  <a:cubicBezTo>
                    <a:pt x="276007" y="280325"/>
                    <a:pt x="272886" y="269919"/>
                    <a:pt x="265314" y="262522"/>
                  </a:cubicBezTo>
                  <a:cubicBezTo>
                    <a:pt x="259377" y="256721"/>
                    <a:pt x="251526" y="253612"/>
                    <a:pt x="243238" y="253724"/>
                  </a:cubicBezTo>
                  <a:cubicBezTo>
                    <a:pt x="234937" y="253852"/>
                    <a:pt x="227195" y="257219"/>
                    <a:pt x="221448" y="263194"/>
                  </a:cubicBezTo>
                  <a:lnTo>
                    <a:pt x="144506" y="342981"/>
                  </a:lnTo>
                  <a:lnTo>
                    <a:pt x="138369" y="332844"/>
                  </a:lnTo>
                  <a:cubicBezTo>
                    <a:pt x="135546" y="328182"/>
                    <a:pt x="131560" y="324279"/>
                    <a:pt x="126841" y="321556"/>
                  </a:cubicBezTo>
                  <a:lnTo>
                    <a:pt x="78716" y="293770"/>
                  </a:lnTo>
                  <a:cubicBezTo>
                    <a:pt x="73996" y="291046"/>
                    <a:pt x="68622" y="289546"/>
                    <a:pt x="63177" y="289433"/>
                  </a:cubicBezTo>
                  <a:lnTo>
                    <a:pt x="42292" y="288994"/>
                  </a:lnTo>
                  <a:cubicBezTo>
                    <a:pt x="37162" y="288886"/>
                    <a:pt x="32381" y="286060"/>
                    <a:pt x="29815" y="281615"/>
                  </a:cubicBezTo>
                  <a:lnTo>
                    <a:pt x="19623" y="263963"/>
                  </a:lnTo>
                  <a:cubicBezTo>
                    <a:pt x="17057" y="259519"/>
                    <a:pt x="16999" y="253965"/>
                    <a:pt x="19471" y="249467"/>
                  </a:cubicBezTo>
                  <a:lnTo>
                    <a:pt x="29534" y="231164"/>
                  </a:lnTo>
                  <a:cubicBezTo>
                    <a:pt x="32159" y="226390"/>
                    <a:pt x="33547" y="220985"/>
                    <a:pt x="33547" y="215536"/>
                  </a:cubicBezTo>
                  <a:lnTo>
                    <a:pt x="33547" y="159966"/>
                  </a:lnTo>
                  <a:cubicBezTo>
                    <a:pt x="33547" y="154517"/>
                    <a:pt x="32159" y="149112"/>
                    <a:pt x="29535" y="144339"/>
                  </a:cubicBezTo>
                  <a:lnTo>
                    <a:pt x="19472" y="126034"/>
                  </a:lnTo>
                  <a:cubicBezTo>
                    <a:pt x="17000" y="121538"/>
                    <a:pt x="17058" y="115983"/>
                    <a:pt x="19624" y="111539"/>
                  </a:cubicBezTo>
                  <a:lnTo>
                    <a:pt x="29816" y="93888"/>
                  </a:lnTo>
                  <a:cubicBezTo>
                    <a:pt x="32382" y="89444"/>
                    <a:pt x="37163" y="86616"/>
                    <a:pt x="42293" y="86507"/>
                  </a:cubicBezTo>
                  <a:lnTo>
                    <a:pt x="63180" y="86070"/>
                  </a:lnTo>
                  <a:cubicBezTo>
                    <a:pt x="68628" y="85955"/>
                    <a:pt x="74002" y="84455"/>
                    <a:pt x="78718" y="81731"/>
                  </a:cubicBezTo>
                  <a:lnTo>
                    <a:pt x="126840" y="53947"/>
                  </a:lnTo>
                  <a:cubicBezTo>
                    <a:pt x="131559" y="51223"/>
                    <a:pt x="135546" y="47320"/>
                    <a:pt x="138369" y="42659"/>
                  </a:cubicBezTo>
                  <a:lnTo>
                    <a:pt x="149191" y="24791"/>
                  </a:lnTo>
                  <a:cubicBezTo>
                    <a:pt x="151849" y="20401"/>
                    <a:pt x="156688" y="17675"/>
                    <a:pt x="161820" y="17675"/>
                  </a:cubicBezTo>
                  <a:lnTo>
                    <a:pt x="182204" y="17675"/>
                  </a:lnTo>
                  <a:cubicBezTo>
                    <a:pt x="187335" y="17675"/>
                    <a:pt x="192174" y="20401"/>
                    <a:pt x="194833" y="24792"/>
                  </a:cubicBezTo>
                  <a:lnTo>
                    <a:pt x="205654" y="42655"/>
                  </a:lnTo>
                  <a:cubicBezTo>
                    <a:pt x="208474" y="47317"/>
                    <a:pt x="212460" y="51222"/>
                    <a:pt x="217182" y="53946"/>
                  </a:cubicBezTo>
                  <a:lnTo>
                    <a:pt x="235873" y="64737"/>
                  </a:lnTo>
                  <a:cubicBezTo>
                    <a:pt x="240100" y="67175"/>
                    <a:pt x="245504" y="65730"/>
                    <a:pt x="247944" y="61503"/>
                  </a:cubicBezTo>
                  <a:cubicBezTo>
                    <a:pt x="250384" y="57277"/>
                    <a:pt x="248936" y="51872"/>
                    <a:pt x="244710" y="49432"/>
                  </a:cubicBezTo>
                  <a:lnTo>
                    <a:pt x="226017" y="38641"/>
                  </a:lnTo>
                  <a:cubicBezTo>
                    <a:pt x="223869" y="37400"/>
                    <a:pt x="222056" y="35625"/>
                    <a:pt x="220772" y="33503"/>
                  </a:cubicBezTo>
                  <a:lnTo>
                    <a:pt x="209950" y="15637"/>
                  </a:lnTo>
                  <a:cubicBezTo>
                    <a:pt x="204108" y="5991"/>
                    <a:pt x="193477" y="0"/>
                    <a:pt x="182202" y="0"/>
                  </a:cubicBezTo>
                  <a:lnTo>
                    <a:pt x="161819" y="0"/>
                  </a:lnTo>
                  <a:cubicBezTo>
                    <a:pt x="150545" y="0"/>
                    <a:pt x="139913" y="5991"/>
                    <a:pt x="134073" y="15635"/>
                  </a:cubicBezTo>
                  <a:lnTo>
                    <a:pt x="123251" y="33503"/>
                  </a:lnTo>
                  <a:cubicBezTo>
                    <a:pt x="121967" y="35625"/>
                    <a:pt x="120153" y="37400"/>
                    <a:pt x="118005" y="38640"/>
                  </a:cubicBezTo>
                  <a:lnTo>
                    <a:pt x="69880" y="66425"/>
                  </a:lnTo>
                  <a:cubicBezTo>
                    <a:pt x="67733" y="67665"/>
                    <a:pt x="65287" y="68348"/>
                    <a:pt x="62808" y="68401"/>
                  </a:cubicBezTo>
                  <a:lnTo>
                    <a:pt x="41924" y="68838"/>
                  </a:lnTo>
                  <a:cubicBezTo>
                    <a:pt x="30652" y="69073"/>
                    <a:pt x="20149" y="75286"/>
                    <a:pt x="14511" y="85050"/>
                  </a:cubicBezTo>
                  <a:lnTo>
                    <a:pt x="4319" y="102701"/>
                  </a:lnTo>
                  <a:cubicBezTo>
                    <a:pt x="-1318" y="112465"/>
                    <a:pt x="-1446" y="124668"/>
                    <a:pt x="3986" y="134547"/>
                  </a:cubicBezTo>
                  <a:lnTo>
                    <a:pt x="14050" y="152853"/>
                  </a:lnTo>
                  <a:cubicBezTo>
                    <a:pt x="15245" y="155025"/>
                    <a:pt x="15875" y="157484"/>
                    <a:pt x="15875" y="159964"/>
                  </a:cubicBezTo>
                  <a:lnTo>
                    <a:pt x="15875" y="215533"/>
                  </a:lnTo>
                  <a:cubicBezTo>
                    <a:pt x="15875" y="218014"/>
                    <a:pt x="15244" y="220473"/>
                    <a:pt x="14049" y="222645"/>
                  </a:cubicBezTo>
                  <a:lnTo>
                    <a:pt x="3986" y="240950"/>
                  </a:lnTo>
                  <a:cubicBezTo>
                    <a:pt x="-1446" y="250829"/>
                    <a:pt x="-1318" y="263032"/>
                    <a:pt x="4319" y="272796"/>
                  </a:cubicBezTo>
                  <a:lnTo>
                    <a:pt x="14511" y="290448"/>
                  </a:lnTo>
                  <a:cubicBezTo>
                    <a:pt x="20147" y="300212"/>
                    <a:pt x="30651" y="306424"/>
                    <a:pt x="41923" y="306660"/>
                  </a:cubicBezTo>
                  <a:lnTo>
                    <a:pt x="62808" y="307098"/>
                  </a:lnTo>
                  <a:cubicBezTo>
                    <a:pt x="64777" y="307139"/>
                    <a:pt x="66725" y="307579"/>
                    <a:pt x="68519" y="308379"/>
                  </a:cubicBezTo>
                  <a:cubicBezTo>
                    <a:pt x="60185" y="323010"/>
                    <a:pt x="56767" y="339947"/>
                    <a:pt x="58854" y="356870"/>
                  </a:cubicBezTo>
                  <a:cubicBezTo>
                    <a:pt x="59406" y="361347"/>
                    <a:pt x="63215" y="364626"/>
                    <a:pt x="67613" y="364626"/>
                  </a:cubicBezTo>
                  <a:cubicBezTo>
                    <a:pt x="72946" y="364626"/>
                    <a:pt x="77043" y="359964"/>
                    <a:pt x="76395" y="354706"/>
                  </a:cubicBezTo>
                  <a:cubicBezTo>
                    <a:pt x="74777" y="341595"/>
                    <a:pt x="77420" y="328477"/>
                    <a:pt x="83866" y="317147"/>
                  </a:cubicBezTo>
                  <a:lnTo>
                    <a:pt x="118006" y="336859"/>
                  </a:lnTo>
                  <a:cubicBezTo>
                    <a:pt x="120153" y="338098"/>
                    <a:pt x="121967" y="339874"/>
                    <a:pt x="123252" y="341994"/>
                  </a:cubicBezTo>
                  <a:lnTo>
                    <a:pt x="131817" y="356136"/>
                  </a:lnTo>
                  <a:lnTo>
                    <a:pt x="127758" y="360345"/>
                  </a:lnTo>
                  <a:cubicBezTo>
                    <a:pt x="124371" y="363858"/>
                    <a:pt x="124471" y="369452"/>
                    <a:pt x="127984" y="372839"/>
                  </a:cubicBezTo>
                  <a:cubicBezTo>
                    <a:pt x="131498" y="376229"/>
                    <a:pt x="137091" y="376128"/>
                    <a:pt x="140479" y="372613"/>
                  </a:cubicBezTo>
                  <a:lnTo>
                    <a:pt x="234179" y="275448"/>
                  </a:lnTo>
                  <a:cubicBezTo>
                    <a:pt x="236643" y="272887"/>
                    <a:pt x="239958" y="271446"/>
                    <a:pt x="243512" y="271391"/>
                  </a:cubicBezTo>
                  <a:cubicBezTo>
                    <a:pt x="247065" y="271336"/>
                    <a:pt x="250422" y="272674"/>
                    <a:pt x="252964" y="275157"/>
                  </a:cubicBezTo>
                  <a:cubicBezTo>
                    <a:pt x="257155" y="279252"/>
                    <a:pt x="258161" y="285499"/>
                    <a:pt x="255470" y="290702"/>
                  </a:cubicBezTo>
                  <a:lnTo>
                    <a:pt x="212079" y="374577"/>
                  </a:lnTo>
                  <a:cubicBezTo>
                    <a:pt x="208189" y="381721"/>
                    <a:pt x="209011" y="390373"/>
                    <a:pt x="214186" y="396660"/>
                  </a:cubicBezTo>
                  <a:cubicBezTo>
                    <a:pt x="225770" y="410732"/>
                    <a:pt x="229232" y="430163"/>
                    <a:pt x="223223" y="447370"/>
                  </a:cubicBezTo>
                  <a:cubicBezTo>
                    <a:pt x="220400" y="455456"/>
                    <a:pt x="218868" y="463899"/>
                    <a:pt x="218668" y="472484"/>
                  </a:cubicBezTo>
                  <a:lnTo>
                    <a:pt x="217735" y="517428"/>
                  </a:lnTo>
                  <a:lnTo>
                    <a:pt x="140233" y="517428"/>
                  </a:lnTo>
                  <a:lnTo>
                    <a:pt x="140233" y="477201"/>
                  </a:lnTo>
                  <a:cubicBezTo>
                    <a:pt x="140233" y="466015"/>
                    <a:pt x="136896" y="455219"/>
                    <a:pt x="130583" y="445981"/>
                  </a:cubicBezTo>
                  <a:lnTo>
                    <a:pt x="89414" y="385745"/>
                  </a:lnTo>
                  <a:cubicBezTo>
                    <a:pt x="86660" y="381717"/>
                    <a:pt x="81163" y="380684"/>
                    <a:pt x="77132" y="383436"/>
                  </a:cubicBezTo>
                  <a:cubicBezTo>
                    <a:pt x="73103" y="386191"/>
                    <a:pt x="72069" y="391690"/>
                    <a:pt x="74823" y="395719"/>
                  </a:cubicBezTo>
                  <a:lnTo>
                    <a:pt x="115991" y="455953"/>
                  </a:lnTo>
                  <a:cubicBezTo>
                    <a:pt x="120288" y="462242"/>
                    <a:pt x="122560" y="469588"/>
                    <a:pt x="122560" y="477201"/>
                  </a:cubicBezTo>
                  <a:lnTo>
                    <a:pt x="122560" y="517428"/>
                  </a:lnTo>
                  <a:lnTo>
                    <a:pt x="111337" y="517428"/>
                  </a:lnTo>
                  <a:cubicBezTo>
                    <a:pt x="99649" y="517428"/>
                    <a:pt x="90140" y="526938"/>
                    <a:pt x="90140" y="538626"/>
                  </a:cubicBezTo>
                  <a:lnTo>
                    <a:pt x="90140" y="582049"/>
                  </a:lnTo>
                  <a:cubicBezTo>
                    <a:pt x="90140" y="593737"/>
                    <a:pt x="99649" y="603245"/>
                    <a:pt x="111337" y="603245"/>
                  </a:cubicBezTo>
                  <a:lnTo>
                    <a:pt x="134118" y="603245"/>
                  </a:lnTo>
                  <a:cubicBezTo>
                    <a:pt x="138998" y="603245"/>
                    <a:pt x="142955" y="599290"/>
                    <a:pt x="142955" y="594409"/>
                  </a:cubicBezTo>
                  <a:cubicBezTo>
                    <a:pt x="142955" y="589527"/>
                    <a:pt x="138998" y="585572"/>
                    <a:pt x="134118" y="585572"/>
                  </a:cubicBezTo>
                  <a:lnTo>
                    <a:pt x="111337" y="585572"/>
                  </a:lnTo>
                  <a:cubicBezTo>
                    <a:pt x="109394" y="585572"/>
                    <a:pt x="107813" y="583991"/>
                    <a:pt x="107813" y="582049"/>
                  </a:cubicBezTo>
                  <a:lnTo>
                    <a:pt x="107813" y="538626"/>
                  </a:lnTo>
                  <a:cubicBezTo>
                    <a:pt x="107813" y="536683"/>
                    <a:pt x="109394" y="535102"/>
                    <a:pt x="111337" y="535102"/>
                  </a:cubicBezTo>
                  <a:lnTo>
                    <a:pt x="247735" y="535102"/>
                  </a:lnTo>
                  <a:cubicBezTo>
                    <a:pt x="249678" y="535102"/>
                    <a:pt x="251259" y="536683"/>
                    <a:pt x="251259" y="538626"/>
                  </a:cubicBezTo>
                  <a:lnTo>
                    <a:pt x="251259" y="582049"/>
                  </a:lnTo>
                  <a:cubicBezTo>
                    <a:pt x="251259" y="583991"/>
                    <a:pt x="249678" y="585572"/>
                    <a:pt x="247735" y="585572"/>
                  </a:cubicBezTo>
                  <a:lnTo>
                    <a:pt x="169336" y="585572"/>
                  </a:lnTo>
                  <a:cubicBezTo>
                    <a:pt x="164456" y="585572"/>
                    <a:pt x="160500" y="589527"/>
                    <a:pt x="160500" y="594409"/>
                  </a:cubicBezTo>
                  <a:cubicBezTo>
                    <a:pt x="160500" y="599290"/>
                    <a:pt x="164456" y="603245"/>
                    <a:pt x="169336" y="603245"/>
                  </a:cubicBezTo>
                  <a:lnTo>
                    <a:pt x="247734" y="603245"/>
                  </a:lnTo>
                  <a:cubicBezTo>
                    <a:pt x="259422" y="603245"/>
                    <a:pt x="268931" y="593737"/>
                    <a:pt x="268931" y="582049"/>
                  </a:cubicBezTo>
                  <a:lnTo>
                    <a:pt x="268931" y="538626"/>
                  </a:lnTo>
                  <a:cubicBezTo>
                    <a:pt x="268931" y="526938"/>
                    <a:pt x="259422" y="517428"/>
                    <a:pt x="247734" y="517428"/>
                  </a:cubicBezTo>
                  <a:lnTo>
                    <a:pt x="235411" y="517428"/>
                  </a:lnTo>
                  <a:lnTo>
                    <a:pt x="236336" y="472873"/>
                  </a:lnTo>
                  <a:cubicBezTo>
                    <a:pt x="236491" y="466159"/>
                    <a:pt x="237693" y="459539"/>
                    <a:pt x="239908" y="453197"/>
                  </a:cubicBezTo>
                  <a:cubicBezTo>
                    <a:pt x="247937" y="430201"/>
                    <a:pt x="243310" y="404234"/>
                    <a:pt x="227830" y="385428"/>
                  </a:cubicBezTo>
                  <a:cubicBezTo>
                    <a:pt x="227265" y="384740"/>
                    <a:pt x="227176" y="383791"/>
                    <a:pt x="227609" y="383011"/>
                  </a:cubicBezTo>
                  <a:cubicBezTo>
                    <a:pt x="227649" y="382938"/>
                    <a:pt x="227688" y="382866"/>
                    <a:pt x="227727" y="382792"/>
                  </a:cubicBezTo>
                  <a:lnTo>
                    <a:pt x="262340" y="315883"/>
                  </a:lnTo>
                  <a:lnTo>
                    <a:pt x="274139" y="309070"/>
                  </a:lnTo>
                  <a:cubicBezTo>
                    <a:pt x="276288" y="307831"/>
                    <a:pt x="278733" y="307147"/>
                    <a:pt x="281213" y="307096"/>
                  </a:cubicBezTo>
                  <a:lnTo>
                    <a:pt x="302098" y="306657"/>
                  </a:lnTo>
                  <a:cubicBezTo>
                    <a:pt x="313370" y="306422"/>
                    <a:pt x="323874" y="300210"/>
                    <a:pt x="329511" y="290446"/>
                  </a:cubicBezTo>
                  <a:lnTo>
                    <a:pt x="339703" y="272793"/>
                  </a:lnTo>
                  <a:cubicBezTo>
                    <a:pt x="345339" y="263032"/>
                    <a:pt x="345468" y="250829"/>
                    <a:pt x="340035" y="240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1195766" y="3431126"/>
              <a:ext cx="118510" cy="118511"/>
            </a:xfrm>
            <a:custGeom>
              <a:rect b="b" l="l" r="r" t="t"/>
              <a:pathLst>
                <a:path extrusionOk="0" h="158015" w="158014">
                  <a:moveTo>
                    <a:pt x="73892" y="158"/>
                  </a:moveTo>
                  <a:cubicBezTo>
                    <a:pt x="34355" y="2657"/>
                    <a:pt x="2658" y="34354"/>
                    <a:pt x="159" y="73892"/>
                  </a:cubicBezTo>
                  <a:cubicBezTo>
                    <a:pt x="-1278" y="96608"/>
                    <a:pt x="7098" y="118836"/>
                    <a:pt x="23136" y="134876"/>
                  </a:cubicBezTo>
                  <a:cubicBezTo>
                    <a:pt x="39202" y="150941"/>
                    <a:pt x="61446" y="159292"/>
                    <a:pt x="84122" y="157857"/>
                  </a:cubicBezTo>
                  <a:cubicBezTo>
                    <a:pt x="123660" y="155358"/>
                    <a:pt x="155358" y="123660"/>
                    <a:pt x="157857" y="84123"/>
                  </a:cubicBezTo>
                  <a:cubicBezTo>
                    <a:pt x="159292" y="61406"/>
                    <a:pt x="150916" y="39178"/>
                    <a:pt x="134877" y="23138"/>
                  </a:cubicBezTo>
                  <a:cubicBezTo>
                    <a:pt x="118836" y="7096"/>
                    <a:pt x="96608" y="-1274"/>
                    <a:pt x="73892" y="158"/>
                  </a:cubicBezTo>
                  <a:close/>
                  <a:moveTo>
                    <a:pt x="140219" y="83008"/>
                  </a:moveTo>
                  <a:cubicBezTo>
                    <a:pt x="138280" y="113684"/>
                    <a:pt x="113685" y="138280"/>
                    <a:pt x="83009" y="140218"/>
                  </a:cubicBezTo>
                  <a:cubicBezTo>
                    <a:pt x="65357" y="141330"/>
                    <a:pt x="48086" y="134831"/>
                    <a:pt x="35635" y="122378"/>
                  </a:cubicBezTo>
                  <a:cubicBezTo>
                    <a:pt x="23183" y="109926"/>
                    <a:pt x="16682" y="92659"/>
                    <a:pt x="17797" y="75005"/>
                  </a:cubicBezTo>
                  <a:cubicBezTo>
                    <a:pt x="19736" y="44329"/>
                    <a:pt x="44330" y="19734"/>
                    <a:pt x="75006" y="17796"/>
                  </a:cubicBezTo>
                  <a:cubicBezTo>
                    <a:pt x="92404" y="16690"/>
                    <a:pt x="109759" y="23013"/>
                    <a:pt x="122380" y="35635"/>
                  </a:cubicBezTo>
                  <a:cubicBezTo>
                    <a:pt x="134833" y="48087"/>
                    <a:pt x="141334" y="65355"/>
                    <a:pt x="140219" y="830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4" name="Google Shape;2034;p35"/>
          <p:cNvGrpSpPr/>
          <p:nvPr/>
        </p:nvGrpSpPr>
        <p:grpSpPr>
          <a:xfrm>
            <a:off x="3976750" y="2006316"/>
            <a:ext cx="452437" cy="452437"/>
            <a:chOff x="3976750" y="2006316"/>
            <a:chExt cx="452437" cy="452437"/>
          </a:xfrm>
        </p:grpSpPr>
        <p:sp>
          <p:nvSpPr>
            <p:cNvPr id="2035" name="Google Shape;2035;p35"/>
            <p:cNvSpPr/>
            <p:nvPr/>
          </p:nvSpPr>
          <p:spPr>
            <a:xfrm>
              <a:off x="4112765" y="2119067"/>
              <a:ext cx="180407" cy="226933"/>
            </a:xfrm>
            <a:custGeom>
              <a:rect b="b" l="l" r="r" t="t"/>
              <a:pathLst>
                <a:path extrusionOk="0" h="302578" w="240542">
                  <a:moveTo>
                    <a:pt x="194953" y="83211"/>
                  </a:moveTo>
                  <a:cubicBezTo>
                    <a:pt x="199835" y="83211"/>
                    <a:pt x="203790" y="79256"/>
                    <a:pt x="203790" y="74374"/>
                  </a:cubicBezTo>
                  <a:cubicBezTo>
                    <a:pt x="203790" y="69493"/>
                    <a:pt x="199835" y="65537"/>
                    <a:pt x="194953" y="65537"/>
                  </a:cubicBezTo>
                  <a:lnTo>
                    <a:pt x="187913" y="65537"/>
                  </a:lnTo>
                  <a:cubicBezTo>
                    <a:pt x="193595" y="56445"/>
                    <a:pt x="203896" y="44208"/>
                    <a:pt x="221035" y="36609"/>
                  </a:cubicBezTo>
                  <a:cubicBezTo>
                    <a:pt x="227069" y="33932"/>
                    <a:pt x="230929" y="27922"/>
                    <a:pt x="230868" y="21298"/>
                  </a:cubicBezTo>
                  <a:cubicBezTo>
                    <a:pt x="230806" y="14689"/>
                    <a:pt x="226846" y="8766"/>
                    <a:pt x="220779" y="6209"/>
                  </a:cubicBezTo>
                  <a:cubicBezTo>
                    <a:pt x="208877" y="1194"/>
                    <a:pt x="190686" y="-1811"/>
                    <a:pt x="169354" y="10304"/>
                  </a:cubicBezTo>
                  <a:cubicBezTo>
                    <a:pt x="161143" y="3459"/>
                    <a:pt x="152677" y="0"/>
                    <a:pt x="144110" y="0"/>
                  </a:cubicBezTo>
                  <a:cubicBezTo>
                    <a:pt x="144034" y="0"/>
                    <a:pt x="143954" y="0"/>
                    <a:pt x="143876" y="1"/>
                  </a:cubicBezTo>
                  <a:cubicBezTo>
                    <a:pt x="135919" y="60"/>
                    <a:pt x="128126" y="3100"/>
                    <a:pt x="120624" y="9056"/>
                  </a:cubicBezTo>
                  <a:cubicBezTo>
                    <a:pt x="114384" y="3644"/>
                    <a:pt x="107609" y="637"/>
                    <a:pt x="100400" y="97"/>
                  </a:cubicBezTo>
                  <a:cubicBezTo>
                    <a:pt x="90994" y="-604"/>
                    <a:pt x="81486" y="2795"/>
                    <a:pt x="71501" y="10480"/>
                  </a:cubicBezTo>
                  <a:cubicBezTo>
                    <a:pt x="50035" y="-1840"/>
                    <a:pt x="31725" y="1171"/>
                    <a:pt x="19764" y="6209"/>
                  </a:cubicBezTo>
                  <a:cubicBezTo>
                    <a:pt x="13697" y="8766"/>
                    <a:pt x="9737" y="14689"/>
                    <a:pt x="9675" y="21299"/>
                  </a:cubicBezTo>
                  <a:cubicBezTo>
                    <a:pt x="9614" y="27923"/>
                    <a:pt x="13474" y="33932"/>
                    <a:pt x="19509" y="36609"/>
                  </a:cubicBezTo>
                  <a:cubicBezTo>
                    <a:pt x="36495" y="44141"/>
                    <a:pt x="46828" y="56416"/>
                    <a:pt x="52559" y="65537"/>
                  </a:cubicBezTo>
                  <a:lnTo>
                    <a:pt x="45591" y="65537"/>
                  </a:lnTo>
                  <a:cubicBezTo>
                    <a:pt x="40711" y="65537"/>
                    <a:pt x="36754" y="69493"/>
                    <a:pt x="36754" y="74374"/>
                  </a:cubicBezTo>
                  <a:cubicBezTo>
                    <a:pt x="36754" y="79256"/>
                    <a:pt x="40711" y="83211"/>
                    <a:pt x="45591" y="83211"/>
                  </a:cubicBezTo>
                  <a:lnTo>
                    <a:pt x="49737" y="83211"/>
                  </a:lnTo>
                  <a:cubicBezTo>
                    <a:pt x="32021" y="110524"/>
                    <a:pt x="18854" y="137918"/>
                    <a:pt x="10518" y="164836"/>
                  </a:cubicBezTo>
                  <a:cubicBezTo>
                    <a:pt x="9074" y="169498"/>
                    <a:pt x="11683" y="174448"/>
                    <a:pt x="16345" y="175891"/>
                  </a:cubicBezTo>
                  <a:cubicBezTo>
                    <a:pt x="21007" y="177338"/>
                    <a:pt x="25957" y="174727"/>
                    <a:pt x="27400" y="170065"/>
                  </a:cubicBezTo>
                  <a:cubicBezTo>
                    <a:pt x="36227" y="141562"/>
                    <a:pt x="50887" y="112361"/>
                    <a:pt x="70999" y="83211"/>
                  </a:cubicBezTo>
                  <a:lnTo>
                    <a:pt x="169544" y="83211"/>
                  </a:lnTo>
                  <a:cubicBezTo>
                    <a:pt x="205370" y="135143"/>
                    <a:pt x="223782" y="187222"/>
                    <a:pt x="222836" y="234068"/>
                  </a:cubicBezTo>
                  <a:cubicBezTo>
                    <a:pt x="222527" y="249357"/>
                    <a:pt x="211257" y="262136"/>
                    <a:pt x="196045" y="264453"/>
                  </a:cubicBezTo>
                  <a:cubicBezTo>
                    <a:pt x="195140" y="264590"/>
                    <a:pt x="194238" y="264724"/>
                    <a:pt x="193333" y="264857"/>
                  </a:cubicBezTo>
                  <a:cubicBezTo>
                    <a:pt x="178040" y="267104"/>
                    <a:pt x="163136" y="271807"/>
                    <a:pt x="149040" y="278836"/>
                  </a:cubicBezTo>
                  <a:cubicBezTo>
                    <a:pt x="141190" y="282750"/>
                    <a:pt x="130973" y="284906"/>
                    <a:pt x="120271" y="284906"/>
                  </a:cubicBezTo>
                  <a:cubicBezTo>
                    <a:pt x="109570" y="284906"/>
                    <a:pt x="99352" y="282750"/>
                    <a:pt x="91503" y="278836"/>
                  </a:cubicBezTo>
                  <a:cubicBezTo>
                    <a:pt x="77405" y="271807"/>
                    <a:pt x="62503" y="267104"/>
                    <a:pt x="47210" y="264857"/>
                  </a:cubicBezTo>
                  <a:cubicBezTo>
                    <a:pt x="46306" y="264725"/>
                    <a:pt x="45404" y="264590"/>
                    <a:pt x="44505" y="264454"/>
                  </a:cubicBezTo>
                  <a:cubicBezTo>
                    <a:pt x="29286" y="262136"/>
                    <a:pt x="18017" y="249357"/>
                    <a:pt x="17707" y="234068"/>
                  </a:cubicBezTo>
                  <a:cubicBezTo>
                    <a:pt x="17508" y="224166"/>
                    <a:pt x="18190" y="213843"/>
                    <a:pt x="19735" y="203386"/>
                  </a:cubicBezTo>
                  <a:cubicBezTo>
                    <a:pt x="20448" y="198558"/>
                    <a:pt x="17112" y="194066"/>
                    <a:pt x="12285" y="193352"/>
                  </a:cubicBezTo>
                  <a:cubicBezTo>
                    <a:pt x="7453" y="192624"/>
                    <a:pt x="2964" y="195974"/>
                    <a:pt x="2251" y="200801"/>
                  </a:cubicBezTo>
                  <a:cubicBezTo>
                    <a:pt x="563" y="212229"/>
                    <a:pt x="-182" y="223541"/>
                    <a:pt x="37" y="234424"/>
                  </a:cubicBezTo>
                  <a:cubicBezTo>
                    <a:pt x="520" y="258331"/>
                    <a:pt x="18102" y="278309"/>
                    <a:pt x="41848" y="281925"/>
                  </a:cubicBezTo>
                  <a:cubicBezTo>
                    <a:pt x="42780" y="282067"/>
                    <a:pt x="43712" y="282206"/>
                    <a:pt x="44641" y="282342"/>
                  </a:cubicBezTo>
                  <a:cubicBezTo>
                    <a:pt x="58081" y="284316"/>
                    <a:pt x="71195" y="288456"/>
                    <a:pt x="83616" y="294650"/>
                  </a:cubicBezTo>
                  <a:cubicBezTo>
                    <a:pt x="93868" y="299762"/>
                    <a:pt x="106886" y="302578"/>
                    <a:pt x="120271" y="302578"/>
                  </a:cubicBezTo>
                  <a:cubicBezTo>
                    <a:pt x="133657" y="302578"/>
                    <a:pt x="146675" y="299762"/>
                    <a:pt x="156927" y="294650"/>
                  </a:cubicBezTo>
                  <a:cubicBezTo>
                    <a:pt x="169348" y="288456"/>
                    <a:pt x="182460" y="284316"/>
                    <a:pt x="195900" y="282342"/>
                  </a:cubicBezTo>
                  <a:cubicBezTo>
                    <a:pt x="196831" y="282206"/>
                    <a:pt x="197762" y="282067"/>
                    <a:pt x="198701" y="281924"/>
                  </a:cubicBezTo>
                  <a:cubicBezTo>
                    <a:pt x="222441" y="278308"/>
                    <a:pt x="240023" y="258331"/>
                    <a:pt x="240504" y="234424"/>
                  </a:cubicBezTo>
                  <a:cubicBezTo>
                    <a:pt x="241465" y="186925"/>
                    <a:pt x="224327" y="134930"/>
                    <a:pt x="190803" y="83210"/>
                  </a:cubicBezTo>
                  <a:lnTo>
                    <a:pt x="194953" y="83210"/>
                  </a:lnTo>
                  <a:close/>
                  <a:moveTo>
                    <a:pt x="29072" y="21558"/>
                  </a:moveTo>
                  <a:cubicBezTo>
                    <a:pt x="41346" y="17300"/>
                    <a:pt x="54170" y="19687"/>
                    <a:pt x="67228" y="28663"/>
                  </a:cubicBezTo>
                  <a:cubicBezTo>
                    <a:pt x="70596" y="30978"/>
                    <a:pt x="75115" y="30681"/>
                    <a:pt x="78151" y="27944"/>
                  </a:cubicBezTo>
                  <a:cubicBezTo>
                    <a:pt x="86162" y="20719"/>
                    <a:pt x="93203" y="17275"/>
                    <a:pt x="99076" y="17720"/>
                  </a:cubicBezTo>
                  <a:cubicBezTo>
                    <a:pt x="103924" y="18085"/>
                    <a:pt x="108622" y="21116"/>
                    <a:pt x="113441" y="26986"/>
                  </a:cubicBezTo>
                  <a:cubicBezTo>
                    <a:pt x="115051" y="28947"/>
                    <a:pt x="117425" y="30121"/>
                    <a:pt x="119959" y="30211"/>
                  </a:cubicBezTo>
                  <a:cubicBezTo>
                    <a:pt x="122503" y="30284"/>
                    <a:pt x="124944" y="29297"/>
                    <a:pt x="126689" y="27454"/>
                  </a:cubicBezTo>
                  <a:cubicBezTo>
                    <a:pt x="132796" y="21003"/>
                    <a:pt x="138621" y="17712"/>
                    <a:pt x="144006" y="17672"/>
                  </a:cubicBezTo>
                  <a:cubicBezTo>
                    <a:pt x="149475" y="17587"/>
                    <a:pt x="155555" y="20955"/>
                    <a:pt x="161983" y="27548"/>
                  </a:cubicBezTo>
                  <a:cubicBezTo>
                    <a:pt x="164985" y="30628"/>
                    <a:pt x="169769" y="31098"/>
                    <a:pt x="173316" y="28661"/>
                  </a:cubicBezTo>
                  <a:cubicBezTo>
                    <a:pt x="186373" y="19685"/>
                    <a:pt x="199198" y="17299"/>
                    <a:pt x="211471" y="21557"/>
                  </a:cubicBezTo>
                  <a:cubicBezTo>
                    <a:pt x="185434" y="33998"/>
                    <a:pt x="172790" y="54981"/>
                    <a:pt x="167817" y="65536"/>
                  </a:cubicBezTo>
                  <a:lnTo>
                    <a:pt x="157605" y="65536"/>
                  </a:lnTo>
                  <a:cubicBezTo>
                    <a:pt x="158240" y="63797"/>
                    <a:pt x="159076" y="63357"/>
                    <a:pt x="159464" y="63153"/>
                  </a:cubicBezTo>
                  <a:cubicBezTo>
                    <a:pt x="163783" y="60880"/>
                    <a:pt x="165443" y="55537"/>
                    <a:pt x="163171" y="51219"/>
                  </a:cubicBezTo>
                  <a:cubicBezTo>
                    <a:pt x="160898" y="46899"/>
                    <a:pt x="155555" y="45238"/>
                    <a:pt x="151236" y="47512"/>
                  </a:cubicBezTo>
                  <a:cubicBezTo>
                    <a:pt x="144695" y="50953"/>
                    <a:pt x="140778" y="57001"/>
                    <a:pt x="139545" y="65537"/>
                  </a:cubicBezTo>
                  <a:lnTo>
                    <a:pt x="129108" y="65537"/>
                  </a:lnTo>
                  <a:lnTo>
                    <a:pt x="129108" y="57613"/>
                  </a:lnTo>
                  <a:cubicBezTo>
                    <a:pt x="129108" y="52731"/>
                    <a:pt x="125152" y="48776"/>
                    <a:pt x="120271" y="48776"/>
                  </a:cubicBezTo>
                  <a:cubicBezTo>
                    <a:pt x="115391" y="48776"/>
                    <a:pt x="111435" y="52731"/>
                    <a:pt x="111435" y="57613"/>
                  </a:cubicBezTo>
                  <a:lnTo>
                    <a:pt x="111435" y="65537"/>
                  </a:lnTo>
                  <a:lnTo>
                    <a:pt x="100997" y="65537"/>
                  </a:lnTo>
                  <a:cubicBezTo>
                    <a:pt x="99763" y="57001"/>
                    <a:pt x="95847" y="50953"/>
                    <a:pt x="89304" y="47512"/>
                  </a:cubicBezTo>
                  <a:cubicBezTo>
                    <a:pt x="84987" y="45240"/>
                    <a:pt x="79643" y="46899"/>
                    <a:pt x="77370" y="51219"/>
                  </a:cubicBezTo>
                  <a:cubicBezTo>
                    <a:pt x="75098" y="55538"/>
                    <a:pt x="76757" y="60881"/>
                    <a:pt x="81077" y="63153"/>
                  </a:cubicBezTo>
                  <a:cubicBezTo>
                    <a:pt x="81464" y="63357"/>
                    <a:pt x="82302" y="63798"/>
                    <a:pt x="82936" y="65536"/>
                  </a:cubicBezTo>
                  <a:lnTo>
                    <a:pt x="72723" y="65536"/>
                  </a:lnTo>
                  <a:cubicBezTo>
                    <a:pt x="67753" y="54981"/>
                    <a:pt x="55108" y="33999"/>
                    <a:pt x="29072" y="215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4177525" y="2222579"/>
              <a:ext cx="50890" cy="69062"/>
            </a:xfrm>
            <a:custGeom>
              <a:rect b="b" l="l" r="r" t="t"/>
              <a:pathLst>
                <a:path extrusionOk="0" h="92082" w="67853">
                  <a:moveTo>
                    <a:pt x="0" y="47345"/>
                  </a:moveTo>
                  <a:cubicBezTo>
                    <a:pt x="0" y="52226"/>
                    <a:pt x="3956" y="56181"/>
                    <a:pt x="8837" y="56181"/>
                  </a:cubicBezTo>
                  <a:lnTo>
                    <a:pt x="16599" y="56181"/>
                  </a:lnTo>
                  <a:cubicBezTo>
                    <a:pt x="17003" y="61286"/>
                    <a:pt x="16217" y="63555"/>
                    <a:pt x="11499" y="69895"/>
                  </a:cubicBezTo>
                  <a:lnTo>
                    <a:pt x="5581" y="77336"/>
                  </a:lnTo>
                  <a:cubicBezTo>
                    <a:pt x="3478" y="79980"/>
                    <a:pt x="3067" y="83591"/>
                    <a:pt x="4522" y="86639"/>
                  </a:cubicBezTo>
                  <a:cubicBezTo>
                    <a:pt x="5977" y="89688"/>
                    <a:pt x="9042" y="91642"/>
                    <a:pt x="12420" y="91672"/>
                  </a:cubicBezTo>
                  <a:lnTo>
                    <a:pt x="58938" y="92083"/>
                  </a:lnTo>
                  <a:lnTo>
                    <a:pt x="59017" y="92083"/>
                  </a:lnTo>
                  <a:cubicBezTo>
                    <a:pt x="63861" y="92083"/>
                    <a:pt x="67809" y="88178"/>
                    <a:pt x="67853" y="83324"/>
                  </a:cubicBezTo>
                  <a:cubicBezTo>
                    <a:pt x="67895" y="78443"/>
                    <a:pt x="63974" y="74453"/>
                    <a:pt x="59094" y="74410"/>
                  </a:cubicBezTo>
                  <a:lnTo>
                    <a:pt x="29904" y="74151"/>
                  </a:lnTo>
                  <a:cubicBezTo>
                    <a:pt x="33390" y="68179"/>
                    <a:pt x="34593" y="63067"/>
                    <a:pt x="34283" y="56180"/>
                  </a:cubicBezTo>
                  <a:lnTo>
                    <a:pt x="41505" y="56180"/>
                  </a:lnTo>
                  <a:cubicBezTo>
                    <a:pt x="46387" y="56180"/>
                    <a:pt x="50342" y="52225"/>
                    <a:pt x="50342" y="47343"/>
                  </a:cubicBezTo>
                  <a:cubicBezTo>
                    <a:pt x="50342" y="42462"/>
                    <a:pt x="46387" y="38507"/>
                    <a:pt x="41505" y="38507"/>
                  </a:cubicBezTo>
                  <a:lnTo>
                    <a:pt x="29853" y="38507"/>
                  </a:lnTo>
                  <a:cubicBezTo>
                    <a:pt x="27811" y="35152"/>
                    <a:pt x="25064" y="29663"/>
                    <a:pt x="25083" y="25309"/>
                  </a:cubicBezTo>
                  <a:cubicBezTo>
                    <a:pt x="25083" y="25298"/>
                    <a:pt x="25083" y="25286"/>
                    <a:pt x="25083" y="25274"/>
                  </a:cubicBezTo>
                  <a:cubicBezTo>
                    <a:pt x="25083" y="25262"/>
                    <a:pt x="25083" y="25252"/>
                    <a:pt x="25083" y="25241"/>
                  </a:cubicBezTo>
                  <a:cubicBezTo>
                    <a:pt x="25077" y="23471"/>
                    <a:pt x="25465" y="21217"/>
                    <a:pt x="28545" y="19477"/>
                  </a:cubicBezTo>
                  <a:cubicBezTo>
                    <a:pt x="33134" y="16889"/>
                    <a:pt x="40008" y="17318"/>
                    <a:pt x="43306" y="19323"/>
                  </a:cubicBezTo>
                  <a:cubicBezTo>
                    <a:pt x="46295" y="21141"/>
                    <a:pt x="48604" y="23648"/>
                    <a:pt x="49188" y="25710"/>
                  </a:cubicBezTo>
                  <a:cubicBezTo>
                    <a:pt x="50521" y="30404"/>
                    <a:pt x="55398" y="33129"/>
                    <a:pt x="60101" y="31801"/>
                  </a:cubicBezTo>
                  <a:cubicBezTo>
                    <a:pt x="64795" y="30470"/>
                    <a:pt x="67524" y="25585"/>
                    <a:pt x="66193" y="20889"/>
                  </a:cubicBezTo>
                  <a:cubicBezTo>
                    <a:pt x="64378" y="14490"/>
                    <a:pt x="59384" y="8415"/>
                    <a:pt x="52489" y="4222"/>
                  </a:cubicBezTo>
                  <a:cubicBezTo>
                    <a:pt x="43317" y="-1355"/>
                    <a:pt x="29592" y="-1414"/>
                    <a:pt x="19854" y="4087"/>
                  </a:cubicBezTo>
                  <a:cubicBezTo>
                    <a:pt x="11940" y="8555"/>
                    <a:pt x="7409" y="16251"/>
                    <a:pt x="7409" y="25209"/>
                  </a:cubicBezTo>
                  <a:lnTo>
                    <a:pt x="7409" y="25233"/>
                  </a:lnTo>
                  <a:lnTo>
                    <a:pt x="7409" y="25266"/>
                  </a:lnTo>
                  <a:lnTo>
                    <a:pt x="7409" y="25301"/>
                  </a:lnTo>
                  <a:lnTo>
                    <a:pt x="7409" y="25328"/>
                  </a:lnTo>
                  <a:cubicBezTo>
                    <a:pt x="7405" y="29949"/>
                    <a:pt x="8592" y="34511"/>
                    <a:pt x="10147" y="38506"/>
                  </a:cubicBezTo>
                  <a:lnTo>
                    <a:pt x="8833" y="38506"/>
                  </a:lnTo>
                  <a:cubicBezTo>
                    <a:pt x="3956" y="38508"/>
                    <a:pt x="0" y="42463"/>
                    <a:pt x="0" y="47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4188673" y="2067331"/>
              <a:ext cx="28591" cy="31108"/>
            </a:xfrm>
            <a:custGeom>
              <a:rect b="b" l="l" r="r" t="t"/>
              <a:pathLst>
                <a:path extrusionOk="0" h="41478" w="38121">
                  <a:moveTo>
                    <a:pt x="19060" y="41478"/>
                  </a:moveTo>
                  <a:cubicBezTo>
                    <a:pt x="23942" y="41478"/>
                    <a:pt x="27897" y="37523"/>
                    <a:pt x="27897" y="32642"/>
                  </a:cubicBezTo>
                  <a:lnTo>
                    <a:pt x="27897" y="26689"/>
                  </a:lnTo>
                  <a:cubicBezTo>
                    <a:pt x="28355" y="26762"/>
                    <a:pt x="28818" y="26798"/>
                    <a:pt x="29281" y="26798"/>
                  </a:cubicBezTo>
                  <a:cubicBezTo>
                    <a:pt x="31712" y="26798"/>
                    <a:pt x="34132" y="25801"/>
                    <a:pt x="35878" y="23845"/>
                  </a:cubicBezTo>
                  <a:cubicBezTo>
                    <a:pt x="39128" y="20203"/>
                    <a:pt x="38810" y="14617"/>
                    <a:pt x="35169" y="11368"/>
                  </a:cubicBezTo>
                  <a:lnTo>
                    <a:pt x="24944" y="2244"/>
                  </a:lnTo>
                  <a:cubicBezTo>
                    <a:pt x="21591" y="-748"/>
                    <a:pt x="16528" y="-748"/>
                    <a:pt x="13177" y="2244"/>
                  </a:cubicBezTo>
                  <a:lnTo>
                    <a:pt x="2953" y="11368"/>
                  </a:lnTo>
                  <a:cubicBezTo>
                    <a:pt x="-688" y="14617"/>
                    <a:pt x="-1006" y="20203"/>
                    <a:pt x="2244" y="23845"/>
                  </a:cubicBezTo>
                  <a:cubicBezTo>
                    <a:pt x="4321" y="26173"/>
                    <a:pt x="7355" y="27142"/>
                    <a:pt x="10224" y="26689"/>
                  </a:cubicBezTo>
                  <a:lnTo>
                    <a:pt x="10224" y="32642"/>
                  </a:lnTo>
                  <a:cubicBezTo>
                    <a:pt x="10224" y="37523"/>
                    <a:pt x="14180" y="41478"/>
                    <a:pt x="19060" y="41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4295846" y="2113193"/>
              <a:ext cx="26464" cy="26463"/>
            </a:xfrm>
            <a:custGeom>
              <a:rect b="b" l="l" r="r" t="t"/>
              <a:pathLst>
                <a:path extrusionOk="0" h="35284" w="35285">
                  <a:moveTo>
                    <a:pt x="8836" y="35285"/>
                  </a:moveTo>
                  <a:cubicBezTo>
                    <a:pt x="11097" y="35285"/>
                    <a:pt x="13359" y="34422"/>
                    <a:pt x="15086" y="32696"/>
                  </a:cubicBezTo>
                  <a:lnTo>
                    <a:pt x="19294" y="28486"/>
                  </a:lnTo>
                  <a:cubicBezTo>
                    <a:pt x="20908" y="30707"/>
                    <a:pt x="23526" y="32133"/>
                    <a:pt x="26440" y="32133"/>
                  </a:cubicBezTo>
                  <a:cubicBezTo>
                    <a:pt x="31530" y="32133"/>
                    <a:pt x="35559" y="27862"/>
                    <a:pt x="35271" y="22793"/>
                  </a:cubicBezTo>
                  <a:lnTo>
                    <a:pt x="34492" y="9113"/>
                  </a:lnTo>
                  <a:cubicBezTo>
                    <a:pt x="34236" y="4627"/>
                    <a:pt x="30657" y="1048"/>
                    <a:pt x="26171" y="792"/>
                  </a:cubicBezTo>
                  <a:lnTo>
                    <a:pt x="12491" y="13"/>
                  </a:lnTo>
                  <a:cubicBezTo>
                    <a:pt x="7610" y="-253"/>
                    <a:pt x="3442" y="3462"/>
                    <a:pt x="3165" y="8334"/>
                  </a:cubicBezTo>
                  <a:cubicBezTo>
                    <a:pt x="2988" y="11450"/>
                    <a:pt x="4449" y="14281"/>
                    <a:pt x="6798" y="15990"/>
                  </a:cubicBezTo>
                  <a:lnTo>
                    <a:pt x="2588" y="20201"/>
                  </a:lnTo>
                  <a:cubicBezTo>
                    <a:pt x="-863" y="23652"/>
                    <a:pt x="-863" y="29248"/>
                    <a:pt x="2589" y="32697"/>
                  </a:cubicBezTo>
                  <a:cubicBezTo>
                    <a:pt x="4313" y="34421"/>
                    <a:pt x="6575" y="35285"/>
                    <a:pt x="8836" y="35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4314765" y="2064309"/>
              <a:ext cx="56414" cy="56428"/>
            </a:xfrm>
            <a:custGeom>
              <a:rect b="b" l="l" r="r" t="t"/>
              <a:pathLst>
                <a:path extrusionOk="0" h="75237" w="75219">
                  <a:moveTo>
                    <a:pt x="37619" y="0"/>
                  </a:moveTo>
                  <a:cubicBezTo>
                    <a:pt x="27572" y="0"/>
                    <a:pt x="18125" y="3913"/>
                    <a:pt x="11020" y="11019"/>
                  </a:cubicBezTo>
                  <a:cubicBezTo>
                    <a:pt x="3914" y="18123"/>
                    <a:pt x="0" y="27570"/>
                    <a:pt x="0" y="37618"/>
                  </a:cubicBezTo>
                  <a:cubicBezTo>
                    <a:pt x="0" y="47666"/>
                    <a:pt x="3913" y="57113"/>
                    <a:pt x="11019" y="64219"/>
                  </a:cubicBezTo>
                  <a:cubicBezTo>
                    <a:pt x="18125" y="71324"/>
                    <a:pt x="27572" y="75238"/>
                    <a:pt x="37619" y="75238"/>
                  </a:cubicBezTo>
                  <a:cubicBezTo>
                    <a:pt x="47667" y="75238"/>
                    <a:pt x="57114" y="71325"/>
                    <a:pt x="64220" y="64219"/>
                  </a:cubicBezTo>
                  <a:cubicBezTo>
                    <a:pt x="64220" y="64218"/>
                    <a:pt x="64220" y="64218"/>
                    <a:pt x="64220" y="64218"/>
                  </a:cubicBezTo>
                  <a:cubicBezTo>
                    <a:pt x="78886" y="49550"/>
                    <a:pt x="78886" y="25685"/>
                    <a:pt x="64220" y="11019"/>
                  </a:cubicBezTo>
                  <a:cubicBezTo>
                    <a:pt x="57114" y="3913"/>
                    <a:pt x="47667" y="0"/>
                    <a:pt x="37619" y="0"/>
                  </a:cubicBezTo>
                  <a:close/>
                  <a:moveTo>
                    <a:pt x="51723" y="51720"/>
                  </a:moveTo>
                  <a:cubicBezTo>
                    <a:pt x="43947" y="59499"/>
                    <a:pt x="31292" y="59499"/>
                    <a:pt x="23517" y="51720"/>
                  </a:cubicBezTo>
                  <a:cubicBezTo>
                    <a:pt x="19749" y="47954"/>
                    <a:pt x="17675" y="42945"/>
                    <a:pt x="17675" y="37617"/>
                  </a:cubicBezTo>
                  <a:cubicBezTo>
                    <a:pt x="17675" y="32289"/>
                    <a:pt x="19749" y="27282"/>
                    <a:pt x="23517" y="23515"/>
                  </a:cubicBezTo>
                  <a:cubicBezTo>
                    <a:pt x="27284" y="19747"/>
                    <a:pt x="32293" y="17672"/>
                    <a:pt x="37621" y="17672"/>
                  </a:cubicBezTo>
                  <a:cubicBezTo>
                    <a:pt x="42949" y="17672"/>
                    <a:pt x="47956" y="19747"/>
                    <a:pt x="51724" y="23515"/>
                  </a:cubicBezTo>
                  <a:cubicBezTo>
                    <a:pt x="59499" y="31292"/>
                    <a:pt x="59498" y="43945"/>
                    <a:pt x="51723" y="517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4337062" y="2218237"/>
              <a:ext cx="31108" cy="28592"/>
            </a:xfrm>
            <a:custGeom>
              <a:rect b="b" l="l" r="r" t="t"/>
              <a:pathLst>
                <a:path extrusionOk="0" h="38122" w="41477">
                  <a:moveTo>
                    <a:pt x="0" y="19062"/>
                  </a:moveTo>
                  <a:cubicBezTo>
                    <a:pt x="0" y="23944"/>
                    <a:pt x="3955" y="27899"/>
                    <a:pt x="8837" y="27899"/>
                  </a:cubicBezTo>
                  <a:lnTo>
                    <a:pt x="14789" y="27899"/>
                  </a:lnTo>
                  <a:cubicBezTo>
                    <a:pt x="14335" y="30768"/>
                    <a:pt x="15305" y="33802"/>
                    <a:pt x="17632" y="35879"/>
                  </a:cubicBezTo>
                  <a:cubicBezTo>
                    <a:pt x="19318" y="37382"/>
                    <a:pt x="21419" y="38122"/>
                    <a:pt x="23513" y="38122"/>
                  </a:cubicBezTo>
                  <a:cubicBezTo>
                    <a:pt x="25943" y="38122"/>
                    <a:pt x="28363" y="37126"/>
                    <a:pt x="30109" y="35170"/>
                  </a:cubicBezTo>
                  <a:lnTo>
                    <a:pt x="39234" y="24945"/>
                  </a:lnTo>
                  <a:cubicBezTo>
                    <a:pt x="42225" y="21592"/>
                    <a:pt x="42225" y="16529"/>
                    <a:pt x="39234" y="13177"/>
                  </a:cubicBezTo>
                  <a:lnTo>
                    <a:pt x="30109" y="2952"/>
                  </a:lnTo>
                  <a:cubicBezTo>
                    <a:pt x="26862" y="-687"/>
                    <a:pt x="21278" y="-1006"/>
                    <a:pt x="17632" y="2243"/>
                  </a:cubicBezTo>
                  <a:cubicBezTo>
                    <a:pt x="15304" y="4320"/>
                    <a:pt x="14335" y="7354"/>
                    <a:pt x="14789" y="10223"/>
                  </a:cubicBezTo>
                  <a:lnTo>
                    <a:pt x="8837" y="10223"/>
                  </a:lnTo>
                  <a:cubicBezTo>
                    <a:pt x="3955" y="10226"/>
                    <a:pt x="0" y="14181"/>
                    <a:pt x="0" y="190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4372760" y="2204320"/>
              <a:ext cx="56427" cy="56427"/>
            </a:xfrm>
            <a:custGeom>
              <a:rect b="b" l="l" r="r" t="t"/>
              <a:pathLst>
                <a:path extrusionOk="0" h="75236" w="75236">
                  <a:moveTo>
                    <a:pt x="37618" y="0"/>
                  </a:moveTo>
                  <a:cubicBezTo>
                    <a:pt x="16876" y="0"/>
                    <a:pt x="0" y="16874"/>
                    <a:pt x="0" y="37618"/>
                  </a:cubicBezTo>
                  <a:cubicBezTo>
                    <a:pt x="0" y="58362"/>
                    <a:pt x="16874" y="75237"/>
                    <a:pt x="37618" y="75237"/>
                  </a:cubicBezTo>
                  <a:cubicBezTo>
                    <a:pt x="58362" y="75237"/>
                    <a:pt x="75237" y="58361"/>
                    <a:pt x="75237" y="37618"/>
                  </a:cubicBezTo>
                  <a:cubicBezTo>
                    <a:pt x="75237" y="16876"/>
                    <a:pt x="58361" y="0"/>
                    <a:pt x="37618" y="0"/>
                  </a:cubicBezTo>
                  <a:close/>
                  <a:moveTo>
                    <a:pt x="37618" y="57563"/>
                  </a:moveTo>
                  <a:cubicBezTo>
                    <a:pt x="26621" y="57563"/>
                    <a:pt x="17673" y="48616"/>
                    <a:pt x="17673" y="37618"/>
                  </a:cubicBezTo>
                  <a:cubicBezTo>
                    <a:pt x="17673" y="26621"/>
                    <a:pt x="26621" y="17673"/>
                    <a:pt x="37618" y="17673"/>
                  </a:cubicBezTo>
                  <a:cubicBezTo>
                    <a:pt x="48616" y="17673"/>
                    <a:pt x="57563" y="26621"/>
                    <a:pt x="57563" y="37618"/>
                  </a:cubicBezTo>
                  <a:cubicBezTo>
                    <a:pt x="57563" y="48616"/>
                    <a:pt x="48616" y="57563"/>
                    <a:pt x="37618" y="57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4295846" y="2325411"/>
              <a:ext cx="26464" cy="26462"/>
            </a:xfrm>
            <a:custGeom>
              <a:rect b="b" l="l" r="r" t="t"/>
              <a:pathLst>
                <a:path extrusionOk="0" h="35283" w="35285">
                  <a:moveTo>
                    <a:pt x="34492" y="26171"/>
                  </a:moveTo>
                  <a:lnTo>
                    <a:pt x="35271" y="12491"/>
                  </a:lnTo>
                  <a:cubicBezTo>
                    <a:pt x="35548" y="7618"/>
                    <a:pt x="31822" y="3443"/>
                    <a:pt x="26950" y="3165"/>
                  </a:cubicBezTo>
                  <a:cubicBezTo>
                    <a:pt x="23828" y="2995"/>
                    <a:pt x="21000" y="4452"/>
                    <a:pt x="19294" y="6797"/>
                  </a:cubicBezTo>
                  <a:lnTo>
                    <a:pt x="15084" y="2588"/>
                  </a:lnTo>
                  <a:cubicBezTo>
                    <a:pt x="11635" y="-862"/>
                    <a:pt x="6039" y="-863"/>
                    <a:pt x="2588" y="2589"/>
                  </a:cubicBezTo>
                  <a:cubicBezTo>
                    <a:pt x="-863" y="6040"/>
                    <a:pt x="-863" y="11635"/>
                    <a:pt x="2589" y="15085"/>
                  </a:cubicBezTo>
                  <a:lnTo>
                    <a:pt x="6798" y="19294"/>
                  </a:lnTo>
                  <a:cubicBezTo>
                    <a:pt x="4449" y="21002"/>
                    <a:pt x="2989" y="23832"/>
                    <a:pt x="3165" y="26949"/>
                  </a:cubicBezTo>
                  <a:cubicBezTo>
                    <a:pt x="3434" y="31650"/>
                    <a:pt x="7329" y="35283"/>
                    <a:pt x="11980" y="35283"/>
                  </a:cubicBezTo>
                  <a:cubicBezTo>
                    <a:pt x="12399" y="35283"/>
                    <a:pt x="13863" y="35187"/>
                    <a:pt x="26170" y="34492"/>
                  </a:cubicBezTo>
                  <a:cubicBezTo>
                    <a:pt x="30656" y="34236"/>
                    <a:pt x="34236" y="30656"/>
                    <a:pt x="34492" y="26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4188672" y="2366628"/>
              <a:ext cx="28592" cy="31107"/>
            </a:xfrm>
            <a:custGeom>
              <a:rect b="b" l="l" r="r" t="t"/>
              <a:pathLst>
                <a:path extrusionOk="0" h="41476" w="38122">
                  <a:moveTo>
                    <a:pt x="19061" y="0"/>
                  </a:moveTo>
                  <a:cubicBezTo>
                    <a:pt x="14181" y="0"/>
                    <a:pt x="10225" y="3955"/>
                    <a:pt x="10225" y="8837"/>
                  </a:cubicBezTo>
                  <a:lnTo>
                    <a:pt x="10225" y="14790"/>
                  </a:lnTo>
                  <a:cubicBezTo>
                    <a:pt x="7355" y="14337"/>
                    <a:pt x="4321" y="15306"/>
                    <a:pt x="2243" y="17634"/>
                  </a:cubicBezTo>
                  <a:cubicBezTo>
                    <a:pt x="-1006" y="21276"/>
                    <a:pt x="-688" y="26861"/>
                    <a:pt x="2954" y="30111"/>
                  </a:cubicBezTo>
                  <a:lnTo>
                    <a:pt x="13179" y="39234"/>
                  </a:lnTo>
                  <a:cubicBezTo>
                    <a:pt x="14854" y="40730"/>
                    <a:pt x="16958" y="41477"/>
                    <a:pt x="19061" y="41477"/>
                  </a:cubicBezTo>
                  <a:cubicBezTo>
                    <a:pt x="21165" y="41477"/>
                    <a:pt x="23269" y="40729"/>
                    <a:pt x="24945" y="39234"/>
                  </a:cubicBezTo>
                  <a:lnTo>
                    <a:pt x="35169" y="30111"/>
                  </a:lnTo>
                  <a:cubicBezTo>
                    <a:pt x="38811" y="26861"/>
                    <a:pt x="39128" y="21275"/>
                    <a:pt x="35879" y="17634"/>
                  </a:cubicBezTo>
                  <a:cubicBezTo>
                    <a:pt x="33802" y="15305"/>
                    <a:pt x="30769" y="14337"/>
                    <a:pt x="27900" y="14790"/>
                  </a:cubicBezTo>
                  <a:lnTo>
                    <a:pt x="27900" y="8838"/>
                  </a:lnTo>
                  <a:cubicBezTo>
                    <a:pt x="27899" y="3955"/>
                    <a:pt x="23942" y="0"/>
                    <a:pt x="19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4174755" y="2402325"/>
              <a:ext cx="56427" cy="56427"/>
            </a:xfrm>
            <a:custGeom>
              <a:rect b="b" l="l" r="r" t="t"/>
              <a:pathLst>
                <a:path extrusionOk="0" h="75236" w="75236">
                  <a:moveTo>
                    <a:pt x="37618" y="0"/>
                  </a:moveTo>
                  <a:cubicBezTo>
                    <a:pt x="16876" y="0"/>
                    <a:pt x="0" y="16876"/>
                    <a:pt x="0" y="37619"/>
                  </a:cubicBezTo>
                  <a:cubicBezTo>
                    <a:pt x="0" y="58363"/>
                    <a:pt x="16876" y="75237"/>
                    <a:pt x="37618" y="75237"/>
                  </a:cubicBezTo>
                  <a:cubicBezTo>
                    <a:pt x="58361" y="75237"/>
                    <a:pt x="75237" y="58362"/>
                    <a:pt x="75237" y="37618"/>
                  </a:cubicBezTo>
                  <a:cubicBezTo>
                    <a:pt x="75237" y="16874"/>
                    <a:pt x="58361" y="0"/>
                    <a:pt x="37618" y="0"/>
                  </a:cubicBezTo>
                  <a:close/>
                  <a:moveTo>
                    <a:pt x="37618" y="57563"/>
                  </a:moveTo>
                  <a:cubicBezTo>
                    <a:pt x="26621" y="57563"/>
                    <a:pt x="17673" y="48616"/>
                    <a:pt x="17673" y="37618"/>
                  </a:cubicBezTo>
                  <a:cubicBezTo>
                    <a:pt x="17673" y="26620"/>
                    <a:pt x="26621" y="17672"/>
                    <a:pt x="37618" y="17672"/>
                  </a:cubicBezTo>
                  <a:cubicBezTo>
                    <a:pt x="48616" y="17672"/>
                    <a:pt x="57563" y="26620"/>
                    <a:pt x="57563" y="37618"/>
                  </a:cubicBezTo>
                  <a:cubicBezTo>
                    <a:pt x="57563" y="48616"/>
                    <a:pt x="48617" y="57563"/>
                    <a:pt x="37618" y="57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4083629" y="2325412"/>
              <a:ext cx="26463" cy="26461"/>
            </a:xfrm>
            <a:custGeom>
              <a:rect b="b" l="l" r="r" t="t"/>
              <a:pathLst>
                <a:path extrusionOk="0" h="35281" w="35284">
                  <a:moveTo>
                    <a:pt x="20199" y="2587"/>
                  </a:moveTo>
                  <a:lnTo>
                    <a:pt x="15986" y="6800"/>
                  </a:lnTo>
                  <a:cubicBezTo>
                    <a:pt x="14279" y="4462"/>
                    <a:pt x="11453" y="3012"/>
                    <a:pt x="8335" y="3165"/>
                  </a:cubicBezTo>
                  <a:cubicBezTo>
                    <a:pt x="3463" y="3442"/>
                    <a:pt x="-262" y="7617"/>
                    <a:pt x="14" y="12489"/>
                  </a:cubicBezTo>
                  <a:lnTo>
                    <a:pt x="793" y="26170"/>
                  </a:lnTo>
                  <a:cubicBezTo>
                    <a:pt x="1048" y="30656"/>
                    <a:pt x="4628" y="34236"/>
                    <a:pt x="9114" y="34490"/>
                  </a:cubicBezTo>
                  <a:lnTo>
                    <a:pt x="22794" y="35268"/>
                  </a:lnTo>
                  <a:cubicBezTo>
                    <a:pt x="27732" y="35534"/>
                    <a:pt x="31844" y="31768"/>
                    <a:pt x="32119" y="26947"/>
                  </a:cubicBezTo>
                  <a:cubicBezTo>
                    <a:pt x="32297" y="23832"/>
                    <a:pt x="30837" y="21002"/>
                    <a:pt x="28487" y="19293"/>
                  </a:cubicBezTo>
                  <a:lnTo>
                    <a:pt x="32696" y="15085"/>
                  </a:lnTo>
                  <a:cubicBezTo>
                    <a:pt x="36147" y="11633"/>
                    <a:pt x="36147" y="6038"/>
                    <a:pt x="32696" y="2587"/>
                  </a:cubicBezTo>
                  <a:cubicBezTo>
                    <a:pt x="29244" y="-862"/>
                    <a:pt x="23648" y="-862"/>
                    <a:pt x="20199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4034743" y="2344331"/>
              <a:ext cx="56428" cy="56428"/>
            </a:xfrm>
            <a:custGeom>
              <a:rect b="b" l="l" r="r" t="t"/>
              <a:pathLst>
                <a:path extrusionOk="0" h="75237" w="75237">
                  <a:moveTo>
                    <a:pt x="37619" y="0"/>
                  </a:moveTo>
                  <a:cubicBezTo>
                    <a:pt x="27572" y="0"/>
                    <a:pt x="18125" y="3913"/>
                    <a:pt x="11019" y="11019"/>
                  </a:cubicBezTo>
                  <a:cubicBezTo>
                    <a:pt x="3913" y="18125"/>
                    <a:pt x="0" y="27570"/>
                    <a:pt x="0" y="37618"/>
                  </a:cubicBezTo>
                  <a:cubicBezTo>
                    <a:pt x="0" y="47666"/>
                    <a:pt x="3913" y="57113"/>
                    <a:pt x="11019" y="64219"/>
                  </a:cubicBezTo>
                  <a:cubicBezTo>
                    <a:pt x="18123" y="71324"/>
                    <a:pt x="27570" y="75238"/>
                    <a:pt x="37619" y="75238"/>
                  </a:cubicBezTo>
                  <a:cubicBezTo>
                    <a:pt x="47669" y="75238"/>
                    <a:pt x="57114" y="71325"/>
                    <a:pt x="64219" y="64219"/>
                  </a:cubicBezTo>
                  <a:cubicBezTo>
                    <a:pt x="71325" y="57113"/>
                    <a:pt x="75238" y="47666"/>
                    <a:pt x="75238" y="37618"/>
                  </a:cubicBezTo>
                  <a:cubicBezTo>
                    <a:pt x="75238" y="27570"/>
                    <a:pt x="71325" y="18123"/>
                    <a:pt x="64219" y="11020"/>
                  </a:cubicBezTo>
                  <a:cubicBezTo>
                    <a:pt x="57114" y="3913"/>
                    <a:pt x="47669" y="0"/>
                    <a:pt x="37619" y="0"/>
                  </a:cubicBezTo>
                  <a:close/>
                  <a:moveTo>
                    <a:pt x="51723" y="51722"/>
                  </a:moveTo>
                  <a:cubicBezTo>
                    <a:pt x="47956" y="55488"/>
                    <a:pt x="42947" y="57563"/>
                    <a:pt x="37619" y="57563"/>
                  </a:cubicBezTo>
                  <a:cubicBezTo>
                    <a:pt x="32292" y="57563"/>
                    <a:pt x="27284" y="55488"/>
                    <a:pt x="23516" y="51722"/>
                  </a:cubicBezTo>
                  <a:cubicBezTo>
                    <a:pt x="19749" y="47954"/>
                    <a:pt x="17675" y="42945"/>
                    <a:pt x="17675" y="37617"/>
                  </a:cubicBezTo>
                  <a:cubicBezTo>
                    <a:pt x="17675" y="32289"/>
                    <a:pt x="19749" y="27282"/>
                    <a:pt x="23516" y="23515"/>
                  </a:cubicBezTo>
                  <a:cubicBezTo>
                    <a:pt x="27284" y="19747"/>
                    <a:pt x="32293" y="17672"/>
                    <a:pt x="37619" y="17672"/>
                  </a:cubicBezTo>
                  <a:cubicBezTo>
                    <a:pt x="42946" y="17672"/>
                    <a:pt x="47955" y="19747"/>
                    <a:pt x="51723" y="23515"/>
                  </a:cubicBezTo>
                  <a:cubicBezTo>
                    <a:pt x="55490" y="27281"/>
                    <a:pt x="57564" y="32289"/>
                    <a:pt x="57564" y="37617"/>
                  </a:cubicBezTo>
                  <a:cubicBezTo>
                    <a:pt x="57564" y="42945"/>
                    <a:pt x="55490" y="47954"/>
                    <a:pt x="51723" y="517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4037767" y="2218239"/>
              <a:ext cx="31108" cy="28592"/>
            </a:xfrm>
            <a:custGeom>
              <a:rect b="b" l="l" r="r" t="t"/>
              <a:pathLst>
                <a:path extrusionOk="0" h="38122" w="41477">
                  <a:moveTo>
                    <a:pt x="41477" y="19060"/>
                  </a:moveTo>
                  <a:cubicBezTo>
                    <a:pt x="41477" y="14179"/>
                    <a:pt x="37521" y="10224"/>
                    <a:pt x="32641" y="10224"/>
                  </a:cubicBezTo>
                  <a:lnTo>
                    <a:pt x="26688" y="10224"/>
                  </a:lnTo>
                  <a:cubicBezTo>
                    <a:pt x="27142" y="7355"/>
                    <a:pt x="26172" y="4321"/>
                    <a:pt x="23844" y="2243"/>
                  </a:cubicBezTo>
                  <a:cubicBezTo>
                    <a:pt x="20202" y="-1006"/>
                    <a:pt x="14616" y="-688"/>
                    <a:pt x="11368" y="2954"/>
                  </a:cubicBezTo>
                  <a:lnTo>
                    <a:pt x="2244" y="13179"/>
                  </a:lnTo>
                  <a:cubicBezTo>
                    <a:pt x="-748" y="16531"/>
                    <a:pt x="-748" y="21593"/>
                    <a:pt x="2244" y="24944"/>
                  </a:cubicBezTo>
                  <a:lnTo>
                    <a:pt x="11368" y="35169"/>
                  </a:lnTo>
                  <a:cubicBezTo>
                    <a:pt x="13113" y="37126"/>
                    <a:pt x="15533" y="38123"/>
                    <a:pt x="17963" y="38123"/>
                  </a:cubicBezTo>
                  <a:cubicBezTo>
                    <a:pt x="20057" y="38123"/>
                    <a:pt x="22159" y="37383"/>
                    <a:pt x="23844" y="35879"/>
                  </a:cubicBezTo>
                  <a:cubicBezTo>
                    <a:pt x="26172" y="33801"/>
                    <a:pt x="27142" y="30768"/>
                    <a:pt x="26688" y="27899"/>
                  </a:cubicBezTo>
                  <a:lnTo>
                    <a:pt x="32641" y="27899"/>
                  </a:lnTo>
                  <a:cubicBezTo>
                    <a:pt x="37521" y="27897"/>
                    <a:pt x="41477" y="23942"/>
                    <a:pt x="41477" y="190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3976750" y="2204320"/>
              <a:ext cx="56427" cy="56427"/>
            </a:xfrm>
            <a:custGeom>
              <a:rect b="b" l="l" r="r" t="t"/>
              <a:pathLst>
                <a:path extrusionOk="0" h="75236" w="75236">
                  <a:moveTo>
                    <a:pt x="37618" y="0"/>
                  </a:moveTo>
                  <a:cubicBezTo>
                    <a:pt x="16876" y="0"/>
                    <a:pt x="0" y="16876"/>
                    <a:pt x="0" y="37618"/>
                  </a:cubicBezTo>
                  <a:cubicBezTo>
                    <a:pt x="0" y="58361"/>
                    <a:pt x="16876" y="75237"/>
                    <a:pt x="37618" y="75237"/>
                  </a:cubicBezTo>
                  <a:cubicBezTo>
                    <a:pt x="58361" y="75237"/>
                    <a:pt x="75237" y="58362"/>
                    <a:pt x="75237" y="37618"/>
                  </a:cubicBezTo>
                  <a:cubicBezTo>
                    <a:pt x="75237" y="16874"/>
                    <a:pt x="58361" y="0"/>
                    <a:pt x="37618" y="0"/>
                  </a:cubicBezTo>
                  <a:close/>
                  <a:moveTo>
                    <a:pt x="37618" y="57563"/>
                  </a:moveTo>
                  <a:cubicBezTo>
                    <a:pt x="26621" y="57563"/>
                    <a:pt x="17673" y="48616"/>
                    <a:pt x="17673" y="37618"/>
                  </a:cubicBezTo>
                  <a:cubicBezTo>
                    <a:pt x="17673" y="26621"/>
                    <a:pt x="26621" y="17673"/>
                    <a:pt x="37618" y="17673"/>
                  </a:cubicBezTo>
                  <a:cubicBezTo>
                    <a:pt x="48616" y="17673"/>
                    <a:pt x="57563" y="26621"/>
                    <a:pt x="57563" y="37618"/>
                  </a:cubicBezTo>
                  <a:cubicBezTo>
                    <a:pt x="57563" y="48616"/>
                    <a:pt x="48616" y="57563"/>
                    <a:pt x="37618" y="575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4083628" y="2113193"/>
              <a:ext cx="26462" cy="26462"/>
            </a:xfrm>
            <a:custGeom>
              <a:rect b="b" l="l" r="r" t="t"/>
              <a:pathLst>
                <a:path extrusionOk="0" h="35283" w="35283">
                  <a:moveTo>
                    <a:pt x="793" y="9114"/>
                  </a:moveTo>
                  <a:lnTo>
                    <a:pt x="14" y="22794"/>
                  </a:lnTo>
                  <a:cubicBezTo>
                    <a:pt x="-262" y="27666"/>
                    <a:pt x="3462" y="31842"/>
                    <a:pt x="8335" y="32119"/>
                  </a:cubicBezTo>
                  <a:cubicBezTo>
                    <a:pt x="11494" y="32288"/>
                    <a:pt x="14297" y="30815"/>
                    <a:pt x="15989" y="28486"/>
                  </a:cubicBezTo>
                  <a:lnTo>
                    <a:pt x="20199" y="32696"/>
                  </a:lnTo>
                  <a:cubicBezTo>
                    <a:pt x="21924" y="34421"/>
                    <a:pt x="24186" y="35284"/>
                    <a:pt x="26447" y="35284"/>
                  </a:cubicBezTo>
                  <a:cubicBezTo>
                    <a:pt x="28708" y="35284"/>
                    <a:pt x="30970" y="34421"/>
                    <a:pt x="32695" y="32696"/>
                  </a:cubicBezTo>
                  <a:cubicBezTo>
                    <a:pt x="36146" y="29244"/>
                    <a:pt x="36146" y="23650"/>
                    <a:pt x="32695" y="20199"/>
                  </a:cubicBezTo>
                  <a:lnTo>
                    <a:pt x="28485" y="15989"/>
                  </a:lnTo>
                  <a:cubicBezTo>
                    <a:pt x="30836" y="14281"/>
                    <a:pt x="32294" y="11449"/>
                    <a:pt x="32118" y="8333"/>
                  </a:cubicBezTo>
                  <a:cubicBezTo>
                    <a:pt x="31841" y="3460"/>
                    <a:pt x="27670" y="-241"/>
                    <a:pt x="22793" y="12"/>
                  </a:cubicBezTo>
                  <a:lnTo>
                    <a:pt x="9113" y="791"/>
                  </a:lnTo>
                  <a:cubicBezTo>
                    <a:pt x="4628" y="1048"/>
                    <a:pt x="1048" y="4629"/>
                    <a:pt x="793" y="91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4034744" y="2064309"/>
              <a:ext cx="56427" cy="56428"/>
            </a:xfrm>
            <a:custGeom>
              <a:rect b="b" l="l" r="r" t="t"/>
              <a:pathLst>
                <a:path extrusionOk="0" h="75237" w="75236">
                  <a:moveTo>
                    <a:pt x="37618" y="75238"/>
                  </a:moveTo>
                  <a:cubicBezTo>
                    <a:pt x="47666" y="75238"/>
                    <a:pt x="57113" y="71325"/>
                    <a:pt x="64218" y="64219"/>
                  </a:cubicBezTo>
                  <a:cubicBezTo>
                    <a:pt x="71324" y="57113"/>
                    <a:pt x="75237" y="47666"/>
                    <a:pt x="75237" y="37618"/>
                  </a:cubicBezTo>
                  <a:cubicBezTo>
                    <a:pt x="75237" y="27570"/>
                    <a:pt x="71324" y="18123"/>
                    <a:pt x="64218" y="11020"/>
                  </a:cubicBezTo>
                  <a:cubicBezTo>
                    <a:pt x="57113" y="3914"/>
                    <a:pt x="47666" y="0"/>
                    <a:pt x="37618" y="0"/>
                  </a:cubicBezTo>
                  <a:cubicBezTo>
                    <a:pt x="27570" y="0"/>
                    <a:pt x="18123" y="3914"/>
                    <a:pt x="11019" y="11019"/>
                  </a:cubicBezTo>
                  <a:cubicBezTo>
                    <a:pt x="3914" y="18123"/>
                    <a:pt x="0" y="27570"/>
                    <a:pt x="0" y="37618"/>
                  </a:cubicBezTo>
                  <a:cubicBezTo>
                    <a:pt x="0" y="47666"/>
                    <a:pt x="3913" y="57113"/>
                    <a:pt x="11019" y="64219"/>
                  </a:cubicBezTo>
                  <a:cubicBezTo>
                    <a:pt x="18123" y="71325"/>
                    <a:pt x="27570" y="75238"/>
                    <a:pt x="37618" y="75238"/>
                  </a:cubicBezTo>
                  <a:close/>
                  <a:moveTo>
                    <a:pt x="23515" y="23517"/>
                  </a:moveTo>
                  <a:cubicBezTo>
                    <a:pt x="27283" y="19749"/>
                    <a:pt x="32292" y="17675"/>
                    <a:pt x="37618" y="17675"/>
                  </a:cubicBezTo>
                  <a:cubicBezTo>
                    <a:pt x="42945" y="17675"/>
                    <a:pt x="47954" y="19749"/>
                    <a:pt x="51722" y="23516"/>
                  </a:cubicBezTo>
                  <a:lnTo>
                    <a:pt x="51722" y="23517"/>
                  </a:lnTo>
                  <a:cubicBezTo>
                    <a:pt x="55488" y="27283"/>
                    <a:pt x="57563" y="32292"/>
                    <a:pt x="57563" y="37619"/>
                  </a:cubicBezTo>
                  <a:cubicBezTo>
                    <a:pt x="57563" y="42947"/>
                    <a:pt x="55488" y="47955"/>
                    <a:pt x="51722" y="51724"/>
                  </a:cubicBezTo>
                  <a:cubicBezTo>
                    <a:pt x="47955" y="55491"/>
                    <a:pt x="42946" y="57566"/>
                    <a:pt x="37618" y="57566"/>
                  </a:cubicBezTo>
                  <a:cubicBezTo>
                    <a:pt x="32290" y="57566"/>
                    <a:pt x="27283" y="55491"/>
                    <a:pt x="23515" y="51724"/>
                  </a:cubicBezTo>
                  <a:cubicBezTo>
                    <a:pt x="19748" y="47956"/>
                    <a:pt x="17673" y="42947"/>
                    <a:pt x="17673" y="37619"/>
                  </a:cubicBezTo>
                  <a:cubicBezTo>
                    <a:pt x="17673" y="32292"/>
                    <a:pt x="19748" y="27283"/>
                    <a:pt x="23515" y="235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4314765" y="2344344"/>
              <a:ext cx="56395" cy="56396"/>
            </a:xfrm>
            <a:custGeom>
              <a:rect b="b" l="l" r="r" t="t"/>
              <a:pathLst>
                <a:path extrusionOk="0" h="75195" w="75193">
                  <a:moveTo>
                    <a:pt x="64220" y="11000"/>
                  </a:moveTo>
                  <a:cubicBezTo>
                    <a:pt x="49553" y="-3665"/>
                    <a:pt x="25688" y="-3668"/>
                    <a:pt x="11020" y="11000"/>
                  </a:cubicBezTo>
                  <a:cubicBezTo>
                    <a:pt x="3914" y="18105"/>
                    <a:pt x="0" y="27552"/>
                    <a:pt x="0" y="37599"/>
                  </a:cubicBezTo>
                  <a:cubicBezTo>
                    <a:pt x="0" y="47647"/>
                    <a:pt x="3913" y="57094"/>
                    <a:pt x="11019" y="64200"/>
                  </a:cubicBezTo>
                  <a:cubicBezTo>
                    <a:pt x="18149" y="71331"/>
                    <a:pt x="27784" y="75195"/>
                    <a:pt x="37641" y="75195"/>
                  </a:cubicBezTo>
                  <a:cubicBezTo>
                    <a:pt x="40977" y="75195"/>
                    <a:pt x="44342" y="74751"/>
                    <a:pt x="47640" y="73843"/>
                  </a:cubicBezTo>
                  <a:cubicBezTo>
                    <a:pt x="52345" y="72544"/>
                    <a:pt x="55108" y="67681"/>
                    <a:pt x="53811" y="62975"/>
                  </a:cubicBezTo>
                  <a:cubicBezTo>
                    <a:pt x="52513" y="58269"/>
                    <a:pt x="47645" y="55507"/>
                    <a:pt x="42943" y="56804"/>
                  </a:cubicBezTo>
                  <a:cubicBezTo>
                    <a:pt x="36017" y="58716"/>
                    <a:pt x="28572" y="56761"/>
                    <a:pt x="23516" y="51703"/>
                  </a:cubicBezTo>
                  <a:cubicBezTo>
                    <a:pt x="19748" y="47936"/>
                    <a:pt x="17673" y="42927"/>
                    <a:pt x="17673" y="37599"/>
                  </a:cubicBezTo>
                  <a:cubicBezTo>
                    <a:pt x="17673" y="32272"/>
                    <a:pt x="19748" y="27265"/>
                    <a:pt x="23516" y="23497"/>
                  </a:cubicBezTo>
                  <a:cubicBezTo>
                    <a:pt x="27283" y="19729"/>
                    <a:pt x="32292" y="17654"/>
                    <a:pt x="37619" y="17654"/>
                  </a:cubicBezTo>
                  <a:cubicBezTo>
                    <a:pt x="42947" y="17654"/>
                    <a:pt x="47955" y="19729"/>
                    <a:pt x="51723" y="23497"/>
                  </a:cubicBezTo>
                  <a:cubicBezTo>
                    <a:pt x="55303" y="27078"/>
                    <a:pt x="57364" y="31861"/>
                    <a:pt x="57526" y="36967"/>
                  </a:cubicBezTo>
                  <a:cubicBezTo>
                    <a:pt x="57680" y="41845"/>
                    <a:pt x="61749" y="45723"/>
                    <a:pt x="66634" y="45522"/>
                  </a:cubicBezTo>
                  <a:cubicBezTo>
                    <a:pt x="71513" y="45369"/>
                    <a:pt x="75344" y="41290"/>
                    <a:pt x="75189" y="36413"/>
                  </a:cubicBezTo>
                  <a:cubicBezTo>
                    <a:pt x="74887" y="26796"/>
                    <a:pt x="70991" y="17771"/>
                    <a:pt x="64220" y="110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4174755" y="2006316"/>
              <a:ext cx="53968" cy="56426"/>
            </a:xfrm>
            <a:custGeom>
              <a:rect b="b" l="l" r="r" t="t"/>
              <a:pathLst>
                <a:path extrusionOk="0" h="75235" w="71957">
                  <a:moveTo>
                    <a:pt x="37618" y="75235"/>
                  </a:moveTo>
                  <a:cubicBezTo>
                    <a:pt x="51650" y="75235"/>
                    <a:pt x="64420" y="67506"/>
                    <a:pt x="70944" y="55065"/>
                  </a:cubicBezTo>
                  <a:cubicBezTo>
                    <a:pt x="73211" y="50744"/>
                    <a:pt x="71545" y="45403"/>
                    <a:pt x="67224" y="43136"/>
                  </a:cubicBezTo>
                  <a:cubicBezTo>
                    <a:pt x="62899" y="40869"/>
                    <a:pt x="57561" y="42533"/>
                    <a:pt x="55294" y="46857"/>
                  </a:cubicBezTo>
                  <a:cubicBezTo>
                    <a:pt x="51831" y="53459"/>
                    <a:pt x="45058" y="57562"/>
                    <a:pt x="37619" y="57562"/>
                  </a:cubicBezTo>
                  <a:cubicBezTo>
                    <a:pt x="26622" y="57562"/>
                    <a:pt x="17675" y="48615"/>
                    <a:pt x="17675" y="37617"/>
                  </a:cubicBezTo>
                  <a:cubicBezTo>
                    <a:pt x="17675" y="26620"/>
                    <a:pt x="26621" y="17673"/>
                    <a:pt x="37618" y="17673"/>
                  </a:cubicBezTo>
                  <a:cubicBezTo>
                    <a:pt x="42435" y="17673"/>
                    <a:pt x="47089" y="19419"/>
                    <a:pt x="50720" y="22590"/>
                  </a:cubicBezTo>
                  <a:cubicBezTo>
                    <a:pt x="54396" y="25803"/>
                    <a:pt x="59979" y="25423"/>
                    <a:pt x="63188" y="21745"/>
                  </a:cubicBezTo>
                  <a:cubicBezTo>
                    <a:pt x="66399" y="18069"/>
                    <a:pt x="66019" y="12487"/>
                    <a:pt x="62343" y="9277"/>
                  </a:cubicBezTo>
                  <a:cubicBezTo>
                    <a:pt x="55492" y="3294"/>
                    <a:pt x="46711" y="0"/>
                    <a:pt x="37618" y="0"/>
                  </a:cubicBezTo>
                  <a:cubicBezTo>
                    <a:pt x="16876" y="0"/>
                    <a:pt x="0" y="16875"/>
                    <a:pt x="0" y="37618"/>
                  </a:cubicBezTo>
                  <a:cubicBezTo>
                    <a:pt x="0" y="58362"/>
                    <a:pt x="16876" y="75235"/>
                    <a:pt x="37618" y="75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3" name="Google Shape;2053;p35"/>
          <p:cNvGrpSpPr/>
          <p:nvPr/>
        </p:nvGrpSpPr>
        <p:grpSpPr>
          <a:xfrm>
            <a:off x="2502777" y="2043819"/>
            <a:ext cx="452437" cy="381696"/>
            <a:chOff x="2502777" y="2043819"/>
            <a:chExt cx="452437" cy="381696"/>
          </a:xfrm>
        </p:grpSpPr>
        <p:sp>
          <p:nvSpPr>
            <p:cNvPr id="2054" name="Google Shape;2054;p35"/>
            <p:cNvSpPr/>
            <p:nvPr/>
          </p:nvSpPr>
          <p:spPr>
            <a:xfrm>
              <a:off x="2528592" y="2117274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2528592" y="2166667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2528592" y="2216058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2528592" y="2265450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2528592" y="2314841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2528592" y="2364233"/>
              <a:ext cx="25350" cy="13255"/>
            </a:xfrm>
            <a:custGeom>
              <a:rect b="b" l="l" r="r" t="t"/>
              <a:pathLst>
                <a:path extrusionOk="0" h="17673" w="33800">
                  <a:moveTo>
                    <a:pt x="8837" y="17673"/>
                  </a:moveTo>
                  <a:lnTo>
                    <a:pt x="24964" y="17673"/>
                  </a:lnTo>
                  <a:cubicBezTo>
                    <a:pt x="29846" y="17673"/>
                    <a:pt x="33801" y="13718"/>
                    <a:pt x="33801" y="8837"/>
                  </a:cubicBezTo>
                  <a:cubicBezTo>
                    <a:pt x="33801" y="3955"/>
                    <a:pt x="29846" y="0"/>
                    <a:pt x="2496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2502777" y="2043819"/>
              <a:ext cx="452437" cy="381696"/>
            </a:xfrm>
            <a:custGeom>
              <a:rect b="b" l="l" r="r" t="t"/>
              <a:pathLst>
                <a:path extrusionOk="0" h="508928" w="603249">
                  <a:moveTo>
                    <a:pt x="594413" y="33906"/>
                  </a:moveTo>
                  <a:lnTo>
                    <a:pt x="586449" y="33906"/>
                  </a:lnTo>
                  <a:lnTo>
                    <a:pt x="568646" y="8653"/>
                  </a:lnTo>
                  <a:cubicBezTo>
                    <a:pt x="564827" y="3234"/>
                    <a:pt x="558588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5"/>
                  </a:lnTo>
                  <a:lnTo>
                    <a:pt x="38424" y="33905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1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5" y="508929"/>
                    <a:pt x="8837" y="508929"/>
                  </a:cubicBezTo>
                  <a:lnTo>
                    <a:pt x="283960" y="508929"/>
                  </a:lnTo>
                  <a:cubicBezTo>
                    <a:pt x="288841" y="508929"/>
                    <a:pt x="292797" y="504973"/>
                    <a:pt x="292797" y="500092"/>
                  </a:cubicBezTo>
                  <a:cubicBezTo>
                    <a:pt x="292797" y="495211"/>
                    <a:pt x="288841" y="491255"/>
                    <a:pt x="283960" y="491255"/>
                  </a:cubicBezTo>
                  <a:lnTo>
                    <a:pt x="102642" y="491255"/>
                  </a:lnTo>
                  <a:lnTo>
                    <a:pt x="102642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319291" y="491255"/>
                  </a:lnTo>
                  <a:cubicBezTo>
                    <a:pt x="314410" y="491255"/>
                    <a:pt x="310455" y="495211"/>
                    <a:pt x="310455" y="500092"/>
                  </a:cubicBezTo>
                  <a:cubicBezTo>
                    <a:pt x="310455" y="504973"/>
                    <a:pt x="314410" y="508929"/>
                    <a:pt x="319291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1"/>
                    <a:pt x="599295" y="33906"/>
                    <a:pt x="594413" y="33906"/>
                  </a:cubicBezTo>
                  <a:close/>
                  <a:moveTo>
                    <a:pt x="84969" y="491255"/>
                  </a:moveTo>
                  <a:lnTo>
                    <a:pt x="17673" y="491255"/>
                  </a:lnTo>
                  <a:lnTo>
                    <a:pt x="17673" y="51579"/>
                  </a:lnTo>
                  <a:lnTo>
                    <a:pt x="84969" y="5157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2633106" y="2123487"/>
              <a:ext cx="79851" cy="91374"/>
            </a:xfrm>
            <a:custGeom>
              <a:rect b="b" l="l" r="r" t="t"/>
              <a:pathLst>
                <a:path extrusionOk="0" h="121832" w="106468">
                  <a:moveTo>
                    <a:pt x="54845" y="104299"/>
                  </a:moveTo>
                  <a:lnTo>
                    <a:pt x="62752" y="117529"/>
                  </a:lnTo>
                  <a:cubicBezTo>
                    <a:pt x="65261" y="121726"/>
                    <a:pt x="70691" y="123078"/>
                    <a:pt x="74870" y="120580"/>
                  </a:cubicBezTo>
                  <a:cubicBezTo>
                    <a:pt x="94361" y="108931"/>
                    <a:pt x="106469" y="87590"/>
                    <a:pt x="106469" y="64885"/>
                  </a:cubicBezTo>
                  <a:cubicBezTo>
                    <a:pt x="106469" y="29107"/>
                    <a:pt x="77362" y="0"/>
                    <a:pt x="41584" y="0"/>
                  </a:cubicBezTo>
                  <a:cubicBezTo>
                    <a:pt x="36703" y="0"/>
                    <a:pt x="32748" y="3955"/>
                    <a:pt x="32748" y="8837"/>
                  </a:cubicBezTo>
                  <a:lnTo>
                    <a:pt x="32748" y="24248"/>
                  </a:lnTo>
                  <a:cubicBezTo>
                    <a:pt x="14048" y="28310"/>
                    <a:pt x="0" y="44988"/>
                    <a:pt x="0" y="64886"/>
                  </a:cubicBezTo>
                  <a:cubicBezTo>
                    <a:pt x="0" y="87815"/>
                    <a:pt x="18655" y="106469"/>
                    <a:pt x="41584" y="106469"/>
                  </a:cubicBezTo>
                  <a:cubicBezTo>
                    <a:pt x="46116" y="106468"/>
                    <a:pt x="50594" y="105728"/>
                    <a:pt x="54845" y="104299"/>
                  </a:cubicBezTo>
                  <a:close/>
                  <a:moveTo>
                    <a:pt x="50421" y="18503"/>
                  </a:moveTo>
                  <a:cubicBezTo>
                    <a:pt x="72245" y="22651"/>
                    <a:pt x="88796" y="41872"/>
                    <a:pt x="88796" y="64885"/>
                  </a:cubicBezTo>
                  <a:cubicBezTo>
                    <a:pt x="88796" y="78415"/>
                    <a:pt x="82886" y="91280"/>
                    <a:pt x="72956" y="100151"/>
                  </a:cubicBezTo>
                  <a:lnTo>
                    <a:pt x="50421" y="62446"/>
                  </a:lnTo>
                  <a:close/>
                  <a:moveTo>
                    <a:pt x="17673" y="64885"/>
                  </a:moveTo>
                  <a:cubicBezTo>
                    <a:pt x="17673" y="54820"/>
                    <a:pt x="23925" y="46189"/>
                    <a:pt x="32748" y="42668"/>
                  </a:cubicBezTo>
                  <a:lnTo>
                    <a:pt x="32748" y="64885"/>
                  </a:lnTo>
                  <a:cubicBezTo>
                    <a:pt x="32748" y="66480"/>
                    <a:pt x="33180" y="68048"/>
                    <a:pt x="33999" y="69419"/>
                  </a:cubicBezTo>
                  <a:lnTo>
                    <a:pt x="45396" y="88490"/>
                  </a:lnTo>
                  <a:cubicBezTo>
                    <a:pt x="44141" y="88693"/>
                    <a:pt x="42867" y="88796"/>
                    <a:pt x="41584" y="88796"/>
                  </a:cubicBezTo>
                  <a:cubicBezTo>
                    <a:pt x="28400" y="88794"/>
                    <a:pt x="17673" y="78068"/>
                    <a:pt x="17673" y="64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2594121" y="2101494"/>
              <a:ext cx="157822" cy="135358"/>
            </a:xfrm>
            <a:custGeom>
              <a:rect b="b" l="l" r="r" t="t"/>
              <a:pathLst>
                <a:path extrusionOk="0" h="180478" w="210429">
                  <a:moveTo>
                    <a:pt x="8837" y="96311"/>
                  </a:moveTo>
                  <a:cubicBezTo>
                    <a:pt x="3955" y="96311"/>
                    <a:pt x="0" y="100267"/>
                    <a:pt x="0" y="105148"/>
                  </a:cubicBezTo>
                  <a:lnTo>
                    <a:pt x="0" y="171642"/>
                  </a:lnTo>
                  <a:cubicBezTo>
                    <a:pt x="0" y="176524"/>
                    <a:pt x="3955" y="180479"/>
                    <a:pt x="8837" y="180479"/>
                  </a:cubicBezTo>
                  <a:lnTo>
                    <a:pt x="201593" y="180479"/>
                  </a:lnTo>
                  <a:cubicBezTo>
                    <a:pt x="206474" y="180479"/>
                    <a:pt x="210429" y="176524"/>
                    <a:pt x="210429" y="171642"/>
                  </a:cubicBezTo>
                  <a:lnTo>
                    <a:pt x="210429" y="8837"/>
                  </a:lnTo>
                  <a:cubicBezTo>
                    <a:pt x="210429" y="3955"/>
                    <a:pt x="206474" y="0"/>
                    <a:pt x="20159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69817"/>
                  </a:lnTo>
                  <a:cubicBezTo>
                    <a:pt x="0" y="74698"/>
                    <a:pt x="3955" y="78653"/>
                    <a:pt x="8837" y="78653"/>
                  </a:cubicBezTo>
                  <a:cubicBezTo>
                    <a:pt x="13718" y="78653"/>
                    <a:pt x="17673" y="74698"/>
                    <a:pt x="17673" y="69817"/>
                  </a:cubicBezTo>
                  <a:lnTo>
                    <a:pt x="17673" y="17673"/>
                  </a:lnTo>
                  <a:lnTo>
                    <a:pt x="192756" y="17673"/>
                  </a:lnTo>
                  <a:lnTo>
                    <a:pt x="192756" y="162806"/>
                  </a:lnTo>
                  <a:lnTo>
                    <a:pt x="17673" y="162806"/>
                  </a:lnTo>
                  <a:lnTo>
                    <a:pt x="17673" y="105148"/>
                  </a:lnTo>
                  <a:cubicBezTo>
                    <a:pt x="17673" y="100268"/>
                    <a:pt x="13718" y="96311"/>
                    <a:pt x="8837" y="963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2769774" y="2101494"/>
              <a:ext cx="157822" cy="135358"/>
            </a:xfrm>
            <a:custGeom>
              <a:rect b="b" l="l" r="r" t="t"/>
              <a:pathLst>
                <a:path extrusionOk="0" h="180478" w="210429">
                  <a:moveTo>
                    <a:pt x="8837" y="180479"/>
                  </a:moveTo>
                  <a:lnTo>
                    <a:pt x="201593" y="180479"/>
                  </a:lnTo>
                  <a:cubicBezTo>
                    <a:pt x="206474" y="180479"/>
                    <a:pt x="210429" y="176524"/>
                    <a:pt x="210429" y="171642"/>
                  </a:cubicBezTo>
                  <a:lnTo>
                    <a:pt x="210429" y="8837"/>
                  </a:lnTo>
                  <a:cubicBezTo>
                    <a:pt x="210429" y="3955"/>
                    <a:pt x="206474" y="0"/>
                    <a:pt x="20159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171642"/>
                  </a:lnTo>
                  <a:cubicBezTo>
                    <a:pt x="0" y="176523"/>
                    <a:pt x="3956" y="180479"/>
                    <a:pt x="8837" y="180479"/>
                  </a:cubicBezTo>
                  <a:close/>
                  <a:moveTo>
                    <a:pt x="17673" y="17673"/>
                  </a:moveTo>
                  <a:lnTo>
                    <a:pt x="192756" y="17673"/>
                  </a:lnTo>
                  <a:lnTo>
                    <a:pt x="192756" y="162806"/>
                  </a:lnTo>
                  <a:lnTo>
                    <a:pt x="17673" y="162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2797351" y="2125854"/>
              <a:ext cx="102669" cy="37853"/>
            </a:xfrm>
            <a:custGeom>
              <a:rect b="b" l="l" r="r" t="t"/>
              <a:pathLst>
                <a:path extrusionOk="0" h="50470" w="136892">
                  <a:moveTo>
                    <a:pt x="12805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1634"/>
                  </a:lnTo>
                  <a:cubicBezTo>
                    <a:pt x="0" y="46515"/>
                    <a:pt x="3955" y="50470"/>
                    <a:pt x="8837" y="50470"/>
                  </a:cubicBezTo>
                  <a:lnTo>
                    <a:pt x="128056" y="50470"/>
                  </a:lnTo>
                  <a:cubicBezTo>
                    <a:pt x="132938" y="50470"/>
                    <a:pt x="136893" y="46515"/>
                    <a:pt x="136893" y="41634"/>
                  </a:cubicBezTo>
                  <a:lnTo>
                    <a:pt x="136893" y="8837"/>
                  </a:lnTo>
                  <a:cubicBezTo>
                    <a:pt x="136893" y="3956"/>
                    <a:pt x="132938" y="0"/>
                    <a:pt x="128056" y="0"/>
                  </a:cubicBezTo>
                  <a:close/>
                  <a:moveTo>
                    <a:pt x="119220" y="32797"/>
                  </a:moveTo>
                  <a:lnTo>
                    <a:pt x="17672" y="32797"/>
                  </a:lnTo>
                  <a:lnTo>
                    <a:pt x="17672" y="17673"/>
                  </a:lnTo>
                  <a:lnTo>
                    <a:pt x="11922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2797351" y="2174640"/>
              <a:ext cx="102669" cy="37853"/>
            </a:xfrm>
            <a:custGeom>
              <a:rect b="b" l="l" r="r" t="t"/>
              <a:pathLst>
                <a:path extrusionOk="0" h="50470" w="136892">
                  <a:moveTo>
                    <a:pt x="12805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1634"/>
                  </a:lnTo>
                  <a:cubicBezTo>
                    <a:pt x="0" y="46515"/>
                    <a:pt x="3955" y="50470"/>
                    <a:pt x="8837" y="50470"/>
                  </a:cubicBezTo>
                  <a:lnTo>
                    <a:pt x="128056" y="50470"/>
                  </a:lnTo>
                  <a:cubicBezTo>
                    <a:pt x="132938" y="50470"/>
                    <a:pt x="136893" y="46515"/>
                    <a:pt x="136893" y="41634"/>
                  </a:cubicBezTo>
                  <a:lnTo>
                    <a:pt x="136893" y="8837"/>
                  </a:lnTo>
                  <a:cubicBezTo>
                    <a:pt x="136893" y="3956"/>
                    <a:pt x="132938" y="0"/>
                    <a:pt x="128056" y="0"/>
                  </a:cubicBezTo>
                  <a:close/>
                  <a:moveTo>
                    <a:pt x="119220" y="32797"/>
                  </a:moveTo>
                  <a:lnTo>
                    <a:pt x="17672" y="32797"/>
                  </a:lnTo>
                  <a:lnTo>
                    <a:pt x="17672" y="17673"/>
                  </a:lnTo>
                  <a:lnTo>
                    <a:pt x="11922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2594121" y="2257911"/>
              <a:ext cx="157822" cy="135358"/>
            </a:xfrm>
            <a:custGeom>
              <a:rect b="b" l="l" r="r" t="t"/>
              <a:pathLst>
                <a:path extrusionOk="0" h="180477" w="210429">
                  <a:moveTo>
                    <a:pt x="0" y="171641"/>
                  </a:moveTo>
                  <a:cubicBezTo>
                    <a:pt x="0" y="176523"/>
                    <a:pt x="3955" y="180478"/>
                    <a:pt x="8837" y="180478"/>
                  </a:cubicBezTo>
                  <a:lnTo>
                    <a:pt x="201593" y="180478"/>
                  </a:lnTo>
                  <a:cubicBezTo>
                    <a:pt x="206474" y="180478"/>
                    <a:pt x="210429" y="176523"/>
                    <a:pt x="210429" y="171641"/>
                  </a:cubicBezTo>
                  <a:lnTo>
                    <a:pt x="210429" y="8837"/>
                  </a:lnTo>
                  <a:cubicBezTo>
                    <a:pt x="210429" y="3955"/>
                    <a:pt x="206474" y="0"/>
                    <a:pt x="20159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lose/>
                  <a:moveTo>
                    <a:pt x="17673" y="17673"/>
                  </a:moveTo>
                  <a:lnTo>
                    <a:pt x="192756" y="17673"/>
                  </a:lnTo>
                  <a:lnTo>
                    <a:pt x="192756" y="162806"/>
                  </a:lnTo>
                  <a:lnTo>
                    <a:pt x="17673" y="162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2618950" y="2330466"/>
              <a:ext cx="13255" cy="35715"/>
            </a:xfrm>
            <a:custGeom>
              <a:rect b="b" l="l" r="r" t="t"/>
              <a:pathLst>
                <a:path extrusionOk="0" h="47620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38784"/>
                  </a:lnTo>
                  <a:cubicBezTo>
                    <a:pt x="0" y="43665"/>
                    <a:pt x="3955" y="47620"/>
                    <a:pt x="8837" y="47620"/>
                  </a:cubicBezTo>
                  <a:cubicBezTo>
                    <a:pt x="13718" y="47620"/>
                    <a:pt x="17673" y="43665"/>
                    <a:pt x="17673" y="38784"/>
                  </a:cubicBezTo>
                  <a:lnTo>
                    <a:pt x="17673" y="8837"/>
                  </a:lnTo>
                  <a:cubicBezTo>
                    <a:pt x="17673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2640438" y="2295198"/>
              <a:ext cx="13255" cy="70983"/>
            </a:xfrm>
            <a:custGeom>
              <a:rect b="b" l="l" r="r" t="t"/>
              <a:pathLst>
                <a:path extrusionOk="0" h="94644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85808"/>
                  </a:lnTo>
                  <a:cubicBezTo>
                    <a:pt x="0" y="90689"/>
                    <a:pt x="3955" y="94644"/>
                    <a:pt x="8837" y="94644"/>
                  </a:cubicBezTo>
                  <a:cubicBezTo>
                    <a:pt x="13718" y="94644"/>
                    <a:pt x="17673" y="90689"/>
                    <a:pt x="17673" y="85808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2661927" y="2341695"/>
              <a:ext cx="13255" cy="24485"/>
            </a:xfrm>
            <a:custGeom>
              <a:rect b="b" l="l" r="r" t="t"/>
              <a:pathLst>
                <a:path extrusionOk="0" h="32647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3811"/>
                  </a:lnTo>
                  <a:cubicBezTo>
                    <a:pt x="0" y="28692"/>
                    <a:pt x="3955" y="32647"/>
                    <a:pt x="8837" y="32647"/>
                  </a:cubicBezTo>
                  <a:cubicBezTo>
                    <a:pt x="13718" y="32647"/>
                    <a:pt x="17673" y="28692"/>
                    <a:pt x="17673" y="23811"/>
                  </a:cubicBezTo>
                  <a:lnTo>
                    <a:pt x="17673" y="8837"/>
                  </a:lnTo>
                  <a:cubicBezTo>
                    <a:pt x="17673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2683415" y="2319235"/>
              <a:ext cx="13255" cy="46946"/>
            </a:xfrm>
            <a:custGeom>
              <a:rect b="b" l="l" r="r" t="t"/>
              <a:pathLst>
                <a:path extrusionOk="0" h="62594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53758"/>
                  </a:lnTo>
                  <a:cubicBezTo>
                    <a:pt x="0" y="58639"/>
                    <a:pt x="3955" y="62594"/>
                    <a:pt x="8837" y="62594"/>
                  </a:cubicBezTo>
                  <a:cubicBezTo>
                    <a:pt x="13718" y="62594"/>
                    <a:pt x="17673" y="58639"/>
                    <a:pt x="17673" y="53758"/>
                  </a:cubicBezTo>
                  <a:lnTo>
                    <a:pt x="17673" y="8837"/>
                  </a:lnTo>
                  <a:cubicBezTo>
                    <a:pt x="17673" y="3956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2700883" y="2285000"/>
              <a:ext cx="26231" cy="13255"/>
            </a:xfrm>
            <a:custGeom>
              <a:rect b="b" l="l" r="r" t="t"/>
              <a:pathLst>
                <a:path extrusionOk="0" h="17673" w="34975">
                  <a:moveTo>
                    <a:pt x="2613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139" y="17673"/>
                  </a:lnTo>
                  <a:cubicBezTo>
                    <a:pt x="31020" y="17673"/>
                    <a:pt x="34976" y="13718"/>
                    <a:pt x="34976" y="8837"/>
                  </a:cubicBezTo>
                  <a:cubicBezTo>
                    <a:pt x="34976" y="3955"/>
                    <a:pt x="31020" y="0"/>
                    <a:pt x="2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2700883" y="2303280"/>
              <a:ext cx="26231" cy="13255"/>
            </a:xfrm>
            <a:custGeom>
              <a:rect b="b" l="l" r="r" t="t"/>
              <a:pathLst>
                <a:path extrusionOk="0" h="17673" w="34975">
                  <a:moveTo>
                    <a:pt x="2613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139" y="17673"/>
                  </a:lnTo>
                  <a:cubicBezTo>
                    <a:pt x="31020" y="17673"/>
                    <a:pt x="34976" y="13718"/>
                    <a:pt x="34976" y="8837"/>
                  </a:cubicBezTo>
                  <a:cubicBezTo>
                    <a:pt x="34976" y="3955"/>
                    <a:pt x="31020" y="0"/>
                    <a:pt x="26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2769774" y="2257911"/>
              <a:ext cx="157822" cy="135358"/>
            </a:xfrm>
            <a:custGeom>
              <a:rect b="b" l="l" r="r" t="t"/>
              <a:pathLst>
                <a:path extrusionOk="0" h="180477" w="210429">
                  <a:moveTo>
                    <a:pt x="0" y="171641"/>
                  </a:moveTo>
                  <a:cubicBezTo>
                    <a:pt x="0" y="176523"/>
                    <a:pt x="3955" y="180478"/>
                    <a:pt x="8837" y="180478"/>
                  </a:cubicBezTo>
                  <a:lnTo>
                    <a:pt x="201593" y="180478"/>
                  </a:lnTo>
                  <a:cubicBezTo>
                    <a:pt x="206474" y="180478"/>
                    <a:pt x="210429" y="176523"/>
                    <a:pt x="210429" y="171641"/>
                  </a:cubicBezTo>
                  <a:lnTo>
                    <a:pt x="210429" y="8837"/>
                  </a:lnTo>
                  <a:cubicBezTo>
                    <a:pt x="210429" y="3955"/>
                    <a:pt x="206474" y="0"/>
                    <a:pt x="20159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lose/>
                  <a:moveTo>
                    <a:pt x="17673" y="17673"/>
                  </a:moveTo>
                  <a:lnTo>
                    <a:pt x="192756" y="17673"/>
                  </a:lnTo>
                  <a:lnTo>
                    <a:pt x="192756" y="162806"/>
                  </a:lnTo>
                  <a:lnTo>
                    <a:pt x="17673" y="162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2791723" y="2286651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3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2819620" y="2286651"/>
              <a:ext cx="58131" cy="13255"/>
            </a:xfrm>
            <a:custGeom>
              <a:rect b="b" l="l" r="r" t="t"/>
              <a:pathLst>
                <a:path extrusionOk="0" h="17673" w="77508">
                  <a:moveTo>
                    <a:pt x="6867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8672" y="17673"/>
                  </a:lnTo>
                  <a:cubicBezTo>
                    <a:pt x="73553" y="17673"/>
                    <a:pt x="77508" y="13718"/>
                    <a:pt x="77508" y="8837"/>
                  </a:cubicBezTo>
                  <a:cubicBezTo>
                    <a:pt x="77508" y="3955"/>
                    <a:pt x="73552" y="0"/>
                    <a:pt x="68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2883681" y="2286651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4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2791723" y="230819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3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2819620" y="2308193"/>
              <a:ext cx="58131" cy="13255"/>
            </a:xfrm>
            <a:custGeom>
              <a:rect b="b" l="l" r="r" t="t"/>
              <a:pathLst>
                <a:path extrusionOk="0" h="17673" w="77508">
                  <a:moveTo>
                    <a:pt x="6867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8672" y="17673"/>
                  </a:lnTo>
                  <a:cubicBezTo>
                    <a:pt x="73553" y="17673"/>
                    <a:pt x="77508" y="13718"/>
                    <a:pt x="77508" y="8837"/>
                  </a:cubicBezTo>
                  <a:cubicBezTo>
                    <a:pt x="77508" y="3955"/>
                    <a:pt x="73552" y="0"/>
                    <a:pt x="68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2883681" y="230819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4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2791723" y="232973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3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2819620" y="2329733"/>
              <a:ext cx="58131" cy="13255"/>
            </a:xfrm>
            <a:custGeom>
              <a:rect b="b" l="l" r="r" t="t"/>
              <a:pathLst>
                <a:path extrusionOk="0" h="17673" w="77508">
                  <a:moveTo>
                    <a:pt x="6867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8672" y="17673"/>
                  </a:lnTo>
                  <a:cubicBezTo>
                    <a:pt x="73553" y="17673"/>
                    <a:pt x="77508" y="13718"/>
                    <a:pt x="77508" y="8837"/>
                  </a:cubicBezTo>
                  <a:cubicBezTo>
                    <a:pt x="77508" y="3955"/>
                    <a:pt x="73552" y="0"/>
                    <a:pt x="68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2883681" y="232973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4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2791723" y="235127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3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2819620" y="2351273"/>
              <a:ext cx="58131" cy="13255"/>
            </a:xfrm>
            <a:custGeom>
              <a:rect b="b" l="l" r="r" t="t"/>
              <a:pathLst>
                <a:path extrusionOk="0" h="17673" w="77508">
                  <a:moveTo>
                    <a:pt x="6867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68672" y="17673"/>
                  </a:lnTo>
                  <a:cubicBezTo>
                    <a:pt x="73553" y="17673"/>
                    <a:pt x="77508" y="13718"/>
                    <a:pt x="77508" y="8837"/>
                  </a:cubicBezTo>
                  <a:cubicBezTo>
                    <a:pt x="77508" y="3955"/>
                    <a:pt x="73552" y="0"/>
                    <a:pt x="68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2883681" y="2351273"/>
              <a:ext cx="21967" cy="13255"/>
            </a:xfrm>
            <a:custGeom>
              <a:rect b="b" l="l" r="r" t="t"/>
              <a:pathLst>
                <a:path extrusionOk="0" h="17673" w="29289">
                  <a:moveTo>
                    <a:pt x="2045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453" y="17673"/>
                  </a:lnTo>
                  <a:cubicBezTo>
                    <a:pt x="25334" y="17673"/>
                    <a:pt x="29289" y="13718"/>
                    <a:pt x="29289" y="8837"/>
                  </a:cubicBezTo>
                  <a:cubicBezTo>
                    <a:pt x="29289" y="3955"/>
                    <a:pt x="25334" y="0"/>
                    <a:pt x="20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6" name="Google Shape;2086;p35"/>
          <p:cNvGrpSpPr/>
          <p:nvPr/>
        </p:nvGrpSpPr>
        <p:grpSpPr>
          <a:xfrm>
            <a:off x="1809687" y="2008448"/>
            <a:ext cx="364642" cy="452438"/>
            <a:chOff x="1809687" y="2008448"/>
            <a:chExt cx="364642" cy="452438"/>
          </a:xfrm>
        </p:grpSpPr>
        <p:sp>
          <p:nvSpPr>
            <p:cNvPr id="2087" name="Google Shape;2087;p35"/>
            <p:cNvSpPr/>
            <p:nvPr/>
          </p:nvSpPr>
          <p:spPr>
            <a:xfrm>
              <a:off x="1925437" y="2212109"/>
              <a:ext cx="13255" cy="127648"/>
            </a:xfrm>
            <a:custGeom>
              <a:rect b="b" l="l" r="r" t="t"/>
              <a:pathLst>
                <a:path extrusionOk="0" h="170197" w="17673">
                  <a:moveTo>
                    <a:pt x="17673" y="161361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161361"/>
                  </a:lnTo>
                  <a:cubicBezTo>
                    <a:pt x="0" y="166243"/>
                    <a:pt x="3955" y="170198"/>
                    <a:pt x="8837" y="170198"/>
                  </a:cubicBezTo>
                  <a:cubicBezTo>
                    <a:pt x="13718" y="170198"/>
                    <a:pt x="17673" y="166243"/>
                    <a:pt x="17673" y="1613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1965073" y="2212109"/>
              <a:ext cx="13255" cy="127648"/>
            </a:xfrm>
            <a:custGeom>
              <a:rect b="b" l="l" r="r" t="t"/>
              <a:pathLst>
                <a:path extrusionOk="0" h="170197" w="17673">
                  <a:moveTo>
                    <a:pt x="17673" y="161361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161361"/>
                  </a:lnTo>
                  <a:cubicBezTo>
                    <a:pt x="0" y="166243"/>
                    <a:pt x="3955" y="170198"/>
                    <a:pt x="8837" y="170198"/>
                  </a:cubicBezTo>
                  <a:cubicBezTo>
                    <a:pt x="13718" y="170198"/>
                    <a:pt x="17673" y="166243"/>
                    <a:pt x="17673" y="1613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2004709" y="2212109"/>
              <a:ext cx="13255" cy="127648"/>
            </a:xfrm>
            <a:custGeom>
              <a:rect b="b" l="l" r="r" t="t"/>
              <a:pathLst>
                <a:path extrusionOk="0" h="170197" w="17673">
                  <a:moveTo>
                    <a:pt x="17673" y="161361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161361"/>
                  </a:lnTo>
                  <a:cubicBezTo>
                    <a:pt x="0" y="166243"/>
                    <a:pt x="3955" y="170198"/>
                    <a:pt x="8837" y="170198"/>
                  </a:cubicBezTo>
                  <a:cubicBezTo>
                    <a:pt x="13718" y="170198"/>
                    <a:pt x="17673" y="166243"/>
                    <a:pt x="17673" y="1613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2044345" y="2212109"/>
              <a:ext cx="13255" cy="127648"/>
            </a:xfrm>
            <a:custGeom>
              <a:rect b="b" l="l" r="r" t="t"/>
              <a:pathLst>
                <a:path extrusionOk="0" h="170197" w="17673">
                  <a:moveTo>
                    <a:pt x="17673" y="161361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161361"/>
                  </a:lnTo>
                  <a:cubicBezTo>
                    <a:pt x="0" y="166243"/>
                    <a:pt x="3955" y="170198"/>
                    <a:pt x="8837" y="170198"/>
                  </a:cubicBezTo>
                  <a:cubicBezTo>
                    <a:pt x="13718" y="170198"/>
                    <a:pt x="17673" y="166243"/>
                    <a:pt x="17673" y="1613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1917364" y="2008448"/>
              <a:ext cx="239765" cy="140848"/>
            </a:xfrm>
            <a:custGeom>
              <a:rect b="b" l="l" r="r" t="t"/>
              <a:pathLst>
                <a:path extrusionOk="0" h="187797" w="319686">
                  <a:moveTo>
                    <a:pt x="4117" y="186430"/>
                  </a:moveTo>
                  <a:cubicBezTo>
                    <a:pt x="5581" y="187356"/>
                    <a:pt x="7216" y="187798"/>
                    <a:pt x="8830" y="187798"/>
                  </a:cubicBezTo>
                  <a:cubicBezTo>
                    <a:pt x="11759" y="187798"/>
                    <a:pt x="14627" y="186341"/>
                    <a:pt x="16308" y="183681"/>
                  </a:cubicBezTo>
                  <a:lnTo>
                    <a:pt x="51957" y="127278"/>
                  </a:lnTo>
                  <a:lnTo>
                    <a:pt x="107365" y="132487"/>
                  </a:lnTo>
                  <a:cubicBezTo>
                    <a:pt x="109890" y="132729"/>
                    <a:pt x="112399" y="131864"/>
                    <a:pt x="114248" y="130125"/>
                  </a:cubicBezTo>
                  <a:lnTo>
                    <a:pt x="167142" y="80347"/>
                  </a:lnTo>
                  <a:lnTo>
                    <a:pt x="251526" y="80347"/>
                  </a:lnTo>
                  <a:cubicBezTo>
                    <a:pt x="253859" y="80347"/>
                    <a:pt x="256100" y="79424"/>
                    <a:pt x="257754" y="77779"/>
                  </a:cubicBezTo>
                  <a:lnTo>
                    <a:pt x="302013" y="33797"/>
                  </a:lnTo>
                  <a:lnTo>
                    <a:pt x="302013" y="45121"/>
                  </a:lnTo>
                  <a:cubicBezTo>
                    <a:pt x="302013" y="50002"/>
                    <a:pt x="305968" y="53957"/>
                    <a:pt x="310850" y="53957"/>
                  </a:cubicBezTo>
                  <a:cubicBezTo>
                    <a:pt x="315731" y="53957"/>
                    <a:pt x="319686" y="50002"/>
                    <a:pt x="319686" y="45121"/>
                  </a:cubicBezTo>
                  <a:lnTo>
                    <a:pt x="319686" y="8836"/>
                  </a:lnTo>
                  <a:cubicBezTo>
                    <a:pt x="319686" y="6356"/>
                    <a:pt x="318643" y="3990"/>
                    <a:pt x="316814" y="2316"/>
                  </a:cubicBezTo>
                  <a:cubicBezTo>
                    <a:pt x="314984" y="643"/>
                    <a:pt x="312545" y="-182"/>
                    <a:pt x="310064" y="34"/>
                  </a:cubicBezTo>
                  <a:lnTo>
                    <a:pt x="271167" y="3509"/>
                  </a:lnTo>
                  <a:cubicBezTo>
                    <a:pt x="266307" y="3944"/>
                    <a:pt x="262718" y="8238"/>
                    <a:pt x="263152" y="13099"/>
                  </a:cubicBezTo>
                  <a:cubicBezTo>
                    <a:pt x="263586" y="17959"/>
                    <a:pt x="267870" y="21533"/>
                    <a:pt x="272741" y="21114"/>
                  </a:cubicBezTo>
                  <a:lnTo>
                    <a:pt x="291379" y="19448"/>
                  </a:lnTo>
                  <a:lnTo>
                    <a:pt x="247882" y="62674"/>
                  </a:lnTo>
                  <a:lnTo>
                    <a:pt x="163637" y="62674"/>
                  </a:lnTo>
                  <a:cubicBezTo>
                    <a:pt x="161386" y="62674"/>
                    <a:pt x="159219" y="63533"/>
                    <a:pt x="157580" y="65075"/>
                  </a:cubicBezTo>
                  <a:lnTo>
                    <a:pt x="105044" y="114518"/>
                  </a:lnTo>
                  <a:lnTo>
                    <a:pt x="48212" y="109175"/>
                  </a:lnTo>
                  <a:cubicBezTo>
                    <a:pt x="44895" y="108856"/>
                    <a:pt x="41693" y="110438"/>
                    <a:pt x="39915" y="113252"/>
                  </a:cubicBezTo>
                  <a:lnTo>
                    <a:pt x="1368" y="174240"/>
                  </a:lnTo>
                  <a:cubicBezTo>
                    <a:pt x="-1239" y="178364"/>
                    <a:pt x="-9" y="183822"/>
                    <a:pt x="4117" y="1864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2072433" y="2212108"/>
              <a:ext cx="65308" cy="88649"/>
            </a:xfrm>
            <a:custGeom>
              <a:rect b="b" l="l" r="r" t="t"/>
              <a:pathLst>
                <a:path extrusionOk="0" h="118199" w="87077">
                  <a:moveTo>
                    <a:pt x="17006" y="118199"/>
                  </a:moveTo>
                  <a:cubicBezTo>
                    <a:pt x="21319" y="118199"/>
                    <a:pt x="25560" y="116554"/>
                    <a:pt x="28796" y="113437"/>
                  </a:cubicBezTo>
                  <a:lnTo>
                    <a:pt x="81874" y="62296"/>
                  </a:lnTo>
                  <a:cubicBezTo>
                    <a:pt x="85181" y="59109"/>
                    <a:pt x="87078" y="54648"/>
                    <a:pt x="87078" y="50054"/>
                  </a:cubicBezTo>
                  <a:lnTo>
                    <a:pt x="87078" y="17001"/>
                  </a:lnTo>
                  <a:cubicBezTo>
                    <a:pt x="87078" y="7627"/>
                    <a:pt x="79451" y="0"/>
                    <a:pt x="70077" y="0"/>
                  </a:cubicBezTo>
                  <a:lnTo>
                    <a:pt x="16999" y="0"/>
                  </a:lnTo>
                  <a:cubicBezTo>
                    <a:pt x="7627" y="0"/>
                    <a:pt x="0" y="7627"/>
                    <a:pt x="0" y="17001"/>
                  </a:cubicBezTo>
                  <a:lnTo>
                    <a:pt x="0" y="101195"/>
                  </a:lnTo>
                  <a:cubicBezTo>
                    <a:pt x="0" y="108027"/>
                    <a:pt x="4061" y="114167"/>
                    <a:pt x="10348" y="116838"/>
                  </a:cubicBezTo>
                  <a:cubicBezTo>
                    <a:pt x="12500" y="117755"/>
                    <a:pt x="14762" y="118199"/>
                    <a:pt x="17006" y="118199"/>
                  </a:cubicBezTo>
                  <a:close/>
                  <a:moveTo>
                    <a:pt x="17673" y="17675"/>
                  </a:moveTo>
                  <a:lnTo>
                    <a:pt x="69403" y="17675"/>
                  </a:lnTo>
                  <a:lnTo>
                    <a:pt x="69403" y="49767"/>
                  </a:lnTo>
                  <a:lnTo>
                    <a:pt x="17673" y="996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1809687" y="2081574"/>
              <a:ext cx="364642" cy="379312"/>
            </a:xfrm>
            <a:custGeom>
              <a:rect b="b" l="l" r="r" t="t"/>
              <a:pathLst>
                <a:path extrusionOk="0" h="505749" w="486190">
                  <a:moveTo>
                    <a:pt x="457571" y="127069"/>
                  </a:moveTo>
                  <a:lnTo>
                    <a:pt x="412896" y="127069"/>
                  </a:lnTo>
                  <a:lnTo>
                    <a:pt x="412896" y="70299"/>
                  </a:lnTo>
                  <a:cubicBezTo>
                    <a:pt x="412896" y="65417"/>
                    <a:pt x="408941" y="61462"/>
                    <a:pt x="404060" y="61462"/>
                  </a:cubicBezTo>
                  <a:cubicBezTo>
                    <a:pt x="399178" y="61462"/>
                    <a:pt x="395223" y="65417"/>
                    <a:pt x="395223" y="70299"/>
                  </a:cubicBezTo>
                  <a:lnTo>
                    <a:pt x="395223" y="127069"/>
                  </a:lnTo>
                  <a:lnTo>
                    <a:pt x="362768" y="127069"/>
                  </a:lnTo>
                  <a:lnTo>
                    <a:pt x="362768" y="17673"/>
                  </a:lnTo>
                  <a:lnTo>
                    <a:pt x="395224" y="17673"/>
                  </a:lnTo>
                  <a:lnTo>
                    <a:pt x="395224" y="34968"/>
                  </a:lnTo>
                  <a:cubicBezTo>
                    <a:pt x="395224" y="39850"/>
                    <a:pt x="399179" y="43805"/>
                    <a:pt x="404061" y="43805"/>
                  </a:cubicBezTo>
                  <a:cubicBezTo>
                    <a:pt x="408942" y="43805"/>
                    <a:pt x="412898" y="39850"/>
                    <a:pt x="412898" y="34968"/>
                  </a:cubicBezTo>
                  <a:lnTo>
                    <a:pt x="412898" y="8837"/>
                  </a:lnTo>
                  <a:cubicBezTo>
                    <a:pt x="412898" y="3955"/>
                    <a:pt x="408942" y="0"/>
                    <a:pt x="404061" y="0"/>
                  </a:cubicBezTo>
                  <a:lnTo>
                    <a:pt x="353931" y="0"/>
                  </a:lnTo>
                  <a:cubicBezTo>
                    <a:pt x="349050" y="0"/>
                    <a:pt x="345094" y="3955"/>
                    <a:pt x="345094" y="8837"/>
                  </a:cubicBezTo>
                  <a:lnTo>
                    <a:pt x="345094" y="127069"/>
                  </a:lnTo>
                  <a:lnTo>
                    <a:pt x="331409" y="127069"/>
                  </a:lnTo>
                  <a:lnTo>
                    <a:pt x="331409" y="45149"/>
                  </a:lnTo>
                  <a:cubicBezTo>
                    <a:pt x="331409" y="40268"/>
                    <a:pt x="327454" y="36313"/>
                    <a:pt x="322573" y="36313"/>
                  </a:cubicBezTo>
                  <a:lnTo>
                    <a:pt x="272443" y="36313"/>
                  </a:lnTo>
                  <a:cubicBezTo>
                    <a:pt x="267561" y="36313"/>
                    <a:pt x="263606" y="40268"/>
                    <a:pt x="263606" y="45149"/>
                  </a:cubicBezTo>
                  <a:lnTo>
                    <a:pt x="263606" y="127069"/>
                  </a:lnTo>
                  <a:lnTo>
                    <a:pt x="249921" y="127069"/>
                  </a:lnTo>
                  <a:lnTo>
                    <a:pt x="249921" y="69356"/>
                  </a:lnTo>
                  <a:cubicBezTo>
                    <a:pt x="249921" y="64475"/>
                    <a:pt x="245966" y="60519"/>
                    <a:pt x="241084" y="60519"/>
                  </a:cubicBezTo>
                  <a:lnTo>
                    <a:pt x="190955" y="60519"/>
                  </a:lnTo>
                  <a:cubicBezTo>
                    <a:pt x="186073" y="60519"/>
                    <a:pt x="182118" y="64475"/>
                    <a:pt x="182118" y="69356"/>
                  </a:cubicBezTo>
                  <a:lnTo>
                    <a:pt x="182118" y="127069"/>
                  </a:lnTo>
                  <a:lnTo>
                    <a:pt x="119231" y="127069"/>
                  </a:lnTo>
                  <a:lnTo>
                    <a:pt x="119231" y="100940"/>
                  </a:lnTo>
                  <a:cubicBezTo>
                    <a:pt x="119231" y="96058"/>
                    <a:pt x="115276" y="92103"/>
                    <a:pt x="110395" y="92103"/>
                  </a:cubicBezTo>
                  <a:lnTo>
                    <a:pt x="93193" y="92103"/>
                  </a:lnTo>
                  <a:lnTo>
                    <a:pt x="93193" y="89806"/>
                  </a:lnTo>
                  <a:cubicBezTo>
                    <a:pt x="93193" y="80331"/>
                    <a:pt x="85484" y="72622"/>
                    <a:pt x="76008" y="72622"/>
                  </a:cubicBezTo>
                  <a:lnTo>
                    <a:pt x="17183" y="72622"/>
                  </a:lnTo>
                  <a:cubicBezTo>
                    <a:pt x="7708" y="72622"/>
                    <a:pt x="0" y="80331"/>
                    <a:pt x="0" y="89806"/>
                  </a:cubicBezTo>
                  <a:lnTo>
                    <a:pt x="0" y="109238"/>
                  </a:lnTo>
                  <a:cubicBezTo>
                    <a:pt x="0" y="118713"/>
                    <a:pt x="7708" y="126421"/>
                    <a:pt x="17183" y="126421"/>
                  </a:cubicBezTo>
                  <a:lnTo>
                    <a:pt x="76008" y="126421"/>
                  </a:lnTo>
                  <a:cubicBezTo>
                    <a:pt x="85303" y="126421"/>
                    <a:pt x="92898" y="119003"/>
                    <a:pt x="93184" y="109776"/>
                  </a:cubicBezTo>
                  <a:lnTo>
                    <a:pt x="101558" y="109776"/>
                  </a:lnTo>
                  <a:lnTo>
                    <a:pt x="101558" y="203726"/>
                  </a:lnTo>
                  <a:cubicBezTo>
                    <a:pt x="101558" y="208608"/>
                    <a:pt x="105513" y="212563"/>
                    <a:pt x="110395" y="212563"/>
                  </a:cubicBezTo>
                  <a:cubicBezTo>
                    <a:pt x="115276" y="212563"/>
                    <a:pt x="119231" y="208608"/>
                    <a:pt x="119231" y="203726"/>
                  </a:cubicBezTo>
                  <a:lnTo>
                    <a:pt x="119231" y="144742"/>
                  </a:lnTo>
                  <a:lnTo>
                    <a:pt x="457572" y="144742"/>
                  </a:lnTo>
                  <a:cubicBezTo>
                    <a:pt x="463608" y="144742"/>
                    <a:pt x="468518" y="149653"/>
                    <a:pt x="468518" y="155688"/>
                  </a:cubicBezTo>
                  <a:lnTo>
                    <a:pt x="468518" y="245223"/>
                  </a:lnTo>
                  <a:cubicBezTo>
                    <a:pt x="468518" y="248200"/>
                    <a:pt x="467284" y="251085"/>
                    <a:pt x="465132" y="253140"/>
                  </a:cubicBezTo>
                  <a:lnTo>
                    <a:pt x="342217" y="370520"/>
                  </a:lnTo>
                  <a:cubicBezTo>
                    <a:pt x="340171" y="372475"/>
                    <a:pt x="337484" y="373551"/>
                    <a:pt x="334656" y="373551"/>
                  </a:cubicBezTo>
                  <a:lnTo>
                    <a:pt x="119230" y="373551"/>
                  </a:lnTo>
                  <a:lnTo>
                    <a:pt x="119230" y="239059"/>
                  </a:lnTo>
                  <a:cubicBezTo>
                    <a:pt x="119230" y="234178"/>
                    <a:pt x="115275" y="230222"/>
                    <a:pt x="110394" y="230222"/>
                  </a:cubicBezTo>
                  <a:cubicBezTo>
                    <a:pt x="105512" y="230222"/>
                    <a:pt x="101557" y="234178"/>
                    <a:pt x="101557" y="239059"/>
                  </a:cubicBezTo>
                  <a:lnTo>
                    <a:pt x="101557" y="373551"/>
                  </a:lnTo>
                  <a:lnTo>
                    <a:pt x="99298" y="373551"/>
                  </a:lnTo>
                  <a:cubicBezTo>
                    <a:pt x="78041" y="373551"/>
                    <a:pt x="60746" y="390846"/>
                    <a:pt x="60746" y="412103"/>
                  </a:cubicBezTo>
                  <a:cubicBezTo>
                    <a:pt x="60746" y="433361"/>
                    <a:pt x="78041" y="450656"/>
                    <a:pt x="99298" y="450656"/>
                  </a:cubicBezTo>
                  <a:lnTo>
                    <a:pt x="115388" y="450656"/>
                  </a:lnTo>
                  <a:cubicBezTo>
                    <a:pt x="112095" y="456127"/>
                    <a:pt x="110198" y="462529"/>
                    <a:pt x="110198" y="469366"/>
                  </a:cubicBezTo>
                  <a:cubicBezTo>
                    <a:pt x="110198" y="489428"/>
                    <a:pt x="126520" y="505750"/>
                    <a:pt x="146582" y="505750"/>
                  </a:cubicBezTo>
                  <a:cubicBezTo>
                    <a:pt x="166643" y="505750"/>
                    <a:pt x="182965" y="489428"/>
                    <a:pt x="182965" y="469366"/>
                  </a:cubicBezTo>
                  <a:cubicBezTo>
                    <a:pt x="182965" y="462529"/>
                    <a:pt x="181069" y="456127"/>
                    <a:pt x="177775" y="450656"/>
                  </a:cubicBezTo>
                  <a:lnTo>
                    <a:pt x="290520" y="450656"/>
                  </a:lnTo>
                  <a:cubicBezTo>
                    <a:pt x="287227" y="456127"/>
                    <a:pt x="285330" y="462529"/>
                    <a:pt x="285330" y="469366"/>
                  </a:cubicBezTo>
                  <a:cubicBezTo>
                    <a:pt x="285330" y="489428"/>
                    <a:pt x="301652" y="505750"/>
                    <a:pt x="321714" y="505750"/>
                  </a:cubicBezTo>
                  <a:cubicBezTo>
                    <a:pt x="322470" y="505750"/>
                    <a:pt x="323218" y="505720"/>
                    <a:pt x="323962" y="505676"/>
                  </a:cubicBezTo>
                  <a:cubicBezTo>
                    <a:pt x="328834" y="505379"/>
                    <a:pt x="332542" y="501188"/>
                    <a:pt x="332245" y="496318"/>
                  </a:cubicBezTo>
                  <a:cubicBezTo>
                    <a:pt x="331947" y="491446"/>
                    <a:pt x="327746" y="487759"/>
                    <a:pt x="322887" y="488035"/>
                  </a:cubicBezTo>
                  <a:cubicBezTo>
                    <a:pt x="322498" y="488060"/>
                    <a:pt x="322108" y="488078"/>
                    <a:pt x="321714" y="488078"/>
                  </a:cubicBezTo>
                  <a:cubicBezTo>
                    <a:pt x="311397" y="488078"/>
                    <a:pt x="303004" y="479684"/>
                    <a:pt x="303004" y="469367"/>
                  </a:cubicBezTo>
                  <a:cubicBezTo>
                    <a:pt x="303004" y="459051"/>
                    <a:pt x="311397" y="450657"/>
                    <a:pt x="321714" y="450657"/>
                  </a:cubicBezTo>
                  <a:cubicBezTo>
                    <a:pt x="332030" y="450657"/>
                    <a:pt x="340423" y="459051"/>
                    <a:pt x="340423" y="469367"/>
                  </a:cubicBezTo>
                  <a:cubicBezTo>
                    <a:pt x="340423" y="470046"/>
                    <a:pt x="340381" y="470762"/>
                    <a:pt x="340299" y="471495"/>
                  </a:cubicBezTo>
                  <a:cubicBezTo>
                    <a:pt x="339753" y="476344"/>
                    <a:pt x="343243" y="480718"/>
                    <a:pt x="348093" y="481264"/>
                  </a:cubicBezTo>
                  <a:cubicBezTo>
                    <a:pt x="352920" y="481812"/>
                    <a:pt x="357317" y="478320"/>
                    <a:pt x="357862" y="473470"/>
                  </a:cubicBezTo>
                  <a:cubicBezTo>
                    <a:pt x="358017" y="472084"/>
                    <a:pt x="358096" y="470705"/>
                    <a:pt x="358096" y="469369"/>
                  </a:cubicBezTo>
                  <a:cubicBezTo>
                    <a:pt x="358096" y="462531"/>
                    <a:pt x="356200" y="456129"/>
                    <a:pt x="352906" y="450658"/>
                  </a:cubicBezTo>
                  <a:lnTo>
                    <a:pt x="398785" y="450658"/>
                  </a:lnTo>
                  <a:cubicBezTo>
                    <a:pt x="403666" y="450658"/>
                    <a:pt x="407621" y="446703"/>
                    <a:pt x="407621" y="441822"/>
                  </a:cubicBezTo>
                  <a:cubicBezTo>
                    <a:pt x="407621" y="436940"/>
                    <a:pt x="403666" y="432985"/>
                    <a:pt x="398785" y="432985"/>
                  </a:cubicBezTo>
                  <a:lnTo>
                    <a:pt x="99298" y="432985"/>
                  </a:lnTo>
                  <a:cubicBezTo>
                    <a:pt x="87786" y="432985"/>
                    <a:pt x="78419" y="423619"/>
                    <a:pt x="78419" y="412106"/>
                  </a:cubicBezTo>
                  <a:cubicBezTo>
                    <a:pt x="78419" y="400592"/>
                    <a:pt x="87785" y="391226"/>
                    <a:pt x="99298" y="391226"/>
                  </a:cubicBezTo>
                  <a:lnTo>
                    <a:pt x="130733" y="391226"/>
                  </a:lnTo>
                  <a:lnTo>
                    <a:pt x="130733" y="402937"/>
                  </a:lnTo>
                  <a:cubicBezTo>
                    <a:pt x="130733" y="412768"/>
                    <a:pt x="138731" y="420766"/>
                    <a:pt x="148563" y="420766"/>
                  </a:cubicBezTo>
                  <a:lnTo>
                    <a:pt x="302412" y="420766"/>
                  </a:lnTo>
                  <a:cubicBezTo>
                    <a:pt x="312243" y="420766"/>
                    <a:pt x="320241" y="412768"/>
                    <a:pt x="320241" y="402937"/>
                  </a:cubicBezTo>
                  <a:lnTo>
                    <a:pt x="320241" y="391226"/>
                  </a:lnTo>
                  <a:lnTo>
                    <a:pt x="334655" y="391226"/>
                  </a:lnTo>
                  <a:cubicBezTo>
                    <a:pt x="342050" y="391226"/>
                    <a:pt x="349069" y="388413"/>
                    <a:pt x="354420" y="383304"/>
                  </a:cubicBezTo>
                  <a:lnTo>
                    <a:pt x="477335" y="265924"/>
                  </a:lnTo>
                  <a:cubicBezTo>
                    <a:pt x="482962" y="260551"/>
                    <a:pt x="486190" y="253007"/>
                    <a:pt x="486190" y="245226"/>
                  </a:cubicBezTo>
                  <a:lnTo>
                    <a:pt x="486190" y="155688"/>
                  </a:lnTo>
                  <a:cubicBezTo>
                    <a:pt x="486190" y="139908"/>
                    <a:pt x="473352" y="127069"/>
                    <a:pt x="457571" y="127069"/>
                  </a:cubicBezTo>
                  <a:close/>
                  <a:moveTo>
                    <a:pt x="75519" y="108748"/>
                  </a:moveTo>
                  <a:lnTo>
                    <a:pt x="17673" y="108748"/>
                  </a:lnTo>
                  <a:lnTo>
                    <a:pt x="17673" y="90295"/>
                  </a:lnTo>
                  <a:lnTo>
                    <a:pt x="75519" y="90295"/>
                  </a:lnTo>
                  <a:close/>
                  <a:moveTo>
                    <a:pt x="199790" y="127069"/>
                  </a:moveTo>
                  <a:lnTo>
                    <a:pt x="199790" y="78193"/>
                  </a:lnTo>
                  <a:lnTo>
                    <a:pt x="232247" y="78193"/>
                  </a:lnTo>
                  <a:lnTo>
                    <a:pt x="232247" y="127069"/>
                  </a:lnTo>
                  <a:close/>
                  <a:moveTo>
                    <a:pt x="281278" y="127069"/>
                  </a:moveTo>
                  <a:lnTo>
                    <a:pt x="281278" y="53986"/>
                  </a:lnTo>
                  <a:lnTo>
                    <a:pt x="313735" y="53986"/>
                  </a:lnTo>
                  <a:lnTo>
                    <a:pt x="313735" y="127069"/>
                  </a:lnTo>
                  <a:close/>
                  <a:moveTo>
                    <a:pt x="165292" y="469366"/>
                  </a:moveTo>
                  <a:cubicBezTo>
                    <a:pt x="165292" y="479683"/>
                    <a:pt x="156898" y="488076"/>
                    <a:pt x="146582" y="488076"/>
                  </a:cubicBezTo>
                  <a:cubicBezTo>
                    <a:pt x="136265" y="488076"/>
                    <a:pt x="127871" y="479683"/>
                    <a:pt x="127871" y="469366"/>
                  </a:cubicBezTo>
                  <a:cubicBezTo>
                    <a:pt x="127871" y="459050"/>
                    <a:pt x="136265" y="450656"/>
                    <a:pt x="146582" y="450656"/>
                  </a:cubicBezTo>
                  <a:cubicBezTo>
                    <a:pt x="156898" y="450656"/>
                    <a:pt x="165292" y="459050"/>
                    <a:pt x="165292" y="469366"/>
                  </a:cubicBezTo>
                  <a:close/>
                  <a:moveTo>
                    <a:pt x="302568" y="402936"/>
                  </a:moveTo>
                  <a:cubicBezTo>
                    <a:pt x="302568" y="403020"/>
                    <a:pt x="302497" y="403091"/>
                    <a:pt x="302412" y="403091"/>
                  </a:cubicBezTo>
                  <a:lnTo>
                    <a:pt x="148563" y="403091"/>
                  </a:lnTo>
                  <a:cubicBezTo>
                    <a:pt x="148477" y="403091"/>
                    <a:pt x="148407" y="403020"/>
                    <a:pt x="148407" y="402936"/>
                  </a:cubicBezTo>
                  <a:lnTo>
                    <a:pt x="148407" y="391225"/>
                  </a:lnTo>
                  <a:lnTo>
                    <a:pt x="302568" y="3912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4" name="Google Shape;2094;p35"/>
          <p:cNvGrpSpPr/>
          <p:nvPr/>
        </p:nvGrpSpPr>
        <p:grpSpPr>
          <a:xfrm>
            <a:off x="2527969" y="1337888"/>
            <a:ext cx="402049" cy="452436"/>
            <a:chOff x="2527969" y="1337889"/>
            <a:chExt cx="402049" cy="452436"/>
          </a:xfrm>
        </p:grpSpPr>
        <p:sp>
          <p:nvSpPr>
            <p:cNvPr id="2095" name="Google Shape;2095;p35"/>
            <p:cNvSpPr/>
            <p:nvPr/>
          </p:nvSpPr>
          <p:spPr>
            <a:xfrm>
              <a:off x="2722366" y="1451025"/>
              <a:ext cx="26105" cy="40869"/>
            </a:xfrm>
            <a:custGeom>
              <a:rect b="b" l="l" r="r" t="t"/>
              <a:pathLst>
                <a:path extrusionOk="0" h="54492" w="34807">
                  <a:moveTo>
                    <a:pt x="8848" y="54493"/>
                  </a:moveTo>
                  <a:cubicBezTo>
                    <a:pt x="13295" y="54493"/>
                    <a:pt x="17123" y="51144"/>
                    <a:pt x="17621" y="46621"/>
                  </a:cubicBezTo>
                  <a:cubicBezTo>
                    <a:pt x="19871" y="26165"/>
                    <a:pt x="31108" y="16081"/>
                    <a:pt x="31701" y="15564"/>
                  </a:cubicBezTo>
                  <a:cubicBezTo>
                    <a:pt x="35395" y="12418"/>
                    <a:pt x="35862" y="6877"/>
                    <a:pt x="32740" y="3156"/>
                  </a:cubicBezTo>
                  <a:cubicBezTo>
                    <a:pt x="29604" y="-582"/>
                    <a:pt x="24029" y="-1069"/>
                    <a:pt x="20291" y="2068"/>
                  </a:cubicBezTo>
                  <a:cubicBezTo>
                    <a:pt x="19591" y="2654"/>
                    <a:pt x="3127" y="16765"/>
                    <a:pt x="54" y="44689"/>
                  </a:cubicBezTo>
                  <a:cubicBezTo>
                    <a:pt x="-480" y="49539"/>
                    <a:pt x="3021" y="53905"/>
                    <a:pt x="7871" y="54438"/>
                  </a:cubicBezTo>
                  <a:cubicBezTo>
                    <a:pt x="8200" y="54475"/>
                    <a:pt x="8526" y="54493"/>
                    <a:pt x="8848" y="544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2543540" y="1359576"/>
              <a:ext cx="51745" cy="33680"/>
            </a:xfrm>
            <a:custGeom>
              <a:rect b="b" l="l" r="r" t="t"/>
              <a:pathLst>
                <a:path extrusionOk="0" h="44907" w="68993">
                  <a:moveTo>
                    <a:pt x="64298" y="28263"/>
                  </a:moveTo>
                  <a:lnTo>
                    <a:pt x="12981" y="1033"/>
                  </a:lnTo>
                  <a:cubicBezTo>
                    <a:pt x="8670" y="-1255"/>
                    <a:pt x="3321" y="386"/>
                    <a:pt x="1033" y="4696"/>
                  </a:cubicBezTo>
                  <a:cubicBezTo>
                    <a:pt x="-1254" y="9007"/>
                    <a:pt x="385" y="14356"/>
                    <a:pt x="4696" y="16644"/>
                  </a:cubicBezTo>
                  <a:lnTo>
                    <a:pt x="56013" y="43874"/>
                  </a:lnTo>
                  <a:cubicBezTo>
                    <a:pt x="57333" y="44575"/>
                    <a:pt x="58750" y="44907"/>
                    <a:pt x="60147" y="44907"/>
                  </a:cubicBezTo>
                  <a:cubicBezTo>
                    <a:pt x="63313" y="44907"/>
                    <a:pt x="66374" y="43201"/>
                    <a:pt x="67961" y="40211"/>
                  </a:cubicBezTo>
                  <a:cubicBezTo>
                    <a:pt x="70248" y="35900"/>
                    <a:pt x="68609" y="30551"/>
                    <a:pt x="64298" y="28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534729" y="1500306"/>
              <a:ext cx="53815" cy="29183"/>
            </a:xfrm>
            <a:custGeom>
              <a:rect b="b" l="l" r="r" t="t"/>
              <a:pathLst>
                <a:path extrusionOk="0" h="38911" w="71753">
                  <a:moveTo>
                    <a:pt x="59685" y="614"/>
                  </a:moveTo>
                  <a:lnTo>
                    <a:pt x="5609" y="21846"/>
                  </a:lnTo>
                  <a:cubicBezTo>
                    <a:pt x="1067" y="23630"/>
                    <a:pt x="-1170" y="28759"/>
                    <a:pt x="614" y="33302"/>
                  </a:cubicBezTo>
                  <a:cubicBezTo>
                    <a:pt x="1982" y="36784"/>
                    <a:pt x="5314" y="38912"/>
                    <a:pt x="8841" y="38912"/>
                  </a:cubicBezTo>
                  <a:cubicBezTo>
                    <a:pt x="9916" y="38912"/>
                    <a:pt x="11008" y="38715"/>
                    <a:pt x="12068" y="38298"/>
                  </a:cubicBezTo>
                  <a:lnTo>
                    <a:pt x="66144" y="17065"/>
                  </a:lnTo>
                  <a:cubicBezTo>
                    <a:pt x="70686" y="15281"/>
                    <a:pt x="72924" y="10153"/>
                    <a:pt x="71140" y="5609"/>
                  </a:cubicBezTo>
                  <a:cubicBezTo>
                    <a:pt x="69356" y="1067"/>
                    <a:pt x="64228" y="-1170"/>
                    <a:pt x="59685" y="6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2527969" y="1436335"/>
              <a:ext cx="56731" cy="16115"/>
            </a:xfrm>
            <a:custGeom>
              <a:rect b="b" l="l" r="r" t="t"/>
              <a:pathLst>
                <a:path extrusionOk="0" h="21486" w="75642">
                  <a:moveTo>
                    <a:pt x="67386" y="17656"/>
                  </a:moveTo>
                  <a:cubicBezTo>
                    <a:pt x="72255" y="17337"/>
                    <a:pt x="75944" y="13130"/>
                    <a:pt x="75623" y="8259"/>
                  </a:cubicBezTo>
                  <a:cubicBezTo>
                    <a:pt x="75303" y="3388"/>
                    <a:pt x="71064" y="-321"/>
                    <a:pt x="66225" y="22"/>
                  </a:cubicBezTo>
                  <a:lnTo>
                    <a:pt x="8256" y="3832"/>
                  </a:lnTo>
                  <a:cubicBezTo>
                    <a:pt x="3387" y="4152"/>
                    <a:pt x="-302" y="8359"/>
                    <a:pt x="20" y="13230"/>
                  </a:cubicBezTo>
                  <a:cubicBezTo>
                    <a:pt x="327" y="17903"/>
                    <a:pt x="4212" y="21487"/>
                    <a:pt x="8828" y="21487"/>
                  </a:cubicBezTo>
                  <a:cubicBezTo>
                    <a:pt x="9024" y="21487"/>
                    <a:pt x="9220" y="21481"/>
                    <a:pt x="9417" y="21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2862701" y="1359576"/>
              <a:ext cx="51747" cy="33680"/>
            </a:xfrm>
            <a:custGeom>
              <a:rect b="b" l="l" r="r" t="t"/>
              <a:pathLst>
                <a:path extrusionOk="0" h="44907" w="68996">
                  <a:moveTo>
                    <a:pt x="64300" y="16645"/>
                  </a:moveTo>
                  <a:cubicBezTo>
                    <a:pt x="68611" y="14358"/>
                    <a:pt x="70251" y="9008"/>
                    <a:pt x="67963" y="4696"/>
                  </a:cubicBezTo>
                  <a:cubicBezTo>
                    <a:pt x="65677" y="387"/>
                    <a:pt x="60327" y="-1256"/>
                    <a:pt x="56015" y="1033"/>
                  </a:cubicBezTo>
                  <a:lnTo>
                    <a:pt x="4696" y="28263"/>
                  </a:lnTo>
                  <a:cubicBezTo>
                    <a:pt x="385" y="30550"/>
                    <a:pt x="-1255" y="35899"/>
                    <a:pt x="1033" y="40211"/>
                  </a:cubicBezTo>
                  <a:cubicBezTo>
                    <a:pt x="2620" y="43202"/>
                    <a:pt x="5680" y="44908"/>
                    <a:pt x="8847" y="44908"/>
                  </a:cubicBezTo>
                  <a:cubicBezTo>
                    <a:pt x="10244" y="44908"/>
                    <a:pt x="11662" y="44576"/>
                    <a:pt x="12981" y="438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69444" y="1500306"/>
              <a:ext cx="53815" cy="29183"/>
            </a:xfrm>
            <a:custGeom>
              <a:rect b="b" l="l" r="r" t="t"/>
              <a:pathLst>
                <a:path extrusionOk="0" h="38911" w="71754">
                  <a:moveTo>
                    <a:pt x="66145" y="21846"/>
                  </a:moveTo>
                  <a:lnTo>
                    <a:pt x="12070" y="614"/>
                  </a:lnTo>
                  <a:cubicBezTo>
                    <a:pt x="7526" y="-1170"/>
                    <a:pt x="2400" y="1067"/>
                    <a:pt x="614" y="5609"/>
                  </a:cubicBezTo>
                  <a:cubicBezTo>
                    <a:pt x="-1170" y="10151"/>
                    <a:pt x="1067" y="15281"/>
                    <a:pt x="5609" y="17065"/>
                  </a:cubicBezTo>
                  <a:lnTo>
                    <a:pt x="59685" y="38298"/>
                  </a:lnTo>
                  <a:cubicBezTo>
                    <a:pt x="60745" y="38715"/>
                    <a:pt x="61838" y="38912"/>
                    <a:pt x="62912" y="38912"/>
                  </a:cubicBezTo>
                  <a:cubicBezTo>
                    <a:pt x="66440" y="38912"/>
                    <a:pt x="69772" y="36784"/>
                    <a:pt x="71140" y="33302"/>
                  </a:cubicBezTo>
                  <a:cubicBezTo>
                    <a:pt x="72925" y="28759"/>
                    <a:pt x="70687" y="23630"/>
                    <a:pt x="66145" y="21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2873288" y="1436335"/>
              <a:ext cx="56731" cy="16115"/>
            </a:xfrm>
            <a:custGeom>
              <a:rect b="b" l="l" r="r" t="t"/>
              <a:pathLst>
                <a:path extrusionOk="0" h="21487" w="75641">
                  <a:moveTo>
                    <a:pt x="67385" y="3833"/>
                  </a:moveTo>
                  <a:lnTo>
                    <a:pt x="9417" y="22"/>
                  </a:lnTo>
                  <a:cubicBezTo>
                    <a:pt x="4533" y="-323"/>
                    <a:pt x="340" y="3388"/>
                    <a:pt x="19" y="8259"/>
                  </a:cubicBezTo>
                  <a:cubicBezTo>
                    <a:pt x="-301" y="13130"/>
                    <a:pt x="3387" y="17336"/>
                    <a:pt x="8256" y="17657"/>
                  </a:cubicBezTo>
                  <a:lnTo>
                    <a:pt x="66225" y="21467"/>
                  </a:lnTo>
                  <a:cubicBezTo>
                    <a:pt x="66423" y="21481"/>
                    <a:pt x="66618" y="21487"/>
                    <a:pt x="66814" y="21487"/>
                  </a:cubicBezTo>
                  <a:cubicBezTo>
                    <a:pt x="71429" y="21487"/>
                    <a:pt x="75316" y="17903"/>
                    <a:pt x="75622" y="13230"/>
                  </a:cubicBezTo>
                  <a:cubicBezTo>
                    <a:pt x="75944" y="8359"/>
                    <a:pt x="72255" y="4153"/>
                    <a:pt x="67385" y="38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2601384" y="1337889"/>
              <a:ext cx="255220" cy="452436"/>
            </a:xfrm>
            <a:custGeom>
              <a:rect b="b" l="l" r="r" t="t"/>
              <a:pathLst>
                <a:path extrusionOk="0" h="603248" w="340293">
                  <a:moveTo>
                    <a:pt x="287710" y="293127"/>
                  </a:moveTo>
                  <a:cubicBezTo>
                    <a:pt x="321618" y="260709"/>
                    <a:pt x="340293" y="217033"/>
                    <a:pt x="340293" y="170143"/>
                  </a:cubicBezTo>
                  <a:cubicBezTo>
                    <a:pt x="340293" y="141681"/>
                    <a:pt x="333127" y="113526"/>
                    <a:pt x="319567" y="88696"/>
                  </a:cubicBezTo>
                  <a:cubicBezTo>
                    <a:pt x="317396" y="84719"/>
                    <a:pt x="312606" y="82729"/>
                    <a:pt x="308399" y="84415"/>
                  </a:cubicBezTo>
                  <a:cubicBezTo>
                    <a:pt x="303372" y="86428"/>
                    <a:pt x="301379" y="92289"/>
                    <a:pt x="303903" y="96887"/>
                  </a:cubicBezTo>
                  <a:cubicBezTo>
                    <a:pt x="316148" y="119195"/>
                    <a:pt x="322620" y="144526"/>
                    <a:pt x="322620" y="170145"/>
                  </a:cubicBezTo>
                  <a:cubicBezTo>
                    <a:pt x="322620" y="212162"/>
                    <a:pt x="305884" y="251303"/>
                    <a:pt x="275498" y="280354"/>
                  </a:cubicBezTo>
                  <a:cubicBezTo>
                    <a:pt x="261317" y="293912"/>
                    <a:pt x="253184" y="312866"/>
                    <a:pt x="253184" y="332356"/>
                  </a:cubicBezTo>
                  <a:lnTo>
                    <a:pt x="253184" y="373060"/>
                  </a:lnTo>
                  <a:lnTo>
                    <a:pt x="178984" y="373060"/>
                  </a:lnTo>
                  <a:lnTo>
                    <a:pt x="178984" y="244850"/>
                  </a:lnTo>
                  <a:lnTo>
                    <a:pt x="242926" y="244850"/>
                  </a:lnTo>
                  <a:cubicBezTo>
                    <a:pt x="265561" y="244850"/>
                    <a:pt x="284820" y="228980"/>
                    <a:pt x="288720" y="207116"/>
                  </a:cubicBezTo>
                  <a:cubicBezTo>
                    <a:pt x="291430" y="191927"/>
                    <a:pt x="286418" y="176787"/>
                    <a:pt x="275512" y="166238"/>
                  </a:cubicBezTo>
                  <a:cubicBezTo>
                    <a:pt x="276382" y="162293"/>
                    <a:pt x="276653" y="158204"/>
                    <a:pt x="276295" y="154154"/>
                  </a:cubicBezTo>
                  <a:cubicBezTo>
                    <a:pt x="274704" y="136148"/>
                    <a:pt x="260559" y="121249"/>
                    <a:pt x="242662" y="118730"/>
                  </a:cubicBezTo>
                  <a:cubicBezTo>
                    <a:pt x="237498" y="118002"/>
                    <a:pt x="232294" y="118297"/>
                    <a:pt x="227321" y="119570"/>
                  </a:cubicBezTo>
                  <a:cubicBezTo>
                    <a:pt x="221662" y="105257"/>
                    <a:pt x="207689" y="95445"/>
                    <a:pt x="191851" y="95445"/>
                  </a:cubicBezTo>
                  <a:cubicBezTo>
                    <a:pt x="184050" y="95445"/>
                    <a:pt x="176478" y="97861"/>
                    <a:pt x="170147" y="102240"/>
                  </a:cubicBezTo>
                  <a:cubicBezTo>
                    <a:pt x="163819" y="97861"/>
                    <a:pt x="156245" y="95445"/>
                    <a:pt x="148444" y="95445"/>
                  </a:cubicBezTo>
                  <a:cubicBezTo>
                    <a:pt x="132607" y="95445"/>
                    <a:pt x="118632" y="105259"/>
                    <a:pt x="112975" y="119570"/>
                  </a:cubicBezTo>
                  <a:cubicBezTo>
                    <a:pt x="108001" y="118297"/>
                    <a:pt x="102797" y="118002"/>
                    <a:pt x="97634" y="118730"/>
                  </a:cubicBezTo>
                  <a:cubicBezTo>
                    <a:pt x="79736" y="121251"/>
                    <a:pt x="65592" y="136148"/>
                    <a:pt x="64001" y="154154"/>
                  </a:cubicBezTo>
                  <a:cubicBezTo>
                    <a:pt x="63643" y="158204"/>
                    <a:pt x="63913" y="162294"/>
                    <a:pt x="64782" y="166238"/>
                  </a:cubicBezTo>
                  <a:cubicBezTo>
                    <a:pt x="53878" y="176787"/>
                    <a:pt x="48866" y="191929"/>
                    <a:pt x="51576" y="207116"/>
                  </a:cubicBezTo>
                  <a:cubicBezTo>
                    <a:pt x="55477" y="228981"/>
                    <a:pt x="74735" y="244850"/>
                    <a:pt x="97370" y="244850"/>
                  </a:cubicBezTo>
                  <a:lnTo>
                    <a:pt x="100230" y="244850"/>
                  </a:lnTo>
                  <a:cubicBezTo>
                    <a:pt x="105069" y="244850"/>
                    <a:pt x="109289" y="241121"/>
                    <a:pt x="109433" y="236284"/>
                  </a:cubicBezTo>
                  <a:cubicBezTo>
                    <a:pt x="109583" y="231280"/>
                    <a:pt x="105571" y="227176"/>
                    <a:pt x="100600" y="227176"/>
                  </a:cubicBezTo>
                  <a:lnTo>
                    <a:pt x="97370" y="227176"/>
                  </a:lnTo>
                  <a:cubicBezTo>
                    <a:pt x="83310" y="227176"/>
                    <a:pt x="71369" y="217434"/>
                    <a:pt x="68974" y="204011"/>
                  </a:cubicBezTo>
                  <a:cubicBezTo>
                    <a:pt x="67075" y="193372"/>
                    <a:pt x="71373" y="182756"/>
                    <a:pt x="80188" y="176315"/>
                  </a:cubicBezTo>
                  <a:cubicBezTo>
                    <a:pt x="83501" y="173894"/>
                    <a:pt x="84562" y="169531"/>
                    <a:pt x="83046" y="165718"/>
                  </a:cubicBezTo>
                  <a:cubicBezTo>
                    <a:pt x="81783" y="162544"/>
                    <a:pt x="81299" y="159178"/>
                    <a:pt x="81605" y="155709"/>
                  </a:cubicBezTo>
                  <a:cubicBezTo>
                    <a:pt x="82479" y="145808"/>
                    <a:pt x="90257" y="137616"/>
                    <a:pt x="100098" y="136231"/>
                  </a:cubicBezTo>
                  <a:cubicBezTo>
                    <a:pt x="102484" y="135894"/>
                    <a:pt x="104577" y="135974"/>
                    <a:pt x="106370" y="136248"/>
                  </a:cubicBezTo>
                  <a:cubicBezTo>
                    <a:pt x="114891" y="137551"/>
                    <a:pt x="121407" y="144822"/>
                    <a:pt x="121646" y="153438"/>
                  </a:cubicBezTo>
                  <a:cubicBezTo>
                    <a:pt x="121649" y="153580"/>
                    <a:pt x="121653" y="153724"/>
                    <a:pt x="121654" y="153867"/>
                  </a:cubicBezTo>
                  <a:cubicBezTo>
                    <a:pt x="121708" y="158617"/>
                    <a:pt x="125302" y="162770"/>
                    <a:pt x="130046" y="163003"/>
                  </a:cubicBezTo>
                  <a:cubicBezTo>
                    <a:pt x="135131" y="163253"/>
                    <a:pt x="139330" y="159207"/>
                    <a:pt x="139330" y="154177"/>
                  </a:cubicBezTo>
                  <a:cubicBezTo>
                    <a:pt x="139330" y="141158"/>
                    <a:pt x="133999" y="132930"/>
                    <a:pt x="128762" y="127987"/>
                  </a:cubicBezTo>
                  <a:cubicBezTo>
                    <a:pt x="131232" y="119276"/>
                    <a:pt x="139252" y="113117"/>
                    <a:pt x="148444" y="113117"/>
                  </a:cubicBezTo>
                  <a:cubicBezTo>
                    <a:pt x="154198" y="113117"/>
                    <a:pt x="159721" y="115570"/>
                    <a:pt x="163602" y="119847"/>
                  </a:cubicBezTo>
                  <a:cubicBezTo>
                    <a:pt x="164150" y="120451"/>
                    <a:pt x="164751" y="121014"/>
                    <a:pt x="165452" y="121431"/>
                  </a:cubicBezTo>
                  <a:cubicBezTo>
                    <a:pt x="169370" y="123758"/>
                    <a:pt x="173964" y="122855"/>
                    <a:pt x="176691" y="119849"/>
                  </a:cubicBezTo>
                  <a:cubicBezTo>
                    <a:pt x="180573" y="115570"/>
                    <a:pt x="186099" y="113117"/>
                    <a:pt x="191851" y="113117"/>
                  </a:cubicBezTo>
                  <a:cubicBezTo>
                    <a:pt x="201618" y="113117"/>
                    <a:pt x="210062" y="120070"/>
                    <a:pt x="211929" y="129642"/>
                  </a:cubicBezTo>
                  <a:cubicBezTo>
                    <a:pt x="212587" y="133029"/>
                    <a:pt x="214705" y="135917"/>
                    <a:pt x="217743" y="137564"/>
                  </a:cubicBezTo>
                  <a:cubicBezTo>
                    <a:pt x="217767" y="137578"/>
                    <a:pt x="217792" y="137590"/>
                    <a:pt x="217817" y="137604"/>
                  </a:cubicBezTo>
                  <a:cubicBezTo>
                    <a:pt x="220981" y="139325"/>
                    <a:pt x="224820" y="139458"/>
                    <a:pt x="228101" y="137964"/>
                  </a:cubicBezTo>
                  <a:cubicBezTo>
                    <a:pt x="233446" y="135521"/>
                    <a:pt x="239629" y="135343"/>
                    <a:pt x="245370" y="137591"/>
                  </a:cubicBezTo>
                  <a:cubicBezTo>
                    <a:pt x="252907" y="140544"/>
                    <a:pt x="258019" y="147735"/>
                    <a:pt x="258699" y="155802"/>
                  </a:cubicBezTo>
                  <a:cubicBezTo>
                    <a:pt x="258969" y="159000"/>
                    <a:pt x="258565" y="162109"/>
                    <a:pt x="257497" y="165062"/>
                  </a:cubicBezTo>
                  <a:cubicBezTo>
                    <a:pt x="255814" y="167292"/>
                    <a:pt x="248622" y="175429"/>
                    <a:pt x="234089" y="174214"/>
                  </a:cubicBezTo>
                  <a:cubicBezTo>
                    <a:pt x="228916" y="173769"/>
                    <a:pt x="224362" y="177943"/>
                    <a:pt x="224522" y="183315"/>
                  </a:cubicBezTo>
                  <a:cubicBezTo>
                    <a:pt x="224658" y="187863"/>
                    <a:pt x="228428" y="191501"/>
                    <a:pt x="232963" y="191852"/>
                  </a:cubicBezTo>
                  <a:cubicBezTo>
                    <a:pt x="234379" y="191962"/>
                    <a:pt x="235752" y="192013"/>
                    <a:pt x="237087" y="192013"/>
                  </a:cubicBezTo>
                  <a:cubicBezTo>
                    <a:pt x="250626" y="192013"/>
                    <a:pt x="260010" y="186673"/>
                    <a:pt x="265771" y="181771"/>
                  </a:cubicBezTo>
                  <a:cubicBezTo>
                    <a:pt x="270661" y="187986"/>
                    <a:pt x="272750" y="195991"/>
                    <a:pt x="271320" y="204010"/>
                  </a:cubicBezTo>
                  <a:cubicBezTo>
                    <a:pt x="268927" y="217434"/>
                    <a:pt x="256985" y="227175"/>
                    <a:pt x="242925" y="227175"/>
                  </a:cubicBezTo>
                  <a:lnTo>
                    <a:pt x="136302" y="227175"/>
                  </a:lnTo>
                  <a:cubicBezTo>
                    <a:pt x="131463" y="227175"/>
                    <a:pt x="127243" y="230904"/>
                    <a:pt x="127099" y="235741"/>
                  </a:cubicBezTo>
                  <a:cubicBezTo>
                    <a:pt x="126949" y="240745"/>
                    <a:pt x="130961" y="244849"/>
                    <a:pt x="135932" y="244849"/>
                  </a:cubicBezTo>
                  <a:lnTo>
                    <a:pt x="161309" y="244849"/>
                  </a:lnTo>
                  <a:lnTo>
                    <a:pt x="161309" y="373058"/>
                  </a:lnTo>
                  <a:lnTo>
                    <a:pt x="87110" y="373058"/>
                  </a:lnTo>
                  <a:lnTo>
                    <a:pt x="87110" y="332354"/>
                  </a:lnTo>
                  <a:cubicBezTo>
                    <a:pt x="87110" y="312775"/>
                    <a:pt x="79108" y="293947"/>
                    <a:pt x="65158" y="280698"/>
                  </a:cubicBezTo>
                  <a:cubicBezTo>
                    <a:pt x="34215" y="251306"/>
                    <a:pt x="17352" y="211621"/>
                    <a:pt x="17677" y="168954"/>
                  </a:cubicBezTo>
                  <a:cubicBezTo>
                    <a:pt x="17981" y="129062"/>
                    <a:pt x="33764" y="91370"/>
                    <a:pt x="62122" y="62825"/>
                  </a:cubicBezTo>
                  <a:cubicBezTo>
                    <a:pt x="90479" y="34278"/>
                    <a:pt x="128064" y="18246"/>
                    <a:pt x="167949" y="17685"/>
                  </a:cubicBezTo>
                  <a:cubicBezTo>
                    <a:pt x="212553" y="17042"/>
                    <a:pt x="255078" y="35903"/>
                    <a:pt x="284583" y="69389"/>
                  </a:cubicBezTo>
                  <a:cubicBezTo>
                    <a:pt x="287809" y="73051"/>
                    <a:pt x="293394" y="73404"/>
                    <a:pt x="297055" y="70177"/>
                  </a:cubicBezTo>
                  <a:cubicBezTo>
                    <a:pt x="300717" y="66951"/>
                    <a:pt x="301069" y="61366"/>
                    <a:pt x="297843" y="57706"/>
                  </a:cubicBezTo>
                  <a:cubicBezTo>
                    <a:pt x="264922" y="20343"/>
                    <a:pt x="217445" y="-668"/>
                    <a:pt x="167701" y="16"/>
                  </a:cubicBezTo>
                  <a:cubicBezTo>
                    <a:pt x="123167" y="642"/>
                    <a:pt x="81220" y="18525"/>
                    <a:pt x="49584" y="50371"/>
                  </a:cubicBezTo>
                  <a:cubicBezTo>
                    <a:pt x="17952" y="82214"/>
                    <a:pt x="344" y="124281"/>
                    <a:pt x="5" y="168821"/>
                  </a:cubicBezTo>
                  <a:cubicBezTo>
                    <a:pt x="-352" y="215743"/>
                    <a:pt x="18959" y="261190"/>
                    <a:pt x="52988" y="293514"/>
                  </a:cubicBezTo>
                  <a:cubicBezTo>
                    <a:pt x="63442" y="303443"/>
                    <a:pt x="69438" y="317599"/>
                    <a:pt x="69438" y="332355"/>
                  </a:cubicBezTo>
                  <a:lnTo>
                    <a:pt x="69438" y="373059"/>
                  </a:lnTo>
                  <a:lnTo>
                    <a:pt x="60463" y="373059"/>
                  </a:lnTo>
                  <a:cubicBezTo>
                    <a:pt x="57051" y="373059"/>
                    <a:pt x="53646" y="373763"/>
                    <a:pt x="50617" y="375332"/>
                  </a:cubicBezTo>
                  <a:cubicBezTo>
                    <a:pt x="42781" y="379393"/>
                    <a:pt x="38635" y="387688"/>
                    <a:pt x="39552" y="395945"/>
                  </a:cubicBezTo>
                  <a:lnTo>
                    <a:pt x="42829" y="425450"/>
                  </a:lnTo>
                  <a:lnTo>
                    <a:pt x="37841" y="425450"/>
                  </a:lnTo>
                  <a:cubicBezTo>
                    <a:pt x="33002" y="425450"/>
                    <a:pt x="28783" y="429179"/>
                    <a:pt x="28638" y="434016"/>
                  </a:cubicBezTo>
                  <a:cubicBezTo>
                    <a:pt x="28488" y="439020"/>
                    <a:pt x="32500" y="443123"/>
                    <a:pt x="37471" y="443123"/>
                  </a:cubicBezTo>
                  <a:lnTo>
                    <a:pt x="44791" y="443123"/>
                  </a:lnTo>
                  <a:lnTo>
                    <a:pt x="48812" y="479317"/>
                  </a:lnTo>
                  <a:lnTo>
                    <a:pt x="44411" y="479317"/>
                  </a:lnTo>
                  <a:cubicBezTo>
                    <a:pt x="39572" y="479317"/>
                    <a:pt x="35353" y="483046"/>
                    <a:pt x="35208" y="487883"/>
                  </a:cubicBezTo>
                  <a:cubicBezTo>
                    <a:pt x="35058" y="492887"/>
                    <a:pt x="39070" y="496991"/>
                    <a:pt x="44041" y="496991"/>
                  </a:cubicBezTo>
                  <a:lnTo>
                    <a:pt x="50777" y="496991"/>
                  </a:lnTo>
                  <a:cubicBezTo>
                    <a:pt x="52257" y="509699"/>
                    <a:pt x="55694" y="521881"/>
                    <a:pt x="60867" y="533186"/>
                  </a:cubicBezTo>
                  <a:lnTo>
                    <a:pt x="58762" y="533186"/>
                  </a:lnTo>
                  <a:cubicBezTo>
                    <a:pt x="53923" y="533186"/>
                    <a:pt x="49703" y="536915"/>
                    <a:pt x="49559" y="541751"/>
                  </a:cubicBezTo>
                  <a:cubicBezTo>
                    <a:pt x="49409" y="546755"/>
                    <a:pt x="53421" y="550859"/>
                    <a:pt x="58392" y="550859"/>
                  </a:cubicBezTo>
                  <a:lnTo>
                    <a:pt x="70857" y="550859"/>
                  </a:lnTo>
                  <a:cubicBezTo>
                    <a:pt x="79965" y="564176"/>
                    <a:pt x="91805" y="575684"/>
                    <a:pt x="105896" y="584611"/>
                  </a:cubicBezTo>
                  <a:cubicBezTo>
                    <a:pt x="110351" y="587432"/>
                    <a:pt x="116373" y="585776"/>
                    <a:pt x="118667" y="580816"/>
                  </a:cubicBezTo>
                  <a:cubicBezTo>
                    <a:pt x="120545" y="576754"/>
                    <a:pt x="118876" y="571927"/>
                    <a:pt x="115102" y="569521"/>
                  </a:cubicBezTo>
                  <a:cubicBezTo>
                    <a:pt x="106859" y="564266"/>
                    <a:pt x="99526" y="557974"/>
                    <a:pt x="93233" y="550859"/>
                  </a:cubicBezTo>
                  <a:lnTo>
                    <a:pt x="247086" y="550859"/>
                  </a:lnTo>
                  <a:cubicBezTo>
                    <a:pt x="228224" y="572260"/>
                    <a:pt x="200630" y="585575"/>
                    <a:pt x="170146" y="585575"/>
                  </a:cubicBezTo>
                  <a:cubicBezTo>
                    <a:pt x="161795" y="585575"/>
                    <a:pt x="153428" y="584544"/>
                    <a:pt x="145277" y="582510"/>
                  </a:cubicBezTo>
                  <a:cubicBezTo>
                    <a:pt x="140468" y="581304"/>
                    <a:pt x="135599" y="584296"/>
                    <a:pt x="134513" y="589161"/>
                  </a:cubicBezTo>
                  <a:cubicBezTo>
                    <a:pt x="133456" y="593893"/>
                    <a:pt x="136634" y="598580"/>
                    <a:pt x="141342" y="599742"/>
                  </a:cubicBezTo>
                  <a:cubicBezTo>
                    <a:pt x="150783" y="602069"/>
                    <a:pt x="160473" y="603249"/>
                    <a:pt x="170148" y="603249"/>
                  </a:cubicBezTo>
                  <a:cubicBezTo>
                    <a:pt x="211153" y="603249"/>
                    <a:pt x="247699" y="582699"/>
                    <a:pt x="269438" y="550859"/>
                  </a:cubicBezTo>
                  <a:lnTo>
                    <a:pt x="281533" y="550859"/>
                  </a:lnTo>
                  <a:cubicBezTo>
                    <a:pt x="286372" y="550859"/>
                    <a:pt x="290591" y="547130"/>
                    <a:pt x="290736" y="542293"/>
                  </a:cubicBezTo>
                  <a:cubicBezTo>
                    <a:pt x="290886" y="537289"/>
                    <a:pt x="286874" y="533186"/>
                    <a:pt x="281903" y="533186"/>
                  </a:cubicBezTo>
                  <a:lnTo>
                    <a:pt x="279423" y="533186"/>
                  </a:lnTo>
                  <a:cubicBezTo>
                    <a:pt x="284549" y="521987"/>
                    <a:pt x="288023" y="509825"/>
                    <a:pt x="289518" y="496991"/>
                  </a:cubicBezTo>
                  <a:lnTo>
                    <a:pt x="295884" y="496991"/>
                  </a:lnTo>
                  <a:cubicBezTo>
                    <a:pt x="300723" y="496991"/>
                    <a:pt x="304942" y="493261"/>
                    <a:pt x="305087" y="488425"/>
                  </a:cubicBezTo>
                  <a:cubicBezTo>
                    <a:pt x="305236" y="483421"/>
                    <a:pt x="301225" y="479317"/>
                    <a:pt x="296254" y="479317"/>
                  </a:cubicBezTo>
                  <a:lnTo>
                    <a:pt x="291483" y="479317"/>
                  </a:lnTo>
                  <a:lnTo>
                    <a:pt x="295502" y="443123"/>
                  </a:lnTo>
                  <a:lnTo>
                    <a:pt x="302452" y="443123"/>
                  </a:lnTo>
                  <a:cubicBezTo>
                    <a:pt x="307291" y="443123"/>
                    <a:pt x="311510" y="439394"/>
                    <a:pt x="311655" y="434558"/>
                  </a:cubicBezTo>
                  <a:cubicBezTo>
                    <a:pt x="311805" y="429554"/>
                    <a:pt x="307793" y="425450"/>
                    <a:pt x="302822" y="425450"/>
                  </a:cubicBezTo>
                  <a:lnTo>
                    <a:pt x="297465" y="425450"/>
                  </a:lnTo>
                  <a:lnTo>
                    <a:pt x="300696" y="396359"/>
                  </a:lnTo>
                  <a:cubicBezTo>
                    <a:pt x="301073" y="392965"/>
                    <a:pt x="300747" y="389501"/>
                    <a:pt x="299517" y="386317"/>
                  </a:cubicBezTo>
                  <a:cubicBezTo>
                    <a:pt x="296340" y="378088"/>
                    <a:pt x="288557" y="373059"/>
                    <a:pt x="280257" y="373059"/>
                  </a:cubicBezTo>
                  <a:lnTo>
                    <a:pt x="270856" y="373059"/>
                  </a:lnTo>
                  <a:lnTo>
                    <a:pt x="270856" y="332355"/>
                  </a:lnTo>
                  <a:cubicBezTo>
                    <a:pt x="270856" y="317666"/>
                    <a:pt x="276999" y="303369"/>
                    <a:pt x="287710" y="293127"/>
                  </a:cubicBezTo>
                  <a:close/>
                  <a:moveTo>
                    <a:pt x="259611" y="533184"/>
                  </a:moveTo>
                  <a:lnTo>
                    <a:pt x="80681" y="533184"/>
                  </a:lnTo>
                  <a:cubicBezTo>
                    <a:pt x="74491" y="522133"/>
                    <a:pt x="70353" y="509896"/>
                    <a:pt x="68590" y="496989"/>
                  </a:cubicBezTo>
                  <a:lnTo>
                    <a:pt x="271704" y="496989"/>
                  </a:lnTo>
                  <a:cubicBezTo>
                    <a:pt x="269920" y="510046"/>
                    <a:pt x="265729" y="522254"/>
                    <a:pt x="259611" y="533184"/>
                  </a:cubicBezTo>
                  <a:close/>
                  <a:moveTo>
                    <a:pt x="273700" y="479317"/>
                  </a:moveTo>
                  <a:lnTo>
                    <a:pt x="66594" y="479317"/>
                  </a:lnTo>
                  <a:lnTo>
                    <a:pt x="62574" y="443123"/>
                  </a:lnTo>
                  <a:lnTo>
                    <a:pt x="277720" y="443123"/>
                  </a:lnTo>
                  <a:close/>
                  <a:moveTo>
                    <a:pt x="282446" y="391710"/>
                  </a:moveTo>
                  <a:cubicBezTo>
                    <a:pt x="282772" y="392077"/>
                    <a:pt x="283303" y="392858"/>
                    <a:pt x="283175" y="393994"/>
                  </a:cubicBezTo>
                  <a:lnTo>
                    <a:pt x="279682" y="425450"/>
                  </a:lnTo>
                  <a:lnTo>
                    <a:pt x="60611" y="425450"/>
                  </a:lnTo>
                  <a:lnTo>
                    <a:pt x="57118" y="393994"/>
                  </a:lnTo>
                  <a:cubicBezTo>
                    <a:pt x="56993" y="392859"/>
                    <a:pt x="57522" y="392077"/>
                    <a:pt x="57849" y="391710"/>
                  </a:cubicBezTo>
                  <a:cubicBezTo>
                    <a:pt x="58176" y="391345"/>
                    <a:pt x="58896" y="390733"/>
                    <a:pt x="60036" y="390733"/>
                  </a:cubicBezTo>
                  <a:lnTo>
                    <a:pt x="280256" y="390733"/>
                  </a:lnTo>
                  <a:cubicBezTo>
                    <a:pt x="281399" y="390733"/>
                    <a:pt x="282118" y="391346"/>
                    <a:pt x="282446" y="3917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3" name="Google Shape;2103;p35"/>
          <p:cNvGrpSpPr/>
          <p:nvPr/>
        </p:nvGrpSpPr>
        <p:grpSpPr>
          <a:xfrm>
            <a:off x="5450724" y="1396287"/>
            <a:ext cx="452437" cy="335639"/>
            <a:chOff x="5450724" y="1396287"/>
            <a:chExt cx="452437" cy="335639"/>
          </a:xfrm>
        </p:grpSpPr>
        <p:sp>
          <p:nvSpPr>
            <p:cNvPr id="2104" name="Google Shape;2104;p35"/>
            <p:cNvSpPr/>
            <p:nvPr/>
          </p:nvSpPr>
          <p:spPr>
            <a:xfrm>
              <a:off x="5729875" y="1520526"/>
              <a:ext cx="44028" cy="58875"/>
            </a:xfrm>
            <a:custGeom>
              <a:rect b="b" l="l" r="r" t="t"/>
              <a:pathLst>
                <a:path extrusionOk="0" h="78500" w="58704">
                  <a:moveTo>
                    <a:pt x="8838" y="49146"/>
                  </a:moveTo>
                  <a:lnTo>
                    <a:pt x="13659" y="49146"/>
                  </a:lnTo>
                  <a:cubicBezTo>
                    <a:pt x="13673" y="51797"/>
                    <a:pt x="12861" y="53567"/>
                    <a:pt x="9739" y="57763"/>
                  </a:cubicBezTo>
                  <a:lnTo>
                    <a:pt x="4914" y="63827"/>
                  </a:lnTo>
                  <a:cubicBezTo>
                    <a:pt x="2812" y="66471"/>
                    <a:pt x="2400" y="70083"/>
                    <a:pt x="3855" y="73131"/>
                  </a:cubicBezTo>
                  <a:cubicBezTo>
                    <a:pt x="5310" y="76179"/>
                    <a:pt x="8375" y="78134"/>
                    <a:pt x="11753" y="78163"/>
                  </a:cubicBezTo>
                  <a:lnTo>
                    <a:pt x="49789" y="78500"/>
                  </a:lnTo>
                  <a:lnTo>
                    <a:pt x="49868" y="78500"/>
                  </a:lnTo>
                  <a:cubicBezTo>
                    <a:pt x="54712" y="78500"/>
                    <a:pt x="58660" y="74596"/>
                    <a:pt x="58704" y="69741"/>
                  </a:cubicBezTo>
                  <a:cubicBezTo>
                    <a:pt x="58746" y="64861"/>
                    <a:pt x="54825" y="60870"/>
                    <a:pt x="49945" y="60827"/>
                  </a:cubicBezTo>
                  <a:lnTo>
                    <a:pt x="28724" y="60640"/>
                  </a:lnTo>
                  <a:cubicBezTo>
                    <a:pt x="30515" y="56915"/>
                    <a:pt x="31285" y="53373"/>
                    <a:pt x="31288" y="49144"/>
                  </a:cubicBezTo>
                  <a:lnTo>
                    <a:pt x="35549" y="49144"/>
                  </a:lnTo>
                  <a:cubicBezTo>
                    <a:pt x="40431" y="49144"/>
                    <a:pt x="44386" y="45188"/>
                    <a:pt x="44386" y="40307"/>
                  </a:cubicBezTo>
                  <a:cubicBezTo>
                    <a:pt x="44386" y="35426"/>
                    <a:pt x="40431" y="31470"/>
                    <a:pt x="35549" y="31470"/>
                  </a:cubicBezTo>
                  <a:lnTo>
                    <a:pt x="26937" y="31470"/>
                  </a:lnTo>
                  <a:cubicBezTo>
                    <a:pt x="25393" y="28784"/>
                    <a:pt x="23720" y="25076"/>
                    <a:pt x="23733" y="22297"/>
                  </a:cubicBezTo>
                  <a:cubicBezTo>
                    <a:pt x="23733" y="22285"/>
                    <a:pt x="23733" y="22273"/>
                    <a:pt x="23733" y="22261"/>
                  </a:cubicBezTo>
                  <a:cubicBezTo>
                    <a:pt x="23733" y="22249"/>
                    <a:pt x="23733" y="22239"/>
                    <a:pt x="23733" y="22228"/>
                  </a:cubicBezTo>
                  <a:cubicBezTo>
                    <a:pt x="23728" y="20892"/>
                    <a:pt x="24063" y="19874"/>
                    <a:pt x="25745" y="18925"/>
                  </a:cubicBezTo>
                  <a:cubicBezTo>
                    <a:pt x="28916" y="17131"/>
                    <a:pt x="33875" y="17366"/>
                    <a:pt x="36187" y="18771"/>
                  </a:cubicBezTo>
                  <a:cubicBezTo>
                    <a:pt x="38579" y="20225"/>
                    <a:pt x="39988" y="22013"/>
                    <a:pt x="40283" y="23058"/>
                  </a:cubicBezTo>
                  <a:cubicBezTo>
                    <a:pt x="41616" y="27753"/>
                    <a:pt x="46502" y="30475"/>
                    <a:pt x="51197" y="29148"/>
                  </a:cubicBezTo>
                  <a:cubicBezTo>
                    <a:pt x="55891" y="27815"/>
                    <a:pt x="58619" y="22930"/>
                    <a:pt x="57288" y="18234"/>
                  </a:cubicBezTo>
                  <a:cubicBezTo>
                    <a:pt x="55692" y="12614"/>
                    <a:pt x="51349" y="7307"/>
                    <a:pt x="45370" y="3671"/>
                  </a:cubicBezTo>
                  <a:cubicBezTo>
                    <a:pt x="37401" y="-1172"/>
                    <a:pt x="25496" y="-1229"/>
                    <a:pt x="17056" y="3536"/>
                  </a:cubicBezTo>
                  <a:cubicBezTo>
                    <a:pt x="10068" y="7482"/>
                    <a:pt x="6064" y="14280"/>
                    <a:pt x="6061" y="22198"/>
                  </a:cubicBezTo>
                  <a:lnTo>
                    <a:pt x="6061" y="22221"/>
                  </a:lnTo>
                  <a:lnTo>
                    <a:pt x="6061" y="22257"/>
                  </a:lnTo>
                  <a:lnTo>
                    <a:pt x="6061" y="22290"/>
                  </a:lnTo>
                  <a:lnTo>
                    <a:pt x="6061" y="22313"/>
                  </a:lnTo>
                  <a:cubicBezTo>
                    <a:pt x="6060" y="25508"/>
                    <a:pt x="6712" y="28661"/>
                    <a:pt x="7658" y="31549"/>
                  </a:cubicBezTo>
                  <a:cubicBezTo>
                    <a:pt x="3336" y="32125"/>
                    <a:pt x="0" y="35826"/>
                    <a:pt x="0" y="40308"/>
                  </a:cubicBezTo>
                  <a:cubicBezTo>
                    <a:pt x="1" y="45189"/>
                    <a:pt x="3958" y="49146"/>
                    <a:pt x="8838" y="49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5823457" y="1610969"/>
              <a:ext cx="38434" cy="50609"/>
            </a:xfrm>
            <a:custGeom>
              <a:rect b="b" l="l" r="r" t="t"/>
              <a:pathLst>
                <a:path extrusionOk="0" h="67479" w="51245">
                  <a:moveTo>
                    <a:pt x="4370" y="52870"/>
                  </a:moveTo>
                  <a:cubicBezTo>
                    <a:pt x="2268" y="55514"/>
                    <a:pt x="1856" y="59125"/>
                    <a:pt x="3311" y="62173"/>
                  </a:cubicBezTo>
                  <a:cubicBezTo>
                    <a:pt x="4766" y="65221"/>
                    <a:pt x="7830" y="67176"/>
                    <a:pt x="11208" y="67206"/>
                  </a:cubicBezTo>
                  <a:lnTo>
                    <a:pt x="42331" y="67480"/>
                  </a:lnTo>
                  <a:lnTo>
                    <a:pt x="42410" y="67480"/>
                  </a:lnTo>
                  <a:cubicBezTo>
                    <a:pt x="47254" y="67480"/>
                    <a:pt x="51202" y="63575"/>
                    <a:pt x="51246" y="58721"/>
                  </a:cubicBezTo>
                  <a:cubicBezTo>
                    <a:pt x="51288" y="53840"/>
                    <a:pt x="47367" y="49850"/>
                    <a:pt x="42487" y="49807"/>
                  </a:cubicBezTo>
                  <a:lnTo>
                    <a:pt x="27537" y="49676"/>
                  </a:lnTo>
                  <a:cubicBezTo>
                    <a:pt x="28261" y="47674"/>
                    <a:pt x="28656" y="45664"/>
                    <a:pt x="28778" y="43461"/>
                  </a:cubicBezTo>
                  <a:lnTo>
                    <a:pt x="30694" y="43461"/>
                  </a:lnTo>
                  <a:cubicBezTo>
                    <a:pt x="35575" y="43461"/>
                    <a:pt x="39531" y="39505"/>
                    <a:pt x="39531" y="34624"/>
                  </a:cubicBezTo>
                  <a:cubicBezTo>
                    <a:pt x="39531" y="29743"/>
                    <a:pt x="35575" y="25787"/>
                    <a:pt x="30694" y="25787"/>
                  </a:cubicBezTo>
                  <a:lnTo>
                    <a:pt x="24587" y="25787"/>
                  </a:lnTo>
                  <a:cubicBezTo>
                    <a:pt x="23537" y="23813"/>
                    <a:pt x="22624" y="21509"/>
                    <a:pt x="22631" y="19895"/>
                  </a:cubicBezTo>
                  <a:cubicBezTo>
                    <a:pt x="22631" y="19883"/>
                    <a:pt x="22631" y="19872"/>
                    <a:pt x="22631" y="19860"/>
                  </a:cubicBezTo>
                  <a:cubicBezTo>
                    <a:pt x="22631" y="19848"/>
                    <a:pt x="22631" y="19837"/>
                    <a:pt x="22631" y="19827"/>
                  </a:cubicBezTo>
                  <a:cubicBezTo>
                    <a:pt x="22629" y="19275"/>
                    <a:pt x="22628" y="18999"/>
                    <a:pt x="23462" y="18527"/>
                  </a:cubicBezTo>
                  <a:cubicBezTo>
                    <a:pt x="25461" y="17397"/>
                    <a:pt x="28938" y="17497"/>
                    <a:pt x="30382" y="18376"/>
                  </a:cubicBezTo>
                  <a:cubicBezTo>
                    <a:pt x="32005" y="19364"/>
                    <a:pt x="32904" y="20540"/>
                    <a:pt x="33023" y="20951"/>
                  </a:cubicBezTo>
                  <a:cubicBezTo>
                    <a:pt x="34355" y="25644"/>
                    <a:pt x="39237" y="28370"/>
                    <a:pt x="43937" y="27039"/>
                  </a:cubicBezTo>
                  <a:cubicBezTo>
                    <a:pt x="48631" y="25706"/>
                    <a:pt x="51358" y="20820"/>
                    <a:pt x="50025" y="16125"/>
                  </a:cubicBezTo>
                  <a:cubicBezTo>
                    <a:pt x="48611" y="11141"/>
                    <a:pt x="44796" y="6456"/>
                    <a:pt x="39562" y="3275"/>
                  </a:cubicBezTo>
                  <a:cubicBezTo>
                    <a:pt x="32462" y="-1042"/>
                    <a:pt x="22270" y="-1095"/>
                    <a:pt x="14771" y="3138"/>
                  </a:cubicBezTo>
                  <a:cubicBezTo>
                    <a:pt x="8537" y="6659"/>
                    <a:pt x="4965" y="12727"/>
                    <a:pt x="4958" y="19796"/>
                  </a:cubicBezTo>
                  <a:lnTo>
                    <a:pt x="4958" y="19821"/>
                  </a:lnTo>
                  <a:lnTo>
                    <a:pt x="4958" y="19859"/>
                  </a:lnTo>
                  <a:lnTo>
                    <a:pt x="4958" y="19890"/>
                  </a:lnTo>
                  <a:lnTo>
                    <a:pt x="4958" y="19910"/>
                  </a:lnTo>
                  <a:cubicBezTo>
                    <a:pt x="4958" y="22115"/>
                    <a:pt x="5302" y="24276"/>
                    <a:pt x="5842" y="26311"/>
                  </a:cubicBezTo>
                  <a:cubicBezTo>
                    <a:pt x="2435" y="27538"/>
                    <a:pt x="0" y="30797"/>
                    <a:pt x="0" y="34626"/>
                  </a:cubicBezTo>
                  <a:cubicBezTo>
                    <a:pt x="0" y="39508"/>
                    <a:pt x="3955" y="43463"/>
                    <a:pt x="8837" y="43463"/>
                  </a:cubicBezTo>
                  <a:lnTo>
                    <a:pt x="10980" y="43463"/>
                  </a:lnTo>
                  <a:cubicBezTo>
                    <a:pt x="10652" y="44598"/>
                    <a:pt x="9879" y="45805"/>
                    <a:pt x="8301" y="47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483254" y="1434699"/>
              <a:ext cx="203597" cy="59712"/>
            </a:xfrm>
            <a:custGeom>
              <a:rect b="b" l="l" r="r" t="t"/>
              <a:pathLst>
                <a:path extrusionOk="0" h="79616" w="271463">
                  <a:moveTo>
                    <a:pt x="271464" y="61454"/>
                  </a:moveTo>
                  <a:lnTo>
                    <a:pt x="271464" y="18162"/>
                  </a:lnTo>
                  <a:cubicBezTo>
                    <a:pt x="271464" y="8147"/>
                    <a:pt x="263316" y="0"/>
                    <a:pt x="253303" y="0"/>
                  </a:cubicBezTo>
                  <a:lnTo>
                    <a:pt x="18161" y="0"/>
                  </a:lnTo>
                  <a:cubicBezTo>
                    <a:pt x="8147" y="0"/>
                    <a:pt x="0" y="8147"/>
                    <a:pt x="0" y="18162"/>
                  </a:cubicBezTo>
                  <a:lnTo>
                    <a:pt x="0" y="61454"/>
                  </a:lnTo>
                  <a:cubicBezTo>
                    <a:pt x="0" y="71469"/>
                    <a:pt x="8147" y="79616"/>
                    <a:pt x="18161" y="79616"/>
                  </a:cubicBezTo>
                  <a:lnTo>
                    <a:pt x="253303" y="79616"/>
                  </a:lnTo>
                  <a:cubicBezTo>
                    <a:pt x="263316" y="79616"/>
                    <a:pt x="271464" y="71469"/>
                    <a:pt x="271464" y="61454"/>
                  </a:cubicBezTo>
                  <a:close/>
                  <a:moveTo>
                    <a:pt x="17672" y="61454"/>
                  </a:moveTo>
                  <a:lnTo>
                    <a:pt x="17672" y="18162"/>
                  </a:lnTo>
                  <a:cubicBezTo>
                    <a:pt x="17672" y="17892"/>
                    <a:pt x="17891" y="17673"/>
                    <a:pt x="18160" y="17673"/>
                  </a:cubicBezTo>
                  <a:lnTo>
                    <a:pt x="253303" y="17673"/>
                  </a:lnTo>
                  <a:cubicBezTo>
                    <a:pt x="253572" y="17673"/>
                    <a:pt x="253790" y="17894"/>
                    <a:pt x="253790" y="18162"/>
                  </a:cubicBezTo>
                  <a:lnTo>
                    <a:pt x="253790" y="61454"/>
                  </a:lnTo>
                  <a:cubicBezTo>
                    <a:pt x="253790" y="61724"/>
                    <a:pt x="253571" y="61943"/>
                    <a:pt x="253303" y="61943"/>
                  </a:cubicBezTo>
                  <a:lnTo>
                    <a:pt x="18161" y="61943"/>
                  </a:lnTo>
                  <a:cubicBezTo>
                    <a:pt x="17891" y="61943"/>
                    <a:pt x="17672" y="61722"/>
                    <a:pt x="17672" y="61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523695" y="1547478"/>
              <a:ext cx="41999" cy="41999"/>
            </a:xfrm>
            <a:custGeom>
              <a:rect b="b" l="l" r="r" t="t"/>
              <a:pathLst>
                <a:path extrusionOk="0" h="55999" w="55999">
                  <a:moveTo>
                    <a:pt x="47163" y="19163"/>
                  </a:moveTo>
                  <a:lnTo>
                    <a:pt x="36837" y="19163"/>
                  </a:lnTo>
                  <a:lnTo>
                    <a:pt x="36837" y="8837"/>
                  </a:lnTo>
                  <a:cubicBezTo>
                    <a:pt x="36837" y="3955"/>
                    <a:pt x="32882" y="0"/>
                    <a:pt x="28000" y="0"/>
                  </a:cubicBezTo>
                  <a:cubicBezTo>
                    <a:pt x="23119" y="0"/>
                    <a:pt x="19164" y="3955"/>
                    <a:pt x="19164" y="8837"/>
                  </a:cubicBezTo>
                  <a:lnTo>
                    <a:pt x="19164" y="19163"/>
                  </a:lnTo>
                  <a:lnTo>
                    <a:pt x="8837" y="19163"/>
                  </a:lnTo>
                  <a:cubicBezTo>
                    <a:pt x="3955" y="19163"/>
                    <a:pt x="0" y="23118"/>
                    <a:pt x="0" y="27999"/>
                  </a:cubicBezTo>
                  <a:cubicBezTo>
                    <a:pt x="0" y="32881"/>
                    <a:pt x="3955" y="36836"/>
                    <a:pt x="8837" y="36836"/>
                  </a:cubicBezTo>
                  <a:lnTo>
                    <a:pt x="19164" y="36836"/>
                  </a:lnTo>
                  <a:lnTo>
                    <a:pt x="19164" y="47163"/>
                  </a:lnTo>
                  <a:cubicBezTo>
                    <a:pt x="19164" y="52044"/>
                    <a:pt x="23119" y="56000"/>
                    <a:pt x="28000" y="56000"/>
                  </a:cubicBezTo>
                  <a:cubicBezTo>
                    <a:pt x="32882" y="56000"/>
                    <a:pt x="36837" y="52044"/>
                    <a:pt x="36837" y="47163"/>
                  </a:cubicBezTo>
                  <a:lnTo>
                    <a:pt x="36837" y="36836"/>
                  </a:lnTo>
                  <a:lnTo>
                    <a:pt x="47163" y="36836"/>
                  </a:lnTo>
                  <a:cubicBezTo>
                    <a:pt x="52044" y="36836"/>
                    <a:pt x="56000" y="32881"/>
                    <a:pt x="56000" y="27999"/>
                  </a:cubicBezTo>
                  <a:cubicBezTo>
                    <a:pt x="56000" y="23118"/>
                    <a:pt x="52044" y="19163"/>
                    <a:pt x="47163" y="191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5527905" y="1624279"/>
              <a:ext cx="33582" cy="33579"/>
            </a:xfrm>
            <a:custGeom>
              <a:rect b="b" l="l" r="r" t="t"/>
              <a:pathLst>
                <a:path extrusionOk="0" h="44772" w="44776">
                  <a:moveTo>
                    <a:pt x="2588" y="42185"/>
                  </a:moveTo>
                  <a:cubicBezTo>
                    <a:pt x="4314" y="43910"/>
                    <a:pt x="6576" y="44772"/>
                    <a:pt x="8837" y="44772"/>
                  </a:cubicBezTo>
                  <a:cubicBezTo>
                    <a:pt x="11098" y="44772"/>
                    <a:pt x="13360" y="43910"/>
                    <a:pt x="15087" y="42185"/>
                  </a:cubicBezTo>
                  <a:lnTo>
                    <a:pt x="22388" y="34884"/>
                  </a:lnTo>
                  <a:lnTo>
                    <a:pt x="29689" y="42185"/>
                  </a:lnTo>
                  <a:cubicBezTo>
                    <a:pt x="31416" y="43910"/>
                    <a:pt x="33678" y="44772"/>
                    <a:pt x="35939" y="44772"/>
                  </a:cubicBezTo>
                  <a:cubicBezTo>
                    <a:pt x="38200" y="44772"/>
                    <a:pt x="40462" y="43910"/>
                    <a:pt x="42188" y="42185"/>
                  </a:cubicBezTo>
                  <a:cubicBezTo>
                    <a:pt x="45639" y="38733"/>
                    <a:pt x="45639" y="33139"/>
                    <a:pt x="42188" y="29688"/>
                  </a:cubicBezTo>
                  <a:lnTo>
                    <a:pt x="34887" y="22386"/>
                  </a:lnTo>
                  <a:lnTo>
                    <a:pt x="42188" y="15085"/>
                  </a:lnTo>
                  <a:cubicBezTo>
                    <a:pt x="45639" y="11633"/>
                    <a:pt x="45639" y="6038"/>
                    <a:pt x="42188" y="2587"/>
                  </a:cubicBezTo>
                  <a:cubicBezTo>
                    <a:pt x="38736" y="-862"/>
                    <a:pt x="33142" y="-862"/>
                    <a:pt x="29691" y="2587"/>
                  </a:cubicBezTo>
                  <a:lnTo>
                    <a:pt x="22389" y="9889"/>
                  </a:lnTo>
                  <a:lnTo>
                    <a:pt x="15088" y="2587"/>
                  </a:lnTo>
                  <a:cubicBezTo>
                    <a:pt x="11636" y="-862"/>
                    <a:pt x="6041" y="-862"/>
                    <a:pt x="2590" y="2587"/>
                  </a:cubicBezTo>
                  <a:cubicBezTo>
                    <a:pt x="-861" y="6040"/>
                    <a:pt x="-861" y="11634"/>
                    <a:pt x="2590" y="15085"/>
                  </a:cubicBezTo>
                  <a:lnTo>
                    <a:pt x="9892" y="22386"/>
                  </a:lnTo>
                  <a:lnTo>
                    <a:pt x="2590" y="29688"/>
                  </a:lnTo>
                  <a:cubicBezTo>
                    <a:pt x="-863" y="33140"/>
                    <a:pt x="-863" y="38734"/>
                    <a:pt x="2588" y="421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5604410" y="1561849"/>
              <a:ext cx="41999" cy="13255"/>
            </a:xfrm>
            <a:custGeom>
              <a:rect b="b" l="l" r="r" t="t"/>
              <a:pathLst>
                <a:path extrusionOk="0" h="17673" w="55998">
                  <a:moveTo>
                    <a:pt x="8837" y="17673"/>
                  </a:moveTo>
                  <a:lnTo>
                    <a:pt x="47162" y="17673"/>
                  </a:lnTo>
                  <a:cubicBezTo>
                    <a:pt x="52043" y="17673"/>
                    <a:pt x="55999" y="13718"/>
                    <a:pt x="55999" y="8837"/>
                  </a:cubicBezTo>
                  <a:cubicBezTo>
                    <a:pt x="55999" y="3955"/>
                    <a:pt x="52043" y="0"/>
                    <a:pt x="4716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5604410" y="1634442"/>
              <a:ext cx="41999" cy="13255"/>
            </a:xfrm>
            <a:custGeom>
              <a:rect b="b" l="l" r="r" t="t"/>
              <a:pathLst>
                <a:path extrusionOk="0" h="17673" w="55998">
                  <a:moveTo>
                    <a:pt x="4716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7162" y="17673"/>
                  </a:lnTo>
                  <a:cubicBezTo>
                    <a:pt x="52043" y="17673"/>
                    <a:pt x="55999" y="13718"/>
                    <a:pt x="55999" y="8837"/>
                  </a:cubicBezTo>
                  <a:cubicBezTo>
                    <a:pt x="55999" y="3955"/>
                    <a:pt x="52043" y="0"/>
                    <a:pt x="47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5618782" y="1616429"/>
              <a:ext cx="13255" cy="14600"/>
            </a:xfrm>
            <a:custGeom>
              <a:rect b="b" l="l" r="r" t="t"/>
              <a:pathLst>
                <a:path extrusionOk="0" h="19466" w="17673">
                  <a:moveTo>
                    <a:pt x="8837" y="19467"/>
                  </a:moveTo>
                  <a:cubicBezTo>
                    <a:pt x="13718" y="19467"/>
                    <a:pt x="17673" y="15511"/>
                    <a:pt x="17673" y="10630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10630"/>
                  </a:lnTo>
                  <a:cubicBezTo>
                    <a:pt x="0" y="15511"/>
                    <a:pt x="3955" y="19467"/>
                    <a:pt x="8837" y="194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5618782" y="1651110"/>
              <a:ext cx="13255" cy="14599"/>
            </a:xfrm>
            <a:custGeom>
              <a:rect b="b" l="l" r="r" t="t"/>
              <a:pathLst>
                <a:path extrusionOk="0" h="19466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10630"/>
                  </a:lnTo>
                  <a:cubicBezTo>
                    <a:pt x="0" y="15511"/>
                    <a:pt x="3955" y="19467"/>
                    <a:pt x="8837" y="19467"/>
                  </a:cubicBezTo>
                  <a:cubicBezTo>
                    <a:pt x="13718" y="19467"/>
                    <a:pt x="17673" y="15511"/>
                    <a:pt x="17673" y="10630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5578425" y="1460832"/>
              <a:ext cx="80008" cy="13255"/>
            </a:xfrm>
            <a:custGeom>
              <a:rect b="b" l="l" r="r" t="t"/>
              <a:pathLst>
                <a:path extrusionOk="0" h="17673" w="106678">
                  <a:moveTo>
                    <a:pt x="9784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97842" y="17673"/>
                  </a:lnTo>
                  <a:cubicBezTo>
                    <a:pt x="102723" y="17673"/>
                    <a:pt x="106679" y="13718"/>
                    <a:pt x="106679" y="8837"/>
                  </a:cubicBezTo>
                  <a:cubicBezTo>
                    <a:pt x="106679" y="3955"/>
                    <a:pt x="102722" y="0"/>
                    <a:pt x="97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5497711" y="1525554"/>
              <a:ext cx="174682" cy="158438"/>
            </a:xfrm>
            <a:custGeom>
              <a:rect b="b" l="l" r="r" t="t"/>
              <a:pathLst>
                <a:path extrusionOk="0" h="211251" w="232909">
                  <a:moveTo>
                    <a:pt x="80312" y="211252"/>
                  </a:moveTo>
                  <a:lnTo>
                    <a:pt x="209614" y="211252"/>
                  </a:lnTo>
                  <a:cubicBezTo>
                    <a:pt x="222459" y="211252"/>
                    <a:pt x="232910" y="200801"/>
                    <a:pt x="232910" y="187955"/>
                  </a:cubicBezTo>
                  <a:lnTo>
                    <a:pt x="232910" y="23297"/>
                  </a:lnTo>
                  <a:cubicBezTo>
                    <a:pt x="232910" y="10451"/>
                    <a:pt x="222459" y="0"/>
                    <a:pt x="209614" y="0"/>
                  </a:cubicBezTo>
                  <a:lnTo>
                    <a:pt x="23297" y="0"/>
                  </a:lnTo>
                  <a:cubicBezTo>
                    <a:pt x="10451" y="0"/>
                    <a:pt x="0" y="10451"/>
                    <a:pt x="0" y="23297"/>
                  </a:cubicBezTo>
                  <a:lnTo>
                    <a:pt x="0" y="187955"/>
                  </a:lnTo>
                  <a:cubicBezTo>
                    <a:pt x="0" y="200801"/>
                    <a:pt x="10451" y="211252"/>
                    <a:pt x="23297" y="211252"/>
                  </a:cubicBezTo>
                  <a:lnTo>
                    <a:pt x="44981" y="211252"/>
                  </a:lnTo>
                  <a:cubicBezTo>
                    <a:pt x="49862" y="211252"/>
                    <a:pt x="53818" y="207297"/>
                    <a:pt x="53818" y="202415"/>
                  </a:cubicBezTo>
                  <a:cubicBezTo>
                    <a:pt x="53818" y="197534"/>
                    <a:pt x="49862" y="193578"/>
                    <a:pt x="44981" y="193578"/>
                  </a:cubicBezTo>
                  <a:lnTo>
                    <a:pt x="23297" y="193578"/>
                  </a:lnTo>
                  <a:cubicBezTo>
                    <a:pt x="20196" y="193578"/>
                    <a:pt x="17673" y="191055"/>
                    <a:pt x="17673" y="187955"/>
                  </a:cubicBezTo>
                  <a:lnTo>
                    <a:pt x="17673" y="114463"/>
                  </a:lnTo>
                  <a:lnTo>
                    <a:pt x="107619" y="114463"/>
                  </a:lnTo>
                  <a:lnTo>
                    <a:pt x="107619" y="193578"/>
                  </a:lnTo>
                  <a:lnTo>
                    <a:pt x="80312" y="193578"/>
                  </a:lnTo>
                  <a:cubicBezTo>
                    <a:pt x="75431" y="193578"/>
                    <a:pt x="71476" y="197534"/>
                    <a:pt x="71476" y="202415"/>
                  </a:cubicBezTo>
                  <a:cubicBezTo>
                    <a:pt x="71476" y="207297"/>
                    <a:pt x="75431" y="211252"/>
                    <a:pt x="80312" y="211252"/>
                  </a:cubicBezTo>
                  <a:close/>
                  <a:moveTo>
                    <a:pt x="215238" y="23297"/>
                  </a:moveTo>
                  <a:lnTo>
                    <a:pt x="215238" y="96790"/>
                  </a:lnTo>
                  <a:lnTo>
                    <a:pt x="125292" y="96790"/>
                  </a:lnTo>
                  <a:lnTo>
                    <a:pt x="125292" y="17673"/>
                  </a:lnTo>
                  <a:lnTo>
                    <a:pt x="209614" y="17673"/>
                  </a:lnTo>
                  <a:cubicBezTo>
                    <a:pt x="212715" y="17672"/>
                    <a:pt x="215238" y="20196"/>
                    <a:pt x="215238" y="23297"/>
                  </a:cubicBezTo>
                  <a:close/>
                  <a:moveTo>
                    <a:pt x="17673" y="96790"/>
                  </a:moveTo>
                  <a:lnTo>
                    <a:pt x="17673" y="23297"/>
                  </a:lnTo>
                  <a:cubicBezTo>
                    <a:pt x="17673" y="20196"/>
                    <a:pt x="20197" y="17673"/>
                    <a:pt x="23297" y="17673"/>
                  </a:cubicBezTo>
                  <a:lnTo>
                    <a:pt x="107618" y="17673"/>
                  </a:lnTo>
                  <a:lnTo>
                    <a:pt x="107618" y="96790"/>
                  </a:lnTo>
                  <a:close/>
                  <a:moveTo>
                    <a:pt x="125292" y="114463"/>
                  </a:moveTo>
                  <a:lnTo>
                    <a:pt x="215238" y="114463"/>
                  </a:lnTo>
                  <a:lnTo>
                    <a:pt x="215238" y="187955"/>
                  </a:lnTo>
                  <a:cubicBezTo>
                    <a:pt x="215238" y="191056"/>
                    <a:pt x="212715" y="193578"/>
                    <a:pt x="209615" y="193578"/>
                  </a:cubicBezTo>
                  <a:lnTo>
                    <a:pt x="125293" y="193578"/>
                  </a:lnTo>
                  <a:lnTo>
                    <a:pt x="125293" y="1144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5450724" y="1396287"/>
              <a:ext cx="452437" cy="335639"/>
            </a:xfrm>
            <a:custGeom>
              <a:rect b="b" l="l" r="r" t="t"/>
              <a:pathLst>
                <a:path extrusionOk="0" h="447519" w="603249">
                  <a:moveTo>
                    <a:pt x="536465" y="240540"/>
                  </a:moveTo>
                  <a:lnTo>
                    <a:pt x="532129" y="232652"/>
                  </a:lnTo>
                  <a:cubicBezTo>
                    <a:pt x="531283" y="231114"/>
                    <a:pt x="530835" y="229372"/>
                    <a:pt x="530835" y="227614"/>
                  </a:cubicBezTo>
                  <a:lnTo>
                    <a:pt x="530835" y="182177"/>
                  </a:lnTo>
                  <a:cubicBezTo>
                    <a:pt x="530835" y="180419"/>
                    <a:pt x="531283" y="178675"/>
                    <a:pt x="532129" y="177138"/>
                  </a:cubicBezTo>
                  <a:lnTo>
                    <a:pt x="540358" y="162169"/>
                  </a:lnTo>
                  <a:cubicBezTo>
                    <a:pt x="545068" y="153603"/>
                    <a:pt x="544956" y="143017"/>
                    <a:pt x="540068" y="134548"/>
                  </a:cubicBezTo>
                  <a:lnTo>
                    <a:pt x="531734" y="120116"/>
                  </a:lnTo>
                  <a:cubicBezTo>
                    <a:pt x="526846" y="111646"/>
                    <a:pt x="517733" y="106257"/>
                    <a:pt x="507958" y="106054"/>
                  </a:cubicBezTo>
                  <a:lnTo>
                    <a:pt x="490881" y="105695"/>
                  </a:lnTo>
                  <a:cubicBezTo>
                    <a:pt x="487969" y="105634"/>
                    <a:pt x="487795" y="105630"/>
                    <a:pt x="469277" y="94803"/>
                  </a:cubicBezTo>
                  <a:cubicBezTo>
                    <a:pt x="463413" y="91376"/>
                    <a:pt x="456117" y="87110"/>
                    <a:pt x="446520" y="81577"/>
                  </a:cubicBezTo>
                  <a:cubicBezTo>
                    <a:pt x="444998" y="80698"/>
                    <a:pt x="443713" y="79440"/>
                    <a:pt x="442803" y="77937"/>
                  </a:cubicBezTo>
                  <a:lnTo>
                    <a:pt x="433955" y="63327"/>
                  </a:lnTo>
                  <a:cubicBezTo>
                    <a:pt x="428890" y="54962"/>
                    <a:pt x="419668" y="49766"/>
                    <a:pt x="409890" y="49766"/>
                  </a:cubicBezTo>
                  <a:lnTo>
                    <a:pt x="393222" y="49766"/>
                  </a:lnTo>
                  <a:cubicBezTo>
                    <a:pt x="383443" y="49766"/>
                    <a:pt x="374221" y="54962"/>
                    <a:pt x="369156" y="63327"/>
                  </a:cubicBezTo>
                  <a:lnTo>
                    <a:pt x="360310" y="77935"/>
                  </a:lnTo>
                  <a:cubicBezTo>
                    <a:pt x="359743" y="78869"/>
                    <a:pt x="359033" y="79709"/>
                    <a:pt x="358210" y="80422"/>
                  </a:cubicBezTo>
                  <a:lnTo>
                    <a:pt x="358210" y="23078"/>
                  </a:lnTo>
                  <a:cubicBezTo>
                    <a:pt x="358210" y="10353"/>
                    <a:pt x="347858" y="1"/>
                    <a:pt x="335134" y="1"/>
                  </a:cubicBezTo>
                  <a:lnTo>
                    <a:pt x="89153" y="1"/>
                  </a:lnTo>
                  <a:cubicBezTo>
                    <a:pt x="84271" y="1"/>
                    <a:pt x="80316" y="3956"/>
                    <a:pt x="80316" y="8838"/>
                  </a:cubicBezTo>
                  <a:cubicBezTo>
                    <a:pt x="80316" y="13719"/>
                    <a:pt x="84271" y="17675"/>
                    <a:pt x="89153" y="17675"/>
                  </a:cubicBezTo>
                  <a:lnTo>
                    <a:pt x="335134" y="17675"/>
                  </a:lnTo>
                  <a:cubicBezTo>
                    <a:pt x="338112" y="17675"/>
                    <a:pt x="340537" y="20099"/>
                    <a:pt x="340537" y="23078"/>
                  </a:cubicBezTo>
                  <a:lnTo>
                    <a:pt x="340537" y="424443"/>
                  </a:lnTo>
                  <a:cubicBezTo>
                    <a:pt x="340537" y="427423"/>
                    <a:pt x="338112" y="429847"/>
                    <a:pt x="335134" y="429847"/>
                  </a:cubicBezTo>
                  <a:lnTo>
                    <a:pt x="23077" y="429847"/>
                  </a:lnTo>
                  <a:cubicBezTo>
                    <a:pt x="20098" y="429847"/>
                    <a:pt x="17673" y="427423"/>
                    <a:pt x="17673" y="424443"/>
                  </a:cubicBezTo>
                  <a:lnTo>
                    <a:pt x="17673" y="23077"/>
                  </a:lnTo>
                  <a:cubicBezTo>
                    <a:pt x="17673" y="20098"/>
                    <a:pt x="20098" y="17673"/>
                    <a:pt x="23077" y="17673"/>
                  </a:cubicBezTo>
                  <a:lnTo>
                    <a:pt x="53821" y="17673"/>
                  </a:lnTo>
                  <a:cubicBezTo>
                    <a:pt x="58703" y="17673"/>
                    <a:pt x="62658" y="13718"/>
                    <a:pt x="62658" y="8837"/>
                  </a:cubicBezTo>
                  <a:cubicBezTo>
                    <a:pt x="62658" y="3955"/>
                    <a:pt x="58703" y="0"/>
                    <a:pt x="53821" y="0"/>
                  </a:cubicBezTo>
                  <a:lnTo>
                    <a:pt x="23077" y="0"/>
                  </a:lnTo>
                  <a:cubicBezTo>
                    <a:pt x="10352" y="0"/>
                    <a:pt x="0" y="10352"/>
                    <a:pt x="0" y="23077"/>
                  </a:cubicBezTo>
                  <a:lnTo>
                    <a:pt x="0" y="424442"/>
                  </a:lnTo>
                  <a:cubicBezTo>
                    <a:pt x="0" y="437167"/>
                    <a:pt x="10352" y="447520"/>
                    <a:pt x="23077" y="447520"/>
                  </a:cubicBezTo>
                  <a:lnTo>
                    <a:pt x="335134" y="447520"/>
                  </a:lnTo>
                  <a:cubicBezTo>
                    <a:pt x="347858" y="447520"/>
                    <a:pt x="358210" y="437167"/>
                    <a:pt x="358210" y="424442"/>
                  </a:cubicBezTo>
                  <a:lnTo>
                    <a:pt x="358210" y="329367"/>
                  </a:lnTo>
                  <a:cubicBezTo>
                    <a:pt x="359033" y="330079"/>
                    <a:pt x="359743" y="330919"/>
                    <a:pt x="360309" y="331852"/>
                  </a:cubicBezTo>
                  <a:lnTo>
                    <a:pt x="369156" y="346462"/>
                  </a:lnTo>
                  <a:cubicBezTo>
                    <a:pt x="374221" y="354828"/>
                    <a:pt x="383443" y="360024"/>
                    <a:pt x="393222" y="360024"/>
                  </a:cubicBezTo>
                  <a:lnTo>
                    <a:pt x="409890" y="360024"/>
                  </a:lnTo>
                  <a:cubicBezTo>
                    <a:pt x="419668" y="360024"/>
                    <a:pt x="428890" y="354828"/>
                    <a:pt x="433955" y="346462"/>
                  </a:cubicBezTo>
                  <a:lnTo>
                    <a:pt x="442803" y="331852"/>
                  </a:lnTo>
                  <a:cubicBezTo>
                    <a:pt x="442808" y="331844"/>
                    <a:pt x="442813" y="331837"/>
                    <a:pt x="442817" y="331829"/>
                  </a:cubicBezTo>
                  <a:cubicBezTo>
                    <a:pt x="448559" y="370710"/>
                    <a:pt x="482150" y="400645"/>
                    <a:pt x="522601" y="400645"/>
                  </a:cubicBezTo>
                  <a:cubicBezTo>
                    <a:pt x="535128" y="400645"/>
                    <a:pt x="547150" y="397836"/>
                    <a:pt x="558336" y="392299"/>
                  </a:cubicBezTo>
                  <a:cubicBezTo>
                    <a:pt x="562710" y="390132"/>
                    <a:pt x="564499" y="384831"/>
                    <a:pt x="562335" y="380458"/>
                  </a:cubicBezTo>
                  <a:cubicBezTo>
                    <a:pt x="560170" y="376086"/>
                    <a:pt x="554871" y="374295"/>
                    <a:pt x="550494" y="376459"/>
                  </a:cubicBezTo>
                  <a:cubicBezTo>
                    <a:pt x="541768" y="380780"/>
                    <a:pt x="532382" y="382971"/>
                    <a:pt x="522601" y="382971"/>
                  </a:cubicBezTo>
                  <a:cubicBezTo>
                    <a:pt x="487875" y="382971"/>
                    <a:pt x="459625" y="354719"/>
                    <a:pt x="459625" y="319995"/>
                  </a:cubicBezTo>
                  <a:cubicBezTo>
                    <a:pt x="459625" y="318821"/>
                    <a:pt x="459658" y="317655"/>
                    <a:pt x="459721" y="316497"/>
                  </a:cubicBezTo>
                  <a:cubicBezTo>
                    <a:pt x="459760" y="316169"/>
                    <a:pt x="459781" y="315839"/>
                    <a:pt x="459783" y="315509"/>
                  </a:cubicBezTo>
                  <a:cubicBezTo>
                    <a:pt x="462091" y="282870"/>
                    <a:pt x="489383" y="257020"/>
                    <a:pt x="522601" y="257020"/>
                  </a:cubicBezTo>
                  <a:cubicBezTo>
                    <a:pt x="557328" y="257020"/>
                    <a:pt x="585577" y="285272"/>
                    <a:pt x="585577" y="319995"/>
                  </a:cubicBezTo>
                  <a:cubicBezTo>
                    <a:pt x="585577" y="333042"/>
                    <a:pt x="581607" y="345569"/>
                    <a:pt x="574096" y="356223"/>
                  </a:cubicBezTo>
                  <a:cubicBezTo>
                    <a:pt x="571284" y="360211"/>
                    <a:pt x="572238" y="365724"/>
                    <a:pt x="576227" y="368536"/>
                  </a:cubicBezTo>
                  <a:cubicBezTo>
                    <a:pt x="580217" y="371349"/>
                    <a:pt x="585729" y="370394"/>
                    <a:pt x="588541" y="366405"/>
                  </a:cubicBezTo>
                  <a:cubicBezTo>
                    <a:pt x="598164" y="352758"/>
                    <a:pt x="603250" y="336709"/>
                    <a:pt x="603250" y="319996"/>
                  </a:cubicBezTo>
                  <a:cubicBezTo>
                    <a:pt x="603250" y="280252"/>
                    <a:pt x="574352" y="247131"/>
                    <a:pt x="536465" y="240540"/>
                  </a:cubicBezTo>
                  <a:close/>
                  <a:moveTo>
                    <a:pt x="358210" y="162900"/>
                  </a:moveTo>
                  <a:cubicBezTo>
                    <a:pt x="368747" y="151998"/>
                    <a:pt x="382620" y="145521"/>
                    <a:pt x="397611" y="144574"/>
                  </a:cubicBezTo>
                  <a:cubicBezTo>
                    <a:pt x="415010" y="143466"/>
                    <a:pt x="432025" y="149882"/>
                    <a:pt x="444296" y="162153"/>
                  </a:cubicBezTo>
                  <a:cubicBezTo>
                    <a:pt x="456567" y="174424"/>
                    <a:pt x="462976" y="191439"/>
                    <a:pt x="461875" y="208838"/>
                  </a:cubicBezTo>
                  <a:cubicBezTo>
                    <a:pt x="459965" y="239067"/>
                    <a:pt x="435728" y="263306"/>
                    <a:pt x="405498" y="265216"/>
                  </a:cubicBezTo>
                  <a:cubicBezTo>
                    <a:pt x="387614" y="266363"/>
                    <a:pt x="370559" y="259738"/>
                    <a:pt x="358209" y="246999"/>
                  </a:cubicBezTo>
                  <a:lnTo>
                    <a:pt x="358209" y="162900"/>
                  </a:lnTo>
                  <a:close/>
                  <a:moveTo>
                    <a:pt x="442556" y="310094"/>
                  </a:moveTo>
                  <a:lnTo>
                    <a:pt x="437684" y="312908"/>
                  </a:lnTo>
                  <a:cubicBezTo>
                    <a:pt x="433591" y="315270"/>
                    <a:pt x="430134" y="318656"/>
                    <a:pt x="427687" y="322699"/>
                  </a:cubicBezTo>
                  <a:lnTo>
                    <a:pt x="418838" y="337309"/>
                  </a:lnTo>
                  <a:cubicBezTo>
                    <a:pt x="416954" y="340419"/>
                    <a:pt x="413526" y="342350"/>
                    <a:pt x="409890" y="342350"/>
                  </a:cubicBezTo>
                  <a:lnTo>
                    <a:pt x="393222" y="342350"/>
                  </a:lnTo>
                  <a:cubicBezTo>
                    <a:pt x="389586" y="342350"/>
                    <a:pt x="386157" y="340418"/>
                    <a:pt x="384273" y="337309"/>
                  </a:cubicBezTo>
                  <a:lnTo>
                    <a:pt x="375424" y="322696"/>
                  </a:lnTo>
                  <a:cubicBezTo>
                    <a:pt x="372975" y="318653"/>
                    <a:pt x="369517" y="315268"/>
                    <a:pt x="365427" y="312908"/>
                  </a:cubicBezTo>
                  <a:lnTo>
                    <a:pt x="358210" y="308740"/>
                  </a:lnTo>
                  <a:lnTo>
                    <a:pt x="358210" y="269906"/>
                  </a:lnTo>
                  <a:cubicBezTo>
                    <a:pt x="372237" y="279304"/>
                    <a:pt x="389077" y="283959"/>
                    <a:pt x="406613" y="282854"/>
                  </a:cubicBezTo>
                  <a:cubicBezTo>
                    <a:pt x="445703" y="280383"/>
                    <a:pt x="477044" y="249042"/>
                    <a:pt x="479514" y="209951"/>
                  </a:cubicBezTo>
                  <a:cubicBezTo>
                    <a:pt x="480933" y="187492"/>
                    <a:pt x="472652" y="165513"/>
                    <a:pt x="456793" y="149655"/>
                  </a:cubicBezTo>
                  <a:cubicBezTo>
                    <a:pt x="440936" y="133797"/>
                    <a:pt x="418965" y="125507"/>
                    <a:pt x="396498" y="126935"/>
                  </a:cubicBezTo>
                  <a:cubicBezTo>
                    <a:pt x="382635" y="127811"/>
                    <a:pt x="369525" y="132320"/>
                    <a:pt x="358210" y="139945"/>
                  </a:cubicBezTo>
                  <a:lnTo>
                    <a:pt x="358210" y="101048"/>
                  </a:lnTo>
                  <a:lnTo>
                    <a:pt x="365425" y="96883"/>
                  </a:lnTo>
                  <a:cubicBezTo>
                    <a:pt x="369518" y="94522"/>
                    <a:pt x="372975" y="91137"/>
                    <a:pt x="375425" y="87091"/>
                  </a:cubicBezTo>
                  <a:lnTo>
                    <a:pt x="384273" y="72481"/>
                  </a:lnTo>
                  <a:cubicBezTo>
                    <a:pt x="386157" y="69370"/>
                    <a:pt x="389586" y="67439"/>
                    <a:pt x="393222" y="67439"/>
                  </a:cubicBezTo>
                  <a:lnTo>
                    <a:pt x="409890" y="67439"/>
                  </a:lnTo>
                  <a:cubicBezTo>
                    <a:pt x="413526" y="67439"/>
                    <a:pt x="416954" y="69371"/>
                    <a:pt x="418838" y="72481"/>
                  </a:cubicBezTo>
                  <a:lnTo>
                    <a:pt x="427687" y="87091"/>
                  </a:lnTo>
                  <a:cubicBezTo>
                    <a:pt x="430134" y="91133"/>
                    <a:pt x="433592" y="94519"/>
                    <a:pt x="437689" y="96884"/>
                  </a:cubicBezTo>
                  <a:cubicBezTo>
                    <a:pt x="447244" y="102392"/>
                    <a:pt x="454515" y="106642"/>
                    <a:pt x="460356" y="110059"/>
                  </a:cubicBezTo>
                  <a:cubicBezTo>
                    <a:pt x="480710" y="121959"/>
                    <a:pt x="482838" y="123203"/>
                    <a:pt x="490512" y="123362"/>
                  </a:cubicBezTo>
                  <a:lnTo>
                    <a:pt x="507589" y="123722"/>
                  </a:lnTo>
                  <a:cubicBezTo>
                    <a:pt x="511224" y="123797"/>
                    <a:pt x="514611" y="125801"/>
                    <a:pt x="516429" y="128951"/>
                  </a:cubicBezTo>
                  <a:lnTo>
                    <a:pt x="524763" y="143383"/>
                  </a:lnTo>
                  <a:cubicBezTo>
                    <a:pt x="526581" y="146533"/>
                    <a:pt x="526622" y="150470"/>
                    <a:pt x="524871" y="153654"/>
                  </a:cubicBezTo>
                  <a:lnTo>
                    <a:pt x="516642" y="168621"/>
                  </a:lnTo>
                  <a:cubicBezTo>
                    <a:pt x="514366" y="172762"/>
                    <a:pt x="513163" y="177449"/>
                    <a:pt x="513163" y="182177"/>
                  </a:cubicBezTo>
                  <a:lnTo>
                    <a:pt x="513163" y="227614"/>
                  </a:lnTo>
                  <a:cubicBezTo>
                    <a:pt x="513163" y="231763"/>
                    <a:pt x="514090" y="235884"/>
                    <a:pt x="515857" y="239627"/>
                  </a:cubicBezTo>
                  <a:cubicBezTo>
                    <a:pt x="477812" y="242790"/>
                    <a:pt x="447181" y="272477"/>
                    <a:pt x="442556" y="3100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6" name="Google Shape;2116;p35"/>
          <p:cNvGrpSpPr/>
          <p:nvPr/>
        </p:nvGrpSpPr>
        <p:grpSpPr>
          <a:xfrm>
            <a:off x="1028803" y="4020129"/>
            <a:ext cx="452437" cy="452437"/>
            <a:chOff x="1028803" y="4020129"/>
            <a:chExt cx="452437" cy="452437"/>
          </a:xfrm>
        </p:grpSpPr>
        <p:sp>
          <p:nvSpPr>
            <p:cNvPr id="2117" name="Google Shape;2117;p35"/>
            <p:cNvSpPr/>
            <p:nvPr/>
          </p:nvSpPr>
          <p:spPr>
            <a:xfrm>
              <a:off x="1189854" y="4181178"/>
              <a:ext cx="130336" cy="130337"/>
            </a:xfrm>
            <a:custGeom>
              <a:rect b="b" l="l" r="r" t="t"/>
              <a:pathLst>
                <a:path extrusionOk="0" h="173783" w="173781">
                  <a:moveTo>
                    <a:pt x="86890" y="173783"/>
                  </a:moveTo>
                  <a:cubicBezTo>
                    <a:pt x="134803" y="173783"/>
                    <a:pt x="173782" y="134804"/>
                    <a:pt x="173782" y="86892"/>
                  </a:cubicBezTo>
                  <a:cubicBezTo>
                    <a:pt x="173782" y="38979"/>
                    <a:pt x="134803" y="0"/>
                    <a:pt x="86890" y="0"/>
                  </a:cubicBezTo>
                  <a:cubicBezTo>
                    <a:pt x="38979" y="0"/>
                    <a:pt x="0" y="38979"/>
                    <a:pt x="0" y="86892"/>
                  </a:cubicBezTo>
                  <a:cubicBezTo>
                    <a:pt x="0" y="134804"/>
                    <a:pt x="38979" y="173783"/>
                    <a:pt x="86890" y="173783"/>
                  </a:cubicBezTo>
                  <a:close/>
                  <a:moveTo>
                    <a:pt x="86890" y="17673"/>
                  </a:moveTo>
                  <a:cubicBezTo>
                    <a:pt x="125058" y="17673"/>
                    <a:pt x="156109" y="48724"/>
                    <a:pt x="156109" y="86892"/>
                  </a:cubicBezTo>
                  <a:cubicBezTo>
                    <a:pt x="156109" y="125059"/>
                    <a:pt x="125058" y="156110"/>
                    <a:pt x="86890" y="156110"/>
                  </a:cubicBezTo>
                  <a:cubicBezTo>
                    <a:pt x="48723" y="156110"/>
                    <a:pt x="17673" y="125059"/>
                    <a:pt x="17673" y="86892"/>
                  </a:cubicBezTo>
                  <a:cubicBezTo>
                    <a:pt x="17673" y="48724"/>
                    <a:pt x="48723" y="17673"/>
                    <a:pt x="86890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1230718" y="4213514"/>
              <a:ext cx="48607" cy="65670"/>
            </a:xfrm>
            <a:custGeom>
              <a:rect b="b" l="l" r="r" t="t"/>
              <a:pathLst>
                <a:path extrusionOk="0" h="87560" w="64809">
                  <a:moveTo>
                    <a:pt x="8839" y="53837"/>
                  </a:moveTo>
                  <a:lnTo>
                    <a:pt x="15639" y="53837"/>
                  </a:lnTo>
                  <a:cubicBezTo>
                    <a:pt x="15914" y="57873"/>
                    <a:pt x="15213" y="60077"/>
                    <a:pt x="10915" y="65855"/>
                  </a:cubicBezTo>
                  <a:lnTo>
                    <a:pt x="5361" y="72837"/>
                  </a:lnTo>
                  <a:cubicBezTo>
                    <a:pt x="3258" y="75481"/>
                    <a:pt x="2845" y="79094"/>
                    <a:pt x="4301" y="82142"/>
                  </a:cubicBezTo>
                  <a:cubicBezTo>
                    <a:pt x="5756" y="85190"/>
                    <a:pt x="8820" y="87144"/>
                    <a:pt x="12198" y="87174"/>
                  </a:cubicBezTo>
                  <a:lnTo>
                    <a:pt x="55895" y="87560"/>
                  </a:lnTo>
                  <a:lnTo>
                    <a:pt x="55974" y="87560"/>
                  </a:lnTo>
                  <a:cubicBezTo>
                    <a:pt x="60818" y="87560"/>
                    <a:pt x="64766" y="83656"/>
                    <a:pt x="64809" y="78801"/>
                  </a:cubicBezTo>
                  <a:cubicBezTo>
                    <a:pt x="64852" y="73921"/>
                    <a:pt x="60931" y="69931"/>
                    <a:pt x="56050" y="69887"/>
                  </a:cubicBezTo>
                  <a:lnTo>
                    <a:pt x="29549" y="69654"/>
                  </a:lnTo>
                  <a:cubicBezTo>
                    <a:pt x="32444" y="64445"/>
                    <a:pt x="33499" y="59839"/>
                    <a:pt x="33299" y="53836"/>
                  </a:cubicBezTo>
                  <a:lnTo>
                    <a:pt x="39525" y="53836"/>
                  </a:lnTo>
                  <a:cubicBezTo>
                    <a:pt x="44406" y="53836"/>
                    <a:pt x="48361" y="49881"/>
                    <a:pt x="48361" y="44999"/>
                  </a:cubicBezTo>
                  <a:cubicBezTo>
                    <a:pt x="48361" y="40118"/>
                    <a:pt x="44406" y="36163"/>
                    <a:pt x="39525" y="36163"/>
                  </a:cubicBezTo>
                  <a:lnTo>
                    <a:pt x="28881" y="36163"/>
                  </a:lnTo>
                  <a:cubicBezTo>
                    <a:pt x="27017" y="33055"/>
                    <a:pt x="24619" y="28171"/>
                    <a:pt x="24635" y="24305"/>
                  </a:cubicBezTo>
                  <a:cubicBezTo>
                    <a:pt x="24635" y="24293"/>
                    <a:pt x="24635" y="24282"/>
                    <a:pt x="24635" y="24270"/>
                  </a:cubicBezTo>
                  <a:cubicBezTo>
                    <a:pt x="24635" y="24259"/>
                    <a:pt x="24635" y="24247"/>
                    <a:pt x="24635" y="24237"/>
                  </a:cubicBezTo>
                  <a:cubicBezTo>
                    <a:pt x="24630" y="22627"/>
                    <a:pt x="24980" y="20781"/>
                    <a:pt x="27614" y="19293"/>
                  </a:cubicBezTo>
                  <a:cubicBezTo>
                    <a:pt x="31763" y="16952"/>
                    <a:pt x="37965" y="17331"/>
                    <a:pt x="40940" y="19139"/>
                  </a:cubicBezTo>
                  <a:cubicBezTo>
                    <a:pt x="43597" y="20754"/>
                    <a:pt x="45722" y="23041"/>
                    <a:pt x="46229" y="24827"/>
                  </a:cubicBezTo>
                  <a:cubicBezTo>
                    <a:pt x="47560" y="29522"/>
                    <a:pt x="52452" y="32250"/>
                    <a:pt x="57141" y="30916"/>
                  </a:cubicBezTo>
                  <a:cubicBezTo>
                    <a:pt x="61835" y="29585"/>
                    <a:pt x="64563" y="24700"/>
                    <a:pt x="63230" y="20003"/>
                  </a:cubicBezTo>
                  <a:cubicBezTo>
                    <a:pt x="61489" y="13864"/>
                    <a:pt x="56711" y="8044"/>
                    <a:pt x="50122" y="4037"/>
                  </a:cubicBezTo>
                  <a:cubicBezTo>
                    <a:pt x="41351" y="-1294"/>
                    <a:pt x="28233" y="-1352"/>
                    <a:pt x="18925" y="3903"/>
                  </a:cubicBezTo>
                  <a:cubicBezTo>
                    <a:pt x="11319" y="8198"/>
                    <a:pt x="6962" y="15595"/>
                    <a:pt x="6962" y="24206"/>
                  </a:cubicBezTo>
                  <a:lnTo>
                    <a:pt x="6962" y="24230"/>
                  </a:lnTo>
                  <a:lnTo>
                    <a:pt x="6962" y="24264"/>
                  </a:lnTo>
                  <a:lnTo>
                    <a:pt x="6962" y="24299"/>
                  </a:lnTo>
                  <a:lnTo>
                    <a:pt x="6962" y="24326"/>
                  </a:lnTo>
                  <a:cubicBezTo>
                    <a:pt x="6960" y="28460"/>
                    <a:pt x="7952" y="32537"/>
                    <a:pt x="9295" y="36165"/>
                  </a:cubicBezTo>
                  <a:lnTo>
                    <a:pt x="8837" y="36165"/>
                  </a:lnTo>
                  <a:cubicBezTo>
                    <a:pt x="3955" y="36165"/>
                    <a:pt x="0" y="40120"/>
                    <a:pt x="0" y="45002"/>
                  </a:cubicBezTo>
                  <a:cubicBezTo>
                    <a:pt x="0" y="49883"/>
                    <a:pt x="3958" y="53837"/>
                    <a:pt x="8839" y="53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1238905" y="4095640"/>
              <a:ext cx="32233" cy="48976"/>
            </a:xfrm>
            <a:custGeom>
              <a:rect b="b" l="l" r="r" t="t"/>
              <a:pathLst>
                <a:path extrusionOk="0" h="65301" w="42978">
                  <a:moveTo>
                    <a:pt x="21491" y="0"/>
                  </a:moveTo>
                  <a:cubicBezTo>
                    <a:pt x="16610" y="0"/>
                    <a:pt x="12654" y="3955"/>
                    <a:pt x="12654" y="8837"/>
                  </a:cubicBezTo>
                  <a:lnTo>
                    <a:pt x="12654" y="37202"/>
                  </a:lnTo>
                  <a:cubicBezTo>
                    <a:pt x="9197" y="35543"/>
                    <a:pt x="4925" y="36286"/>
                    <a:pt x="2243" y="39291"/>
                  </a:cubicBezTo>
                  <a:cubicBezTo>
                    <a:pt x="-1006" y="42932"/>
                    <a:pt x="-688" y="48518"/>
                    <a:pt x="2954" y="51768"/>
                  </a:cubicBezTo>
                  <a:lnTo>
                    <a:pt x="15607" y="63058"/>
                  </a:lnTo>
                  <a:cubicBezTo>
                    <a:pt x="17282" y="64555"/>
                    <a:pt x="19387" y="65302"/>
                    <a:pt x="21490" y="65302"/>
                  </a:cubicBezTo>
                  <a:cubicBezTo>
                    <a:pt x="23593" y="65302"/>
                    <a:pt x="25697" y="64554"/>
                    <a:pt x="27373" y="63058"/>
                  </a:cubicBezTo>
                  <a:lnTo>
                    <a:pt x="40025" y="51768"/>
                  </a:lnTo>
                  <a:cubicBezTo>
                    <a:pt x="43667" y="48518"/>
                    <a:pt x="43984" y="42932"/>
                    <a:pt x="40736" y="39291"/>
                  </a:cubicBezTo>
                  <a:cubicBezTo>
                    <a:pt x="38057" y="36287"/>
                    <a:pt x="33786" y="35545"/>
                    <a:pt x="30328" y="37202"/>
                  </a:cubicBezTo>
                  <a:lnTo>
                    <a:pt x="30328" y="8837"/>
                  </a:lnTo>
                  <a:cubicBezTo>
                    <a:pt x="30328" y="3956"/>
                    <a:pt x="26372" y="0"/>
                    <a:pt x="214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1221681" y="4020129"/>
              <a:ext cx="66682" cy="66684"/>
            </a:xfrm>
            <a:custGeom>
              <a:rect b="b" l="l" r="r" t="t"/>
              <a:pathLst>
                <a:path extrusionOk="0" h="88912" w="88909">
                  <a:moveTo>
                    <a:pt x="44454" y="88912"/>
                  </a:moveTo>
                  <a:cubicBezTo>
                    <a:pt x="68968" y="88912"/>
                    <a:pt x="88910" y="68970"/>
                    <a:pt x="88910" y="44457"/>
                  </a:cubicBezTo>
                  <a:cubicBezTo>
                    <a:pt x="88910" y="19944"/>
                    <a:pt x="68968" y="0"/>
                    <a:pt x="44454" y="0"/>
                  </a:cubicBezTo>
                  <a:cubicBezTo>
                    <a:pt x="19941" y="0"/>
                    <a:pt x="0" y="19943"/>
                    <a:pt x="0" y="44456"/>
                  </a:cubicBezTo>
                  <a:cubicBezTo>
                    <a:pt x="0" y="68968"/>
                    <a:pt x="19941" y="88912"/>
                    <a:pt x="44454" y="88912"/>
                  </a:cubicBezTo>
                  <a:close/>
                  <a:moveTo>
                    <a:pt x="44454" y="17673"/>
                  </a:moveTo>
                  <a:cubicBezTo>
                    <a:pt x="59222" y="17673"/>
                    <a:pt x="71237" y="29688"/>
                    <a:pt x="71237" y="44456"/>
                  </a:cubicBezTo>
                  <a:cubicBezTo>
                    <a:pt x="71237" y="59223"/>
                    <a:pt x="59222" y="71239"/>
                    <a:pt x="44454" y="71239"/>
                  </a:cubicBezTo>
                  <a:cubicBezTo>
                    <a:pt x="29688" y="71239"/>
                    <a:pt x="17673" y="59225"/>
                    <a:pt x="17673" y="44457"/>
                  </a:cubicBezTo>
                  <a:cubicBezTo>
                    <a:pt x="17673" y="29689"/>
                    <a:pt x="29688" y="17673"/>
                    <a:pt x="44454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1325014" y="4137119"/>
              <a:ext cx="39236" cy="39234"/>
            </a:xfrm>
            <a:custGeom>
              <a:rect b="b" l="l" r="r" t="t"/>
              <a:pathLst>
                <a:path extrusionOk="0" h="52312" w="52315">
                  <a:moveTo>
                    <a:pt x="8838" y="52313"/>
                  </a:moveTo>
                  <a:cubicBezTo>
                    <a:pt x="11099" y="52313"/>
                    <a:pt x="13361" y="51450"/>
                    <a:pt x="15087" y="49725"/>
                  </a:cubicBezTo>
                  <a:lnTo>
                    <a:pt x="35144" y="29669"/>
                  </a:lnTo>
                  <a:cubicBezTo>
                    <a:pt x="36400" y="33236"/>
                    <a:pt x="39895" y="35773"/>
                    <a:pt x="43980" y="35553"/>
                  </a:cubicBezTo>
                  <a:cubicBezTo>
                    <a:pt x="48854" y="35276"/>
                    <a:pt x="52578" y="31101"/>
                    <a:pt x="52301" y="26228"/>
                  </a:cubicBezTo>
                  <a:lnTo>
                    <a:pt x="51338" y="9297"/>
                  </a:lnTo>
                  <a:cubicBezTo>
                    <a:pt x="51083" y="4812"/>
                    <a:pt x="47502" y="1231"/>
                    <a:pt x="43018" y="977"/>
                  </a:cubicBezTo>
                  <a:lnTo>
                    <a:pt x="26087" y="14"/>
                  </a:lnTo>
                  <a:cubicBezTo>
                    <a:pt x="21237" y="-257"/>
                    <a:pt x="17039" y="3463"/>
                    <a:pt x="16762" y="8335"/>
                  </a:cubicBezTo>
                  <a:cubicBezTo>
                    <a:pt x="16535" y="12355"/>
                    <a:pt x="19029" y="15899"/>
                    <a:pt x="22645" y="17172"/>
                  </a:cubicBezTo>
                  <a:lnTo>
                    <a:pt x="2588" y="37229"/>
                  </a:lnTo>
                  <a:cubicBezTo>
                    <a:pt x="-863" y="40681"/>
                    <a:pt x="-863" y="46276"/>
                    <a:pt x="2588" y="49727"/>
                  </a:cubicBezTo>
                  <a:cubicBezTo>
                    <a:pt x="4314" y="51450"/>
                    <a:pt x="6577" y="52313"/>
                    <a:pt x="8838" y="52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1356752" y="4230230"/>
              <a:ext cx="48976" cy="32234"/>
            </a:xfrm>
            <a:custGeom>
              <a:rect b="b" l="l" r="r" t="t"/>
              <a:pathLst>
                <a:path extrusionOk="0" h="42979" w="65302">
                  <a:moveTo>
                    <a:pt x="65302" y="21490"/>
                  </a:moveTo>
                  <a:cubicBezTo>
                    <a:pt x="65302" y="16608"/>
                    <a:pt x="61347" y="12653"/>
                    <a:pt x="56465" y="12653"/>
                  </a:cubicBezTo>
                  <a:lnTo>
                    <a:pt x="28100" y="12653"/>
                  </a:lnTo>
                  <a:cubicBezTo>
                    <a:pt x="29757" y="9196"/>
                    <a:pt x="29015" y="4924"/>
                    <a:pt x="26011" y="2243"/>
                  </a:cubicBezTo>
                  <a:cubicBezTo>
                    <a:pt x="22370" y="-1006"/>
                    <a:pt x="16783" y="-688"/>
                    <a:pt x="13535" y="2954"/>
                  </a:cubicBezTo>
                  <a:lnTo>
                    <a:pt x="2244" y="15607"/>
                  </a:lnTo>
                  <a:cubicBezTo>
                    <a:pt x="-748" y="18959"/>
                    <a:pt x="-748" y="24022"/>
                    <a:pt x="2244" y="27373"/>
                  </a:cubicBezTo>
                  <a:lnTo>
                    <a:pt x="13535" y="40025"/>
                  </a:lnTo>
                  <a:cubicBezTo>
                    <a:pt x="15279" y="41983"/>
                    <a:pt x="17700" y="42979"/>
                    <a:pt x="20131" y="42979"/>
                  </a:cubicBezTo>
                  <a:cubicBezTo>
                    <a:pt x="22224" y="42979"/>
                    <a:pt x="24327" y="42239"/>
                    <a:pt x="26011" y="40736"/>
                  </a:cubicBezTo>
                  <a:cubicBezTo>
                    <a:pt x="29015" y="38056"/>
                    <a:pt x="29756" y="33783"/>
                    <a:pt x="28100" y="30326"/>
                  </a:cubicBezTo>
                  <a:lnTo>
                    <a:pt x="56465" y="30326"/>
                  </a:lnTo>
                  <a:cubicBezTo>
                    <a:pt x="61346" y="30326"/>
                    <a:pt x="65302" y="26371"/>
                    <a:pt x="65302" y="21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1414558" y="4213005"/>
              <a:ext cx="66682" cy="66683"/>
            </a:xfrm>
            <a:custGeom>
              <a:rect b="b" l="l" r="r" t="t"/>
              <a:pathLst>
                <a:path extrusionOk="0" h="88911" w="88909">
                  <a:moveTo>
                    <a:pt x="44456" y="0"/>
                  </a:moveTo>
                  <a:cubicBezTo>
                    <a:pt x="19941" y="0"/>
                    <a:pt x="0" y="19943"/>
                    <a:pt x="0" y="44456"/>
                  </a:cubicBezTo>
                  <a:cubicBezTo>
                    <a:pt x="0" y="68968"/>
                    <a:pt x="19943" y="88911"/>
                    <a:pt x="44456" y="88911"/>
                  </a:cubicBezTo>
                  <a:cubicBezTo>
                    <a:pt x="68968" y="88911"/>
                    <a:pt x="88910" y="68968"/>
                    <a:pt x="88910" y="44456"/>
                  </a:cubicBezTo>
                  <a:cubicBezTo>
                    <a:pt x="88910" y="19943"/>
                    <a:pt x="68967" y="0"/>
                    <a:pt x="44456" y="0"/>
                  </a:cubicBezTo>
                  <a:close/>
                  <a:moveTo>
                    <a:pt x="44456" y="71238"/>
                  </a:moveTo>
                  <a:cubicBezTo>
                    <a:pt x="29688" y="71238"/>
                    <a:pt x="17673" y="59223"/>
                    <a:pt x="17673" y="44456"/>
                  </a:cubicBezTo>
                  <a:cubicBezTo>
                    <a:pt x="17673" y="29688"/>
                    <a:pt x="29688" y="17673"/>
                    <a:pt x="44456" y="17673"/>
                  </a:cubicBezTo>
                  <a:cubicBezTo>
                    <a:pt x="59222" y="17673"/>
                    <a:pt x="71237" y="29688"/>
                    <a:pt x="71237" y="44456"/>
                  </a:cubicBezTo>
                  <a:cubicBezTo>
                    <a:pt x="71237" y="59223"/>
                    <a:pt x="59222" y="71238"/>
                    <a:pt x="44456" y="7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1325016" y="4316340"/>
              <a:ext cx="39235" cy="39236"/>
            </a:xfrm>
            <a:custGeom>
              <a:rect b="b" l="l" r="r" t="t"/>
              <a:pathLst>
                <a:path extrusionOk="0" h="52314" w="52314">
                  <a:moveTo>
                    <a:pt x="51337" y="43017"/>
                  </a:moveTo>
                  <a:lnTo>
                    <a:pt x="52300" y="26086"/>
                  </a:lnTo>
                  <a:cubicBezTo>
                    <a:pt x="52575" y="21213"/>
                    <a:pt x="48851" y="17039"/>
                    <a:pt x="43979" y="16762"/>
                  </a:cubicBezTo>
                  <a:cubicBezTo>
                    <a:pt x="39984" y="16543"/>
                    <a:pt x="36423" y="19033"/>
                    <a:pt x="35144" y="22648"/>
                  </a:cubicBezTo>
                  <a:lnTo>
                    <a:pt x="15086" y="2589"/>
                  </a:lnTo>
                  <a:cubicBezTo>
                    <a:pt x="11635" y="-862"/>
                    <a:pt x="6039" y="-863"/>
                    <a:pt x="2589" y="2588"/>
                  </a:cubicBezTo>
                  <a:cubicBezTo>
                    <a:pt x="-863" y="6039"/>
                    <a:pt x="-863" y="11634"/>
                    <a:pt x="2588" y="15084"/>
                  </a:cubicBezTo>
                  <a:lnTo>
                    <a:pt x="22646" y="35142"/>
                  </a:lnTo>
                  <a:cubicBezTo>
                    <a:pt x="19029" y="36416"/>
                    <a:pt x="16534" y="39960"/>
                    <a:pt x="16762" y="43980"/>
                  </a:cubicBezTo>
                  <a:cubicBezTo>
                    <a:pt x="17031" y="48681"/>
                    <a:pt x="20926" y="52315"/>
                    <a:pt x="25576" y="52315"/>
                  </a:cubicBezTo>
                  <a:cubicBezTo>
                    <a:pt x="25993" y="52315"/>
                    <a:pt x="30992" y="52018"/>
                    <a:pt x="43018" y="51338"/>
                  </a:cubicBezTo>
                  <a:cubicBezTo>
                    <a:pt x="47501" y="51082"/>
                    <a:pt x="51081" y="47501"/>
                    <a:pt x="51337" y="430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1358065" y="4349390"/>
              <a:ext cx="66683" cy="66682"/>
            </a:xfrm>
            <a:custGeom>
              <a:rect b="b" l="l" r="r" t="t"/>
              <a:pathLst>
                <a:path extrusionOk="0" h="88909" w="88911">
                  <a:moveTo>
                    <a:pt x="44456" y="0"/>
                  </a:moveTo>
                  <a:cubicBezTo>
                    <a:pt x="19941" y="0"/>
                    <a:pt x="0" y="19943"/>
                    <a:pt x="0" y="44456"/>
                  </a:cubicBezTo>
                  <a:cubicBezTo>
                    <a:pt x="0" y="68968"/>
                    <a:pt x="19943" y="88910"/>
                    <a:pt x="44456" y="88910"/>
                  </a:cubicBezTo>
                  <a:cubicBezTo>
                    <a:pt x="68968" y="88910"/>
                    <a:pt x="88911" y="68967"/>
                    <a:pt x="88911" y="44456"/>
                  </a:cubicBezTo>
                  <a:cubicBezTo>
                    <a:pt x="88911" y="19943"/>
                    <a:pt x="68970" y="0"/>
                    <a:pt x="44456" y="0"/>
                  </a:cubicBezTo>
                  <a:close/>
                  <a:moveTo>
                    <a:pt x="44456" y="71238"/>
                  </a:moveTo>
                  <a:cubicBezTo>
                    <a:pt x="29688" y="71238"/>
                    <a:pt x="17673" y="59223"/>
                    <a:pt x="17673" y="44457"/>
                  </a:cubicBezTo>
                  <a:cubicBezTo>
                    <a:pt x="17673" y="29689"/>
                    <a:pt x="29688" y="17675"/>
                    <a:pt x="44456" y="17675"/>
                  </a:cubicBezTo>
                  <a:cubicBezTo>
                    <a:pt x="59223" y="17675"/>
                    <a:pt x="71238" y="29689"/>
                    <a:pt x="71238" y="44457"/>
                  </a:cubicBezTo>
                  <a:cubicBezTo>
                    <a:pt x="71238" y="59223"/>
                    <a:pt x="59223" y="71238"/>
                    <a:pt x="44456" y="7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1238905" y="4348077"/>
              <a:ext cx="32233" cy="48976"/>
            </a:xfrm>
            <a:custGeom>
              <a:rect b="b" l="l" r="r" t="t"/>
              <a:pathLst>
                <a:path extrusionOk="0" h="65302" w="42978">
                  <a:moveTo>
                    <a:pt x="21489" y="65302"/>
                  </a:moveTo>
                  <a:cubicBezTo>
                    <a:pt x="26371" y="65302"/>
                    <a:pt x="30326" y="61347"/>
                    <a:pt x="30326" y="56465"/>
                  </a:cubicBezTo>
                  <a:lnTo>
                    <a:pt x="30326" y="28100"/>
                  </a:lnTo>
                  <a:cubicBezTo>
                    <a:pt x="31532" y="28678"/>
                    <a:pt x="32838" y="28965"/>
                    <a:pt x="34139" y="28965"/>
                  </a:cubicBezTo>
                  <a:cubicBezTo>
                    <a:pt x="36569" y="28965"/>
                    <a:pt x="38989" y="27968"/>
                    <a:pt x="40735" y="26011"/>
                  </a:cubicBezTo>
                  <a:cubicBezTo>
                    <a:pt x="43985" y="22370"/>
                    <a:pt x="43667" y="16784"/>
                    <a:pt x="40025" y="13535"/>
                  </a:cubicBezTo>
                  <a:lnTo>
                    <a:pt x="27372" y="2244"/>
                  </a:lnTo>
                  <a:cubicBezTo>
                    <a:pt x="24021" y="-748"/>
                    <a:pt x="18956" y="-748"/>
                    <a:pt x="15606" y="2244"/>
                  </a:cubicBezTo>
                  <a:lnTo>
                    <a:pt x="2953" y="13535"/>
                  </a:lnTo>
                  <a:cubicBezTo>
                    <a:pt x="-688" y="16784"/>
                    <a:pt x="-1005" y="22370"/>
                    <a:pt x="2243" y="26011"/>
                  </a:cubicBezTo>
                  <a:cubicBezTo>
                    <a:pt x="4923" y="29016"/>
                    <a:pt x="9196" y="29759"/>
                    <a:pt x="12653" y="28100"/>
                  </a:cubicBezTo>
                  <a:lnTo>
                    <a:pt x="12653" y="56464"/>
                  </a:lnTo>
                  <a:cubicBezTo>
                    <a:pt x="12653" y="61346"/>
                    <a:pt x="16608" y="65302"/>
                    <a:pt x="21489" y="653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1221681" y="4405882"/>
              <a:ext cx="66682" cy="66683"/>
            </a:xfrm>
            <a:custGeom>
              <a:rect b="b" l="l" r="r" t="t"/>
              <a:pathLst>
                <a:path extrusionOk="0" h="88911" w="88909">
                  <a:moveTo>
                    <a:pt x="44454" y="0"/>
                  </a:moveTo>
                  <a:cubicBezTo>
                    <a:pt x="19941" y="0"/>
                    <a:pt x="0" y="19943"/>
                    <a:pt x="0" y="44454"/>
                  </a:cubicBezTo>
                  <a:cubicBezTo>
                    <a:pt x="0" y="68968"/>
                    <a:pt x="19941" y="88911"/>
                    <a:pt x="44454" y="88911"/>
                  </a:cubicBezTo>
                  <a:cubicBezTo>
                    <a:pt x="68968" y="88911"/>
                    <a:pt x="88910" y="68968"/>
                    <a:pt x="88910" y="44456"/>
                  </a:cubicBezTo>
                  <a:cubicBezTo>
                    <a:pt x="88910" y="19943"/>
                    <a:pt x="68968" y="0"/>
                    <a:pt x="44454" y="0"/>
                  </a:cubicBezTo>
                  <a:close/>
                  <a:moveTo>
                    <a:pt x="44454" y="71238"/>
                  </a:moveTo>
                  <a:cubicBezTo>
                    <a:pt x="29688" y="71238"/>
                    <a:pt x="17673" y="59223"/>
                    <a:pt x="17673" y="44456"/>
                  </a:cubicBezTo>
                  <a:cubicBezTo>
                    <a:pt x="17673" y="29689"/>
                    <a:pt x="29688" y="17675"/>
                    <a:pt x="44454" y="17675"/>
                  </a:cubicBezTo>
                  <a:cubicBezTo>
                    <a:pt x="59222" y="17675"/>
                    <a:pt x="71237" y="29689"/>
                    <a:pt x="71237" y="44456"/>
                  </a:cubicBezTo>
                  <a:cubicBezTo>
                    <a:pt x="71237" y="59223"/>
                    <a:pt x="59222" y="71238"/>
                    <a:pt x="44454" y="7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1145793" y="4316341"/>
              <a:ext cx="39236" cy="39234"/>
            </a:xfrm>
            <a:custGeom>
              <a:rect b="b" l="l" r="r" t="t"/>
              <a:pathLst>
                <a:path extrusionOk="0" h="52312" w="52315">
                  <a:moveTo>
                    <a:pt x="37229" y="2587"/>
                  </a:moveTo>
                  <a:lnTo>
                    <a:pt x="17171" y="22645"/>
                  </a:lnTo>
                  <a:cubicBezTo>
                    <a:pt x="15893" y="19037"/>
                    <a:pt x="12342" y="16560"/>
                    <a:pt x="8335" y="16760"/>
                  </a:cubicBezTo>
                  <a:cubicBezTo>
                    <a:pt x="3462" y="17036"/>
                    <a:pt x="-262" y="21211"/>
                    <a:pt x="14" y="26084"/>
                  </a:cubicBezTo>
                  <a:lnTo>
                    <a:pt x="977" y="43015"/>
                  </a:lnTo>
                  <a:cubicBezTo>
                    <a:pt x="1233" y="47500"/>
                    <a:pt x="4813" y="51081"/>
                    <a:pt x="9298" y="51336"/>
                  </a:cubicBezTo>
                  <a:cubicBezTo>
                    <a:pt x="21323" y="52015"/>
                    <a:pt x="26321" y="52312"/>
                    <a:pt x="26739" y="52312"/>
                  </a:cubicBezTo>
                  <a:cubicBezTo>
                    <a:pt x="31389" y="52312"/>
                    <a:pt x="35286" y="48679"/>
                    <a:pt x="35553" y="43978"/>
                  </a:cubicBezTo>
                  <a:cubicBezTo>
                    <a:pt x="35781" y="39958"/>
                    <a:pt x="33286" y="36413"/>
                    <a:pt x="29670" y="35140"/>
                  </a:cubicBezTo>
                  <a:lnTo>
                    <a:pt x="49727" y="15083"/>
                  </a:lnTo>
                  <a:cubicBezTo>
                    <a:pt x="53178" y="11631"/>
                    <a:pt x="53178" y="6036"/>
                    <a:pt x="49727" y="2585"/>
                  </a:cubicBezTo>
                  <a:cubicBezTo>
                    <a:pt x="46275" y="-862"/>
                    <a:pt x="40681" y="-862"/>
                    <a:pt x="37229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1104315" y="4230230"/>
              <a:ext cx="48976" cy="32234"/>
            </a:xfrm>
            <a:custGeom>
              <a:rect b="b" l="l" r="r" t="t"/>
              <a:pathLst>
                <a:path extrusionOk="0" h="42979" w="65302">
                  <a:moveTo>
                    <a:pt x="39291" y="40735"/>
                  </a:moveTo>
                  <a:cubicBezTo>
                    <a:pt x="42932" y="43986"/>
                    <a:pt x="48520" y="43667"/>
                    <a:pt x="51768" y="40025"/>
                  </a:cubicBezTo>
                  <a:lnTo>
                    <a:pt x="63058" y="27372"/>
                  </a:lnTo>
                  <a:cubicBezTo>
                    <a:pt x="66050" y="24020"/>
                    <a:pt x="66050" y="18957"/>
                    <a:pt x="63058" y="15606"/>
                  </a:cubicBezTo>
                  <a:lnTo>
                    <a:pt x="51768" y="2953"/>
                  </a:lnTo>
                  <a:cubicBezTo>
                    <a:pt x="48519" y="-688"/>
                    <a:pt x="42933" y="-1005"/>
                    <a:pt x="39291" y="2243"/>
                  </a:cubicBezTo>
                  <a:cubicBezTo>
                    <a:pt x="36287" y="4923"/>
                    <a:pt x="35546" y="9196"/>
                    <a:pt x="37202" y="12653"/>
                  </a:cubicBezTo>
                  <a:lnTo>
                    <a:pt x="8837" y="12653"/>
                  </a:lnTo>
                  <a:cubicBezTo>
                    <a:pt x="3955" y="12653"/>
                    <a:pt x="0" y="16608"/>
                    <a:pt x="0" y="21489"/>
                  </a:cubicBezTo>
                  <a:cubicBezTo>
                    <a:pt x="0" y="26371"/>
                    <a:pt x="3955" y="30326"/>
                    <a:pt x="8837" y="30326"/>
                  </a:cubicBezTo>
                  <a:lnTo>
                    <a:pt x="37202" y="30326"/>
                  </a:lnTo>
                  <a:cubicBezTo>
                    <a:pt x="35546" y="33783"/>
                    <a:pt x="36287" y="38055"/>
                    <a:pt x="39291" y="407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1028803" y="4213005"/>
              <a:ext cx="66684" cy="66683"/>
            </a:xfrm>
            <a:custGeom>
              <a:rect b="b" l="l" r="r" t="t"/>
              <a:pathLst>
                <a:path extrusionOk="0" h="88911" w="88912">
                  <a:moveTo>
                    <a:pt x="88912" y="44456"/>
                  </a:moveTo>
                  <a:cubicBezTo>
                    <a:pt x="88912" y="19941"/>
                    <a:pt x="68970" y="0"/>
                    <a:pt x="44457" y="0"/>
                  </a:cubicBezTo>
                  <a:cubicBezTo>
                    <a:pt x="19944" y="0"/>
                    <a:pt x="0" y="19941"/>
                    <a:pt x="0" y="44456"/>
                  </a:cubicBezTo>
                  <a:cubicBezTo>
                    <a:pt x="0" y="68970"/>
                    <a:pt x="19943" y="88911"/>
                    <a:pt x="44456" y="88911"/>
                  </a:cubicBezTo>
                  <a:cubicBezTo>
                    <a:pt x="68968" y="88911"/>
                    <a:pt x="88912" y="68970"/>
                    <a:pt x="88912" y="44456"/>
                  </a:cubicBezTo>
                  <a:close/>
                  <a:moveTo>
                    <a:pt x="44456" y="71238"/>
                  </a:moveTo>
                  <a:cubicBezTo>
                    <a:pt x="29688" y="71238"/>
                    <a:pt x="17673" y="59223"/>
                    <a:pt x="17673" y="44456"/>
                  </a:cubicBezTo>
                  <a:cubicBezTo>
                    <a:pt x="17673" y="29688"/>
                    <a:pt x="29688" y="17673"/>
                    <a:pt x="44456" y="17673"/>
                  </a:cubicBezTo>
                  <a:cubicBezTo>
                    <a:pt x="59223" y="17673"/>
                    <a:pt x="71239" y="29688"/>
                    <a:pt x="71239" y="44456"/>
                  </a:cubicBezTo>
                  <a:cubicBezTo>
                    <a:pt x="71239" y="59223"/>
                    <a:pt x="59225" y="71238"/>
                    <a:pt x="44456" y="7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1145794" y="4137120"/>
              <a:ext cx="39235" cy="39234"/>
            </a:xfrm>
            <a:custGeom>
              <a:rect b="b" l="l" r="r" t="t"/>
              <a:pathLst>
                <a:path extrusionOk="0" h="52312" w="52314">
                  <a:moveTo>
                    <a:pt x="977" y="9295"/>
                  </a:moveTo>
                  <a:lnTo>
                    <a:pt x="14" y="26226"/>
                  </a:lnTo>
                  <a:cubicBezTo>
                    <a:pt x="-261" y="31099"/>
                    <a:pt x="3463" y="35274"/>
                    <a:pt x="8335" y="35550"/>
                  </a:cubicBezTo>
                  <a:cubicBezTo>
                    <a:pt x="12418" y="35771"/>
                    <a:pt x="15914" y="33238"/>
                    <a:pt x="17172" y="29668"/>
                  </a:cubicBezTo>
                  <a:lnTo>
                    <a:pt x="37229" y="49724"/>
                  </a:lnTo>
                  <a:cubicBezTo>
                    <a:pt x="40682" y="53175"/>
                    <a:pt x="46275" y="53174"/>
                    <a:pt x="49726" y="49724"/>
                  </a:cubicBezTo>
                  <a:cubicBezTo>
                    <a:pt x="53177" y="46272"/>
                    <a:pt x="53177" y="40678"/>
                    <a:pt x="49726" y="37227"/>
                  </a:cubicBezTo>
                  <a:lnTo>
                    <a:pt x="29669" y="17170"/>
                  </a:lnTo>
                  <a:cubicBezTo>
                    <a:pt x="33286" y="15897"/>
                    <a:pt x="35782" y="12352"/>
                    <a:pt x="35553" y="8332"/>
                  </a:cubicBezTo>
                  <a:cubicBezTo>
                    <a:pt x="35276" y="3460"/>
                    <a:pt x="31096" y="-236"/>
                    <a:pt x="26229" y="12"/>
                  </a:cubicBezTo>
                  <a:lnTo>
                    <a:pt x="9298" y="974"/>
                  </a:lnTo>
                  <a:cubicBezTo>
                    <a:pt x="4813" y="1230"/>
                    <a:pt x="1233" y="4811"/>
                    <a:pt x="977" y="92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1085296" y="4076622"/>
              <a:ext cx="66683" cy="66682"/>
            </a:xfrm>
            <a:custGeom>
              <a:rect b="b" l="l" r="r" t="t"/>
              <a:pathLst>
                <a:path extrusionOk="0" h="88909" w="88911">
                  <a:moveTo>
                    <a:pt x="44456" y="88910"/>
                  </a:moveTo>
                  <a:cubicBezTo>
                    <a:pt x="68970" y="88910"/>
                    <a:pt x="88911" y="68967"/>
                    <a:pt x="88911" y="44456"/>
                  </a:cubicBezTo>
                  <a:cubicBezTo>
                    <a:pt x="88911" y="19941"/>
                    <a:pt x="68968" y="0"/>
                    <a:pt x="44456" y="0"/>
                  </a:cubicBezTo>
                  <a:cubicBezTo>
                    <a:pt x="19943" y="0"/>
                    <a:pt x="0" y="19940"/>
                    <a:pt x="0" y="44453"/>
                  </a:cubicBezTo>
                  <a:cubicBezTo>
                    <a:pt x="0" y="68967"/>
                    <a:pt x="19941" y="88910"/>
                    <a:pt x="44456" y="88910"/>
                  </a:cubicBezTo>
                  <a:close/>
                  <a:moveTo>
                    <a:pt x="44456" y="17672"/>
                  </a:moveTo>
                  <a:cubicBezTo>
                    <a:pt x="59223" y="17672"/>
                    <a:pt x="71238" y="29686"/>
                    <a:pt x="71238" y="44454"/>
                  </a:cubicBezTo>
                  <a:cubicBezTo>
                    <a:pt x="71238" y="59221"/>
                    <a:pt x="59223" y="71235"/>
                    <a:pt x="44456" y="71235"/>
                  </a:cubicBezTo>
                  <a:cubicBezTo>
                    <a:pt x="29688" y="71235"/>
                    <a:pt x="17673" y="59221"/>
                    <a:pt x="17673" y="44453"/>
                  </a:cubicBezTo>
                  <a:cubicBezTo>
                    <a:pt x="17673" y="29686"/>
                    <a:pt x="29688" y="17672"/>
                    <a:pt x="44456" y="176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1161613" y="4152937"/>
              <a:ext cx="186818" cy="186819"/>
            </a:xfrm>
            <a:custGeom>
              <a:rect b="b" l="l" r="r" t="t"/>
              <a:pathLst>
                <a:path extrusionOk="0" h="249092" w="249091">
                  <a:moveTo>
                    <a:pt x="124545" y="0"/>
                  </a:moveTo>
                  <a:cubicBezTo>
                    <a:pt x="95035" y="0"/>
                    <a:pt x="66411" y="10514"/>
                    <a:pt x="43944" y="29606"/>
                  </a:cubicBezTo>
                  <a:cubicBezTo>
                    <a:pt x="40226" y="32766"/>
                    <a:pt x="39772" y="38343"/>
                    <a:pt x="42933" y="42061"/>
                  </a:cubicBezTo>
                  <a:cubicBezTo>
                    <a:pt x="46093" y="45780"/>
                    <a:pt x="51671" y="46235"/>
                    <a:pt x="55388" y="43072"/>
                  </a:cubicBezTo>
                  <a:cubicBezTo>
                    <a:pt x="74663" y="26694"/>
                    <a:pt x="99224" y="17672"/>
                    <a:pt x="124545" y="17672"/>
                  </a:cubicBezTo>
                  <a:cubicBezTo>
                    <a:pt x="183475" y="17672"/>
                    <a:pt x="231418" y="65615"/>
                    <a:pt x="231418" y="124545"/>
                  </a:cubicBezTo>
                  <a:cubicBezTo>
                    <a:pt x="231418" y="183475"/>
                    <a:pt x="183475" y="231419"/>
                    <a:pt x="124545" y="231419"/>
                  </a:cubicBezTo>
                  <a:cubicBezTo>
                    <a:pt x="65615" y="231419"/>
                    <a:pt x="17672" y="183476"/>
                    <a:pt x="17672" y="124546"/>
                  </a:cubicBezTo>
                  <a:cubicBezTo>
                    <a:pt x="17672" y="104392"/>
                    <a:pt x="23316" y="84758"/>
                    <a:pt x="33993" y="67770"/>
                  </a:cubicBezTo>
                  <a:cubicBezTo>
                    <a:pt x="36589" y="63638"/>
                    <a:pt x="35344" y="58183"/>
                    <a:pt x="31213" y="55586"/>
                  </a:cubicBezTo>
                  <a:cubicBezTo>
                    <a:pt x="27081" y="52991"/>
                    <a:pt x="21625" y="54235"/>
                    <a:pt x="19028" y="58366"/>
                  </a:cubicBezTo>
                  <a:cubicBezTo>
                    <a:pt x="6580" y="78175"/>
                    <a:pt x="0" y="101060"/>
                    <a:pt x="0" y="124546"/>
                  </a:cubicBezTo>
                  <a:cubicBezTo>
                    <a:pt x="0" y="193221"/>
                    <a:pt x="55871" y="249093"/>
                    <a:pt x="124546" y="249093"/>
                  </a:cubicBezTo>
                  <a:cubicBezTo>
                    <a:pt x="193221" y="249093"/>
                    <a:pt x="249092" y="193221"/>
                    <a:pt x="249092" y="124546"/>
                  </a:cubicBezTo>
                  <a:cubicBezTo>
                    <a:pt x="249092" y="55871"/>
                    <a:pt x="193220" y="0"/>
                    <a:pt x="124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1358065" y="4076622"/>
              <a:ext cx="66674" cy="66682"/>
            </a:xfrm>
            <a:custGeom>
              <a:rect b="b" l="l" r="r" t="t"/>
              <a:pathLst>
                <a:path extrusionOk="0" h="88909" w="88898">
                  <a:moveTo>
                    <a:pt x="44456" y="88910"/>
                  </a:moveTo>
                  <a:cubicBezTo>
                    <a:pt x="52307" y="88910"/>
                    <a:pt x="60036" y="86823"/>
                    <a:pt x="66808" y="82877"/>
                  </a:cubicBezTo>
                  <a:cubicBezTo>
                    <a:pt x="71023" y="80420"/>
                    <a:pt x="72449" y="75009"/>
                    <a:pt x="69991" y="70792"/>
                  </a:cubicBezTo>
                  <a:cubicBezTo>
                    <a:pt x="67533" y="66577"/>
                    <a:pt x="62125" y="65151"/>
                    <a:pt x="57906" y="67609"/>
                  </a:cubicBezTo>
                  <a:cubicBezTo>
                    <a:pt x="53835" y="69983"/>
                    <a:pt x="49184" y="71237"/>
                    <a:pt x="44456" y="71237"/>
                  </a:cubicBezTo>
                  <a:cubicBezTo>
                    <a:pt x="29688" y="71237"/>
                    <a:pt x="17673" y="59222"/>
                    <a:pt x="17673" y="44456"/>
                  </a:cubicBezTo>
                  <a:cubicBezTo>
                    <a:pt x="17673" y="29688"/>
                    <a:pt x="29688" y="17673"/>
                    <a:pt x="44456" y="17673"/>
                  </a:cubicBezTo>
                  <a:cubicBezTo>
                    <a:pt x="59014" y="17673"/>
                    <a:pt x="71023" y="29518"/>
                    <a:pt x="71227" y="44075"/>
                  </a:cubicBezTo>
                  <a:cubicBezTo>
                    <a:pt x="71294" y="48913"/>
                    <a:pt x="75237" y="52789"/>
                    <a:pt x="80060" y="52789"/>
                  </a:cubicBezTo>
                  <a:cubicBezTo>
                    <a:pt x="80101" y="52789"/>
                    <a:pt x="80144" y="52789"/>
                    <a:pt x="80185" y="52788"/>
                  </a:cubicBezTo>
                  <a:cubicBezTo>
                    <a:pt x="85065" y="52720"/>
                    <a:pt x="88965" y="48709"/>
                    <a:pt x="88898" y="43829"/>
                  </a:cubicBezTo>
                  <a:cubicBezTo>
                    <a:pt x="88561" y="19661"/>
                    <a:pt x="68624" y="0"/>
                    <a:pt x="44456" y="0"/>
                  </a:cubicBezTo>
                  <a:cubicBezTo>
                    <a:pt x="19941" y="0"/>
                    <a:pt x="0" y="19943"/>
                    <a:pt x="0" y="44456"/>
                  </a:cubicBezTo>
                  <a:cubicBezTo>
                    <a:pt x="-1" y="68967"/>
                    <a:pt x="19941" y="88910"/>
                    <a:pt x="44456" y="88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1085296" y="4349390"/>
              <a:ext cx="66684" cy="63164"/>
            </a:xfrm>
            <a:custGeom>
              <a:rect b="b" l="l" r="r" t="t"/>
              <a:pathLst>
                <a:path extrusionOk="0" h="84218" w="88912">
                  <a:moveTo>
                    <a:pt x="44456" y="0"/>
                  </a:moveTo>
                  <a:cubicBezTo>
                    <a:pt x="19941" y="0"/>
                    <a:pt x="0" y="19943"/>
                    <a:pt x="0" y="44456"/>
                  </a:cubicBezTo>
                  <a:cubicBezTo>
                    <a:pt x="0" y="60351"/>
                    <a:pt x="8582" y="75139"/>
                    <a:pt x="22399" y="83048"/>
                  </a:cubicBezTo>
                  <a:cubicBezTo>
                    <a:pt x="26637" y="85474"/>
                    <a:pt x="32035" y="84005"/>
                    <a:pt x="34458" y="79770"/>
                  </a:cubicBezTo>
                  <a:cubicBezTo>
                    <a:pt x="36883" y="75535"/>
                    <a:pt x="35415" y="70135"/>
                    <a:pt x="31180" y="67711"/>
                  </a:cubicBezTo>
                  <a:cubicBezTo>
                    <a:pt x="22849" y="62942"/>
                    <a:pt x="17673" y="54031"/>
                    <a:pt x="17673" y="44457"/>
                  </a:cubicBezTo>
                  <a:cubicBezTo>
                    <a:pt x="17673" y="29689"/>
                    <a:pt x="29688" y="17675"/>
                    <a:pt x="44456" y="17675"/>
                  </a:cubicBezTo>
                  <a:cubicBezTo>
                    <a:pt x="59223" y="17675"/>
                    <a:pt x="71238" y="29689"/>
                    <a:pt x="71238" y="44457"/>
                  </a:cubicBezTo>
                  <a:cubicBezTo>
                    <a:pt x="71238" y="54031"/>
                    <a:pt x="66062" y="62941"/>
                    <a:pt x="57729" y="67711"/>
                  </a:cubicBezTo>
                  <a:cubicBezTo>
                    <a:pt x="53494" y="70136"/>
                    <a:pt x="52027" y="75536"/>
                    <a:pt x="54452" y="79770"/>
                  </a:cubicBezTo>
                  <a:cubicBezTo>
                    <a:pt x="56083" y="82622"/>
                    <a:pt x="59063" y="84217"/>
                    <a:pt x="62129" y="84217"/>
                  </a:cubicBezTo>
                  <a:cubicBezTo>
                    <a:pt x="63618" y="84217"/>
                    <a:pt x="65127" y="83841"/>
                    <a:pt x="66512" y="83048"/>
                  </a:cubicBezTo>
                  <a:cubicBezTo>
                    <a:pt x="80329" y="75138"/>
                    <a:pt x="88912" y="60350"/>
                    <a:pt x="88912" y="44456"/>
                  </a:cubicBezTo>
                  <a:cubicBezTo>
                    <a:pt x="88912" y="19943"/>
                    <a:pt x="68970" y="0"/>
                    <a:pt x="44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6" name="Google Shape;2136;p35"/>
          <p:cNvGrpSpPr/>
          <p:nvPr/>
        </p:nvGrpSpPr>
        <p:grpSpPr>
          <a:xfrm>
            <a:off x="1028803" y="2714378"/>
            <a:ext cx="452437" cy="381697"/>
            <a:chOff x="1028803" y="2714378"/>
            <a:chExt cx="452437" cy="381697"/>
          </a:xfrm>
        </p:grpSpPr>
        <p:sp>
          <p:nvSpPr>
            <p:cNvPr id="2137" name="Google Shape;2137;p35"/>
            <p:cNvSpPr/>
            <p:nvPr/>
          </p:nvSpPr>
          <p:spPr>
            <a:xfrm>
              <a:off x="1028803" y="271437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1226257" y="2773526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1176564" y="2773526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1057233" y="2821668"/>
              <a:ext cx="395578" cy="215110"/>
            </a:xfrm>
            <a:custGeom>
              <a:rect b="b" l="l" r="r" t="t"/>
              <a:pathLst>
                <a:path extrusionOk="0" h="286813" w="527437">
                  <a:moveTo>
                    <a:pt x="8837" y="123896"/>
                  </a:moveTo>
                  <a:cubicBezTo>
                    <a:pt x="3955" y="123896"/>
                    <a:pt x="0" y="127851"/>
                    <a:pt x="0" y="132733"/>
                  </a:cubicBezTo>
                  <a:lnTo>
                    <a:pt x="0" y="154081"/>
                  </a:lnTo>
                  <a:cubicBezTo>
                    <a:pt x="0" y="158962"/>
                    <a:pt x="3955" y="162918"/>
                    <a:pt x="8837" y="162918"/>
                  </a:cubicBezTo>
                  <a:cubicBezTo>
                    <a:pt x="13718" y="162918"/>
                    <a:pt x="17673" y="158962"/>
                    <a:pt x="17673" y="154081"/>
                  </a:cubicBezTo>
                  <a:lnTo>
                    <a:pt x="17673" y="152243"/>
                  </a:lnTo>
                  <a:lnTo>
                    <a:pt x="133619" y="152243"/>
                  </a:lnTo>
                  <a:lnTo>
                    <a:pt x="133619" y="216124"/>
                  </a:lnTo>
                  <a:cubicBezTo>
                    <a:pt x="118291" y="220236"/>
                    <a:pt x="106973" y="234251"/>
                    <a:pt x="106973" y="250858"/>
                  </a:cubicBezTo>
                  <a:cubicBezTo>
                    <a:pt x="106973" y="270684"/>
                    <a:pt x="123103" y="286814"/>
                    <a:pt x="142930" y="286814"/>
                  </a:cubicBezTo>
                  <a:cubicBezTo>
                    <a:pt x="162757" y="286814"/>
                    <a:pt x="178886" y="270684"/>
                    <a:pt x="178886" y="250858"/>
                  </a:cubicBezTo>
                  <a:cubicBezTo>
                    <a:pt x="178886" y="233910"/>
                    <a:pt x="167099" y="219663"/>
                    <a:pt x="151292" y="215883"/>
                  </a:cubicBezTo>
                  <a:lnTo>
                    <a:pt x="151292" y="152244"/>
                  </a:lnTo>
                  <a:lnTo>
                    <a:pt x="348511" y="152244"/>
                  </a:lnTo>
                  <a:lnTo>
                    <a:pt x="348511" y="216124"/>
                  </a:lnTo>
                  <a:cubicBezTo>
                    <a:pt x="333184" y="220236"/>
                    <a:pt x="321866" y="234250"/>
                    <a:pt x="321866" y="250858"/>
                  </a:cubicBezTo>
                  <a:cubicBezTo>
                    <a:pt x="321866" y="270684"/>
                    <a:pt x="337994" y="286814"/>
                    <a:pt x="357822" y="286814"/>
                  </a:cubicBezTo>
                  <a:cubicBezTo>
                    <a:pt x="377649" y="286814"/>
                    <a:pt x="393779" y="270685"/>
                    <a:pt x="393779" y="250858"/>
                  </a:cubicBezTo>
                  <a:cubicBezTo>
                    <a:pt x="393779" y="233910"/>
                    <a:pt x="381992" y="219664"/>
                    <a:pt x="366186" y="215883"/>
                  </a:cubicBezTo>
                  <a:lnTo>
                    <a:pt x="366186" y="152243"/>
                  </a:lnTo>
                  <a:lnTo>
                    <a:pt x="509764" y="152243"/>
                  </a:lnTo>
                  <a:lnTo>
                    <a:pt x="509764" y="154081"/>
                  </a:lnTo>
                  <a:cubicBezTo>
                    <a:pt x="509764" y="158962"/>
                    <a:pt x="513719" y="162918"/>
                    <a:pt x="518601" y="162918"/>
                  </a:cubicBezTo>
                  <a:cubicBezTo>
                    <a:pt x="523482" y="162918"/>
                    <a:pt x="527437" y="158962"/>
                    <a:pt x="527437" y="154081"/>
                  </a:cubicBezTo>
                  <a:lnTo>
                    <a:pt x="527437" y="132733"/>
                  </a:lnTo>
                  <a:cubicBezTo>
                    <a:pt x="527437" y="127851"/>
                    <a:pt x="523482" y="123896"/>
                    <a:pt x="518601" y="123896"/>
                  </a:cubicBezTo>
                  <a:cubicBezTo>
                    <a:pt x="513719" y="123896"/>
                    <a:pt x="509764" y="127851"/>
                    <a:pt x="509764" y="132733"/>
                  </a:cubicBezTo>
                  <a:lnTo>
                    <a:pt x="509764" y="134571"/>
                  </a:lnTo>
                  <a:lnTo>
                    <a:pt x="272082" y="134571"/>
                  </a:lnTo>
                  <a:lnTo>
                    <a:pt x="272082" y="70930"/>
                  </a:lnTo>
                  <a:cubicBezTo>
                    <a:pt x="287888" y="67150"/>
                    <a:pt x="299675" y="52903"/>
                    <a:pt x="299675" y="35956"/>
                  </a:cubicBezTo>
                  <a:cubicBezTo>
                    <a:pt x="299675" y="16130"/>
                    <a:pt x="283545" y="0"/>
                    <a:pt x="263718" y="0"/>
                  </a:cubicBezTo>
                  <a:cubicBezTo>
                    <a:pt x="243891" y="0"/>
                    <a:pt x="227762" y="16129"/>
                    <a:pt x="227762" y="35956"/>
                  </a:cubicBezTo>
                  <a:cubicBezTo>
                    <a:pt x="227762" y="52564"/>
                    <a:pt x="239080" y="66578"/>
                    <a:pt x="254408" y="70690"/>
                  </a:cubicBezTo>
                  <a:lnTo>
                    <a:pt x="254408" y="134570"/>
                  </a:lnTo>
                  <a:lnTo>
                    <a:pt x="57190" y="134570"/>
                  </a:lnTo>
                  <a:lnTo>
                    <a:pt x="57190" y="70930"/>
                  </a:lnTo>
                  <a:cubicBezTo>
                    <a:pt x="72997" y="67150"/>
                    <a:pt x="84784" y="52903"/>
                    <a:pt x="84784" y="35956"/>
                  </a:cubicBezTo>
                  <a:cubicBezTo>
                    <a:pt x="84784" y="16130"/>
                    <a:pt x="68654" y="0"/>
                    <a:pt x="48827" y="0"/>
                  </a:cubicBezTo>
                  <a:cubicBezTo>
                    <a:pt x="29000" y="0"/>
                    <a:pt x="12870" y="16129"/>
                    <a:pt x="12870" y="35956"/>
                  </a:cubicBezTo>
                  <a:cubicBezTo>
                    <a:pt x="12870" y="52563"/>
                    <a:pt x="24188" y="66577"/>
                    <a:pt x="39515" y="70690"/>
                  </a:cubicBezTo>
                  <a:lnTo>
                    <a:pt x="39515" y="134571"/>
                  </a:lnTo>
                  <a:lnTo>
                    <a:pt x="17673" y="134571"/>
                  </a:lnTo>
                  <a:lnTo>
                    <a:pt x="17673" y="132733"/>
                  </a:lnTo>
                  <a:cubicBezTo>
                    <a:pt x="17673" y="127852"/>
                    <a:pt x="13717" y="123896"/>
                    <a:pt x="8837" y="123896"/>
                  </a:cubicBezTo>
                  <a:close/>
                  <a:moveTo>
                    <a:pt x="161213" y="250858"/>
                  </a:moveTo>
                  <a:cubicBezTo>
                    <a:pt x="161213" y="260939"/>
                    <a:pt x="153011" y="269140"/>
                    <a:pt x="142929" y="269140"/>
                  </a:cubicBezTo>
                  <a:cubicBezTo>
                    <a:pt x="132847" y="269140"/>
                    <a:pt x="124645" y="260939"/>
                    <a:pt x="124645" y="250858"/>
                  </a:cubicBezTo>
                  <a:cubicBezTo>
                    <a:pt x="124645" y="240776"/>
                    <a:pt x="132847" y="232574"/>
                    <a:pt x="142929" y="232574"/>
                  </a:cubicBezTo>
                  <a:cubicBezTo>
                    <a:pt x="153011" y="232574"/>
                    <a:pt x="161213" y="240776"/>
                    <a:pt x="161213" y="250858"/>
                  </a:cubicBezTo>
                  <a:close/>
                  <a:moveTo>
                    <a:pt x="376104" y="250858"/>
                  </a:moveTo>
                  <a:cubicBezTo>
                    <a:pt x="376104" y="260939"/>
                    <a:pt x="367902" y="269140"/>
                    <a:pt x="357820" y="269140"/>
                  </a:cubicBezTo>
                  <a:cubicBezTo>
                    <a:pt x="347739" y="269140"/>
                    <a:pt x="339538" y="260939"/>
                    <a:pt x="339538" y="250858"/>
                  </a:cubicBezTo>
                  <a:cubicBezTo>
                    <a:pt x="339538" y="240776"/>
                    <a:pt x="347739" y="232574"/>
                    <a:pt x="357820" y="232574"/>
                  </a:cubicBezTo>
                  <a:cubicBezTo>
                    <a:pt x="367902" y="232574"/>
                    <a:pt x="376104" y="240776"/>
                    <a:pt x="376104" y="250858"/>
                  </a:cubicBezTo>
                  <a:close/>
                  <a:moveTo>
                    <a:pt x="245436" y="35956"/>
                  </a:moveTo>
                  <a:cubicBezTo>
                    <a:pt x="245436" y="25875"/>
                    <a:pt x="253637" y="17673"/>
                    <a:pt x="263718" y="17673"/>
                  </a:cubicBezTo>
                  <a:cubicBezTo>
                    <a:pt x="273800" y="17673"/>
                    <a:pt x="282002" y="25875"/>
                    <a:pt x="282002" y="35956"/>
                  </a:cubicBezTo>
                  <a:cubicBezTo>
                    <a:pt x="282002" y="46038"/>
                    <a:pt x="273800" y="54239"/>
                    <a:pt x="263718" y="54239"/>
                  </a:cubicBezTo>
                  <a:cubicBezTo>
                    <a:pt x="253637" y="54239"/>
                    <a:pt x="245436" y="46038"/>
                    <a:pt x="245436" y="35956"/>
                  </a:cubicBezTo>
                  <a:close/>
                  <a:moveTo>
                    <a:pt x="30544" y="35956"/>
                  </a:moveTo>
                  <a:cubicBezTo>
                    <a:pt x="30544" y="25875"/>
                    <a:pt x="38746" y="17673"/>
                    <a:pt x="48828" y="17673"/>
                  </a:cubicBezTo>
                  <a:cubicBezTo>
                    <a:pt x="58910" y="17673"/>
                    <a:pt x="67112" y="25875"/>
                    <a:pt x="67112" y="35956"/>
                  </a:cubicBezTo>
                  <a:cubicBezTo>
                    <a:pt x="67112" y="46038"/>
                    <a:pt x="58910" y="54239"/>
                    <a:pt x="48828" y="54239"/>
                  </a:cubicBezTo>
                  <a:cubicBezTo>
                    <a:pt x="38746" y="54239"/>
                    <a:pt x="30544" y="46038"/>
                    <a:pt x="30544" y="3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1129534" y="2815956"/>
              <a:ext cx="82835" cy="29745"/>
            </a:xfrm>
            <a:custGeom>
              <a:rect b="b" l="l" r="r" t="t"/>
              <a:pathLst>
                <a:path extrusionOk="0" h="39660" w="110447">
                  <a:moveTo>
                    <a:pt x="24575" y="2589"/>
                  </a:moveTo>
                  <a:lnTo>
                    <a:pt x="2588" y="24575"/>
                  </a:lnTo>
                  <a:cubicBezTo>
                    <a:pt x="-863" y="28028"/>
                    <a:pt x="-863" y="33622"/>
                    <a:pt x="2588" y="37073"/>
                  </a:cubicBezTo>
                  <a:cubicBezTo>
                    <a:pt x="4314" y="38798"/>
                    <a:pt x="6577" y="39660"/>
                    <a:pt x="8838" y="39660"/>
                  </a:cubicBez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01611" y="17673"/>
                  </a:lnTo>
                  <a:cubicBezTo>
                    <a:pt x="106492" y="17673"/>
                    <a:pt x="110447" y="13718"/>
                    <a:pt x="110447" y="8837"/>
                  </a:cubicBezTo>
                  <a:cubicBezTo>
                    <a:pt x="110447" y="3955"/>
                    <a:pt x="106492" y="0"/>
                    <a:pt x="101611" y="0"/>
                  </a:cubicBezTo>
                  <a:lnTo>
                    <a:pt x="30826" y="0"/>
                  </a:lnTo>
                  <a:cubicBezTo>
                    <a:pt x="28480" y="1"/>
                    <a:pt x="26233" y="932"/>
                    <a:pt x="24575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1191168" y="283549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1156776" y="283549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1191168" y="285693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1156776" y="285693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1288309" y="2815957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8" y="13717"/>
                    <a:pt x="110448" y="8836"/>
                  </a:cubicBezTo>
                  <a:cubicBezTo>
                    <a:pt x="110448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1349944" y="283549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1315552" y="283549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1349944" y="285693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1315552" y="285693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1201374" y="2982696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7" y="13717"/>
                    <a:pt x="110447" y="8835"/>
                  </a:cubicBezTo>
                  <a:cubicBezTo>
                    <a:pt x="110447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1263008" y="300223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1228616" y="300223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1263008" y="302367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1228616" y="302367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1360150" y="2982696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8" y="13717"/>
                    <a:pt x="110448" y="8835"/>
                  </a:cubicBezTo>
                  <a:cubicBezTo>
                    <a:pt x="110448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1421784" y="300223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1387393" y="300223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1421784" y="302367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1387393" y="302367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1" name="Google Shape;2161;p35"/>
          <p:cNvGrpSpPr/>
          <p:nvPr/>
        </p:nvGrpSpPr>
        <p:grpSpPr>
          <a:xfrm>
            <a:off x="6924697" y="1387657"/>
            <a:ext cx="452437" cy="352899"/>
            <a:chOff x="6924697" y="1387657"/>
            <a:chExt cx="452437" cy="352899"/>
          </a:xfrm>
        </p:grpSpPr>
        <p:sp>
          <p:nvSpPr>
            <p:cNvPr id="2162" name="Google Shape;2162;p35"/>
            <p:cNvSpPr/>
            <p:nvPr/>
          </p:nvSpPr>
          <p:spPr>
            <a:xfrm>
              <a:off x="6924697" y="1387657"/>
              <a:ext cx="195515" cy="259714"/>
            </a:xfrm>
            <a:custGeom>
              <a:rect b="b" l="l" r="r" t="t"/>
              <a:pathLst>
                <a:path extrusionOk="0" h="346285" w="260687">
                  <a:moveTo>
                    <a:pt x="260688" y="337449"/>
                  </a:moveTo>
                  <a:lnTo>
                    <a:pt x="260688" y="8837"/>
                  </a:lnTo>
                  <a:cubicBezTo>
                    <a:pt x="260688" y="3955"/>
                    <a:pt x="256732" y="0"/>
                    <a:pt x="251851" y="0"/>
                  </a:cubicBezTo>
                  <a:lnTo>
                    <a:pt x="84066" y="0"/>
                  </a:lnTo>
                  <a:cubicBezTo>
                    <a:pt x="79185" y="0"/>
                    <a:pt x="75230" y="3955"/>
                    <a:pt x="75230" y="8837"/>
                  </a:cubicBezTo>
                  <a:cubicBezTo>
                    <a:pt x="75230" y="13718"/>
                    <a:pt x="79185" y="17673"/>
                    <a:pt x="84066" y="17673"/>
                  </a:cubicBezTo>
                  <a:lnTo>
                    <a:pt x="243014" y="17673"/>
                  </a:lnTo>
                  <a:lnTo>
                    <a:pt x="243014" y="54363"/>
                  </a:lnTo>
                  <a:lnTo>
                    <a:pt x="17673" y="54363"/>
                  </a:lnTo>
                  <a:lnTo>
                    <a:pt x="17673" y="17673"/>
                  </a:lnTo>
                  <a:lnTo>
                    <a:pt x="48734" y="17673"/>
                  </a:lnTo>
                  <a:cubicBezTo>
                    <a:pt x="53615" y="17673"/>
                    <a:pt x="57570" y="13718"/>
                    <a:pt x="57570" y="8837"/>
                  </a:cubicBezTo>
                  <a:cubicBezTo>
                    <a:pt x="57570" y="3955"/>
                    <a:pt x="53615" y="0"/>
                    <a:pt x="4873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337449"/>
                  </a:lnTo>
                  <a:cubicBezTo>
                    <a:pt x="0" y="342330"/>
                    <a:pt x="3955" y="346286"/>
                    <a:pt x="8837" y="346286"/>
                  </a:cubicBezTo>
                  <a:lnTo>
                    <a:pt x="251851" y="346286"/>
                  </a:lnTo>
                  <a:cubicBezTo>
                    <a:pt x="256731" y="346286"/>
                    <a:pt x="260688" y="342330"/>
                    <a:pt x="260688" y="337449"/>
                  </a:cubicBezTo>
                  <a:close/>
                  <a:moveTo>
                    <a:pt x="243014" y="328612"/>
                  </a:moveTo>
                  <a:lnTo>
                    <a:pt x="17673" y="328612"/>
                  </a:lnTo>
                  <a:lnTo>
                    <a:pt x="17673" y="72035"/>
                  </a:lnTo>
                  <a:lnTo>
                    <a:pt x="243014" y="720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6999903" y="1408044"/>
              <a:ext cx="45103" cy="13255"/>
            </a:xfrm>
            <a:custGeom>
              <a:rect b="b" l="l" r="r" t="t"/>
              <a:pathLst>
                <a:path extrusionOk="0" h="17673" w="60137">
                  <a:moveTo>
                    <a:pt x="51301" y="17673"/>
                  </a:moveTo>
                  <a:cubicBezTo>
                    <a:pt x="56182" y="17673"/>
                    <a:pt x="60138" y="13718"/>
                    <a:pt x="60138" y="8837"/>
                  </a:cubicBezTo>
                  <a:cubicBezTo>
                    <a:pt x="60138" y="3955"/>
                    <a:pt x="56182" y="0"/>
                    <a:pt x="51301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6952827" y="1458064"/>
              <a:ext cx="30329" cy="30328"/>
            </a:xfrm>
            <a:custGeom>
              <a:rect b="b" l="l" r="r" t="t"/>
              <a:pathLst>
                <a:path extrusionOk="0" h="40438" w="40438">
                  <a:moveTo>
                    <a:pt x="8837" y="29056"/>
                  </a:moveTo>
                  <a:lnTo>
                    <a:pt x="11383" y="29056"/>
                  </a:lnTo>
                  <a:lnTo>
                    <a:pt x="11383" y="31602"/>
                  </a:lnTo>
                  <a:cubicBezTo>
                    <a:pt x="11383" y="36484"/>
                    <a:pt x="15338" y="40439"/>
                    <a:pt x="20219" y="40439"/>
                  </a:cubicBezTo>
                  <a:cubicBezTo>
                    <a:pt x="25101" y="40439"/>
                    <a:pt x="29056" y="36484"/>
                    <a:pt x="29056" y="31602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6995471" y="1466601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6952827" y="1501179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8837" y="29056"/>
                  </a:moveTo>
                  <a:lnTo>
                    <a:pt x="11383" y="29056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6995471" y="1509716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6952827" y="1544292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8837" y="29057"/>
                  </a:move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6995471" y="1552830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6952827" y="1587407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8837" y="29057"/>
                  </a:move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6995471" y="1595945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8837" y="17673"/>
                  </a:move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7181619" y="1387657"/>
              <a:ext cx="195515" cy="259714"/>
            </a:xfrm>
            <a:custGeom>
              <a:rect b="b" l="l" r="r" t="t"/>
              <a:pathLst>
                <a:path extrusionOk="0" h="346285" w="260687">
                  <a:moveTo>
                    <a:pt x="25185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337449"/>
                  </a:lnTo>
                  <a:cubicBezTo>
                    <a:pt x="0" y="342330"/>
                    <a:pt x="3955" y="346286"/>
                    <a:pt x="8837" y="346286"/>
                  </a:cubicBezTo>
                  <a:lnTo>
                    <a:pt x="251851" y="346286"/>
                  </a:lnTo>
                  <a:cubicBezTo>
                    <a:pt x="256732" y="346286"/>
                    <a:pt x="260688" y="342330"/>
                    <a:pt x="260688" y="337449"/>
                  </a:cubicBezTo>
                  <a:lnTo>
                    <a:pt x="260688" y="217989"/>
                  </a:lnTo>
                  <a:cubicBezTo>
                    <a:pt x="260688" y="213107"/>
                    <a:pt x="256732" y="209152"/>
                    <a:pt x="251851" y="209152"/>
                  </a:cubicBezTo>
                  <a:cubicBezTo>
                    <a:pt x="246970" y="209152"/>
                    <a:pt x="243014" y="213107"/>
                    <a:pt x="243014" y="217989"/>
                  </a:cubicBezTo>
                  <a:lnTo>
                    <a:pt x="243014" y="328612"/>
                  </a:lnTo>
                  <a:lnTo>
                    <a:pt x="17673" y="328612"/>
                  </a:lnTo>
                  <a:lnTo>
                    <a:pt x="17673" y="72035"/>
                  </a:lnTo>
                  <a:lnTo>
                    <a:pt x="243014" y="72035"/>
                  </a:lnTo>
                  <a:lnTo>
                    <a:pt x="243014" y="182658"/>
                  </a:lnTo>
                  <a:cubicBezTo>
                    <a:pt x="243014" y="187539"/>
                    <a:pt x="246970" y="191494"/>
                    <a:pt x="251851" y="191494"/>
                  </a:cubicBezTo>
                  <a:cubicBezTo>
                    <a:pt x="256732" y="191494"/>
                    <a:pt x="260688" y="187539"/>
                    <a:pt x="260688" y="182658"/>
                  </a:cubicBezTo>
                  <a:lnTo>
                    <a:pt x="260688" y="8837"/>
                  </a:lnTo>
                  <a:cubicBezTo>
                    <a:pt x="260688" y="3955"/>
                    <a:pt x="256732" y="0"/>
                    <a:pt x="251851" y="0"/>
                  </a:cubicBezTo>
                  <a:close/>
                  <a:moveTo>
                    <a:pt x="17673" y="54362"/>
                  </a:moveTo>
                  <a:lnTo>
                    <a:pt x="17673" y="17672"/>
                  </a:lnTo>
                  <a:lnTo>
                    <a:pt x="243014" y="17672"/>
                  </a:lnTo>
                  <a:lnTo>
                    <a:pt x="243014" y="543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7256826" y="1408044"/>
              <a:ext cx="45103" cy="13255"/>
            </a:xfrm>
            <a:custGeom>
              <a:rect b="b" l="l" r="r" t="t"/>
              <a:pathLst>
                <a:path extrusionOk="0" h="17673" w="60137">
                  <a:moveTo>
                    <a:pt x="51301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51301" y="17673"/>
                  </a:lnTo>
                  <a:cubicBezTo>
                    <a:pt x="56182" y="17673"/>
                    <a:pt x="60138" y="13718"/>
                    <a:pt x="60138" y="8837"/>
                  </a:cubicBezTo>
                  <a:cubicBezTo>
                    <a:pt x="60138" y="3955"/>
                    <a:pt x="56181" y="0"/>
                    <a:pt x="51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7209749" y="1458064"/>
              <a:ext cx="30329" cy="30328"/>
            </a:xfrm>
            <a:custGeom>
              <a:rect b="b" l="l" r="r" t="t"/>
              <a:pathLst>
                <a:path extrusionOk="0" h="40438" w="40438">
                  <a:moveTo>
                    <a:pt x="31602" y="11383"/>
                  </a:move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lnTo>
                    <a:pt x="11383" y="29056"/>
                  </a:lnTo>
                  <a:lnTo>
                    <a:pt x="11383" y="31602"/>
                  </a:lnTo>
                  <a:cubicBezTo>
                    <a:pt x="11383" y="36484"/>
                    <a:pt x="15338" y="40439"/>
                    <a:pt x="20219" y="40439"/>
                  </a:cubicBezTo>
                  <a:cubicBezTo>
                    <a:pt x="25101" y="40439"/>
                    <a:pt x="29056" y="36484"/>
                    <a:pt x="29056" y="31602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7252393" y="1466601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7209749" y="1501179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31602" y="11383"/>
                  </a:moveTo>
                  <a:lnTo>
                    <a:pt x="29056" y="11383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3"/>
                  </a:lnTo>
                  <a:lnTo>
                    <a:pt x="8837" y="11383"/>
                  </a:lnTo>
                  <a:cubicBezTo>
                    <a:pt x="3955" y="11383"/>
                    <a:pt x="0" y="15338"/>
                    <a:pt x="0" y="20219"/>
                  </a:cubicBezTo>
                  <a:cubicBezTo>
                    <a:pt x="0" y="25101"/>
                    <a:pt x="3955" y="29056"/>
                    <a:pt x="8837" y="29056"/>
                  </a:cubicBezTo>
                  <a:lnTo>
                    <a:pt x="11383" y="29056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6"/>
                  </a:lnTo>
                  <a:lnTo>
                    <a:pt x="31602" y="29056"/>
                  </a:lnTo>
                  <a:cubicBezTo>
                    <a:pt x="36484" y="29056"/>
                    <a:pt x="40439" y="25101"/>
                    <a:pt x="40439" y="20219"/>
                  </a:cubicBezTo>
                  <a:cubicBezTo>
                    <a:pt x="40439" y="15338"/>
                    <a:pt x="36484" y="11383"/>
                    <a:pt x="31602" y="11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7252393" y="1509716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7209749" y="1544292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31602" y="11384"/>
                  </a:move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8" y="40440"/>
                    <a:pt x="20219" y="40440"/>
                  </a:cubicBez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7252393" y="1552830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7209749" y="1587407"/>
              <a:ext cx="30329" cy="30330"/>
            </a:xfrm>
            <a:custGeom>
              <a:rect b="b" l="l" r="r" t="t"/>
              <a:pathLst>
                <a:path extrusionOk="0" h="40440" w="40438">
                  <a:moveTo>
                    <a:pt x="20219" y="40440"/>
                  </a:moveTo>
                  <a:cubicBezTo>
                    <a:pt x="25101" y="40440"/>
                    <a:pt x="29056" y="36485"/>
                    <a:pt x="29056" y="31603"/>
                  </a:cubicBezTo>
                  <a:lnTo>
                    <a:pt x="29056" y="29057"/>
                  </a:lnTo>
                  <a:lnTo>
                    <a:pt x="31602" y="29057"/>
                  </a:lnTo>
                  <a:cubicBezTo>
                    <a:pt x="36484" y="29057"/>
                    <a:pt x="40439" y="25102"/>
                    <a:pt x="40439" y="20221"/>
                  </a:cubicBezTo>
                  <a:cubicBezTo>
                    <a:pt x="40439" y="15339"/>
                    <a:pt x="36484" y="11384"/>
                    <a:pt x="31602" y="11384"/>
                  </a:cubicBezTo>
                  <a:lnTo>
                    <a:pt x="29056" y="11384"/>
                  </a:lnTo>
                  <a:lnTo>
                    <a:pt x="29056" y="8837"/>
                  </a:lnTo>
                  <a:cubicBezTo>
                    <a:pt x="29056" y="3955"/>
                    <a:pt x="25101" y="0"/>
                    <a:pt x="20219" y="0"/>
                  </a:cubicBezTo>
                  <a:cubicBezTo>
                    <a:pt x="15338" y="0"/>
                    <a:pt x="11383" y="3955"/>
                    <a:pt x="11383" y="8837"/>
                  </a:cubicBezTo>
                  <a:lnTo>
                    <a:pt x="11383" y="11384"/>
                  </a:lnTo>
                  <a:lnTo>
                    <a:pt x="8837" y="11384"/>
                  </a:lnTo>
                  <a:cubicBezTo>
                    <a:pt x="3955" y="11384"/>
                    <a:pt x="0" y="15339"/>
                    <a:pt x="0" y="20221"/>
                  </a:cubicBezTo>
                  <a:cubicBezTo>
                    <a:pt x="0" y="25102"/>
                    <a:pt x="3955" y="29057"/>
                    <a:pt x="8837" y="29057"/>
                  </a:cubicBezTo>
                  <a:lnTo>
                    <a:pt x="11383" y="29057"/>
                  </a:lnTo>
                  <a:lnTo>
                    <a:pt x="11383" y="31603"/>
                  </a:lnTo>
                  <a:cubicBezTo>
                    <a:pt x="11383" y="36485"/>
                    <a:pt x="15339" y="40440"/>
                    <a:pt x="20219" y="404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7252393" y="1595945"/>
              <a:ext cx="96612" cy="13255"/>
            </a:xfrm>
            <a:custGeom>
              <a:rect b="b" l="l" r="r" t="t"/>
              <a:pathLst>
                <a:path extrusionOk="0" h="17673" w="128816">
                  <a:moveTo>
                    <a:pt x="11998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9980" y="17673"/>
                  </a:lnTo>
                  <a:cubicBezTo>
                    <a:pt x="124861" y="17673"/>
                    <a:pt x="128816" y="13718"/>
                    <a:pt x="128816" y="8837"/>
                  </a:cubicBezTo>
                  <a:cubicBezTo>
                    <a:pt x="128816" y="3955"/>
                    <a:pt x="124861" y="0"/>
                    <a:pt x="119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7125060" y="1446834"/>
              <a:ext cx="51711" cy="13255"/>
            </a:xfrm>
            <a:custGeom>
              <a:rect b="b" l="l" r="r" t="t"/>
              <a:pathLst>
                <a:path extrusionOk="0" h="17673" w="68948">
                  <a:moveTo>
                    <a:pt x="8837" y="17673"/>
                  </a:moveTo>
                  <a:lnTo>
                    <a:pt x="60112" y="17673"/>
                  </a:lnTo>
                  <a:cubicBezTo>
                    <a:pt x="64993" y="17673"/>
                    <a:pt x="68948" y="13718"/>
                    <a:pt x="68948" y="8837"/>
                  </a:cubicBezTo>
                  <a:cubicBezTo>
                    <a:pt x="68948" y="3955"/>
                    <a:pt x="64993" y="0"/>
                    <a:pt x="6011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7008216" y="1666684"/>
              <a:ext cx="57756" cy="66934"/>
            </a:xfrm>
            <a:custGeom>
              <a:rect b="b" l="l" r="r" t="t"/>
              <a:pathLst>
                <a:path extrusionOk="0" h="89245" w="77008">
                  <a:moveTo>
                    <a:pt x="54133" y="28281"/>
                  </a:moveTo>
                  <a:cubicBezTo>
                    <a:pt x="50886" y="24639"/>
                    <a:pt x="45300" y="24321"/>
                    <a:pt x="41657" y="27570"/>
                  </a:cubicBezTo>
                  <a:cubicBezTo>
                    <a:pt x="38015" y="30820"/>
                    <a:pt x="37698" y="36406"/>
                    <a:pt x="40947" y="40047"/>
                  </a:cubicBezTo>
                  <a:lnTo>
                    <a:pt x="48444" y="48449"/>
                  </a:lnTo>
                  <a:lnTo>
                    <a:pt x="17673" y="48449"/>
                  </a:ln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57285"/>
                  </a:lnTo>
                  <a:cubicBezTo>
                    <a:pt x="0" y="62167"/>
                    <a:pt x="3955" y="66122"/>
                    <a:pt x="8837" y="66122"/>
                  </a:cubicBezTo>
                  <a:lnTo>
                    <a:pt x="48445" y="66122"/>
                  </a:lnTo>
                  <a:lnTo>
                    <a:pt x="40946" y="74526"/>
                  </a:lnTo>
                  <a:cubicBezTo>
                    <a:pt x="37696" y="78167"/>
                    <a:pt x="38014" y="83753"/>
                    <a:pt x="41656" y="87002"/>
                  </a:cubicBezTo>
                  <a:cubicBezTo>
                    <a:pt x="43341" y="88506"/>
                    <a:pt x="45443" y="89246"/>
                    <a:pt x="47535" y="89246"/>
                  </a:cubicBezTo>
                  <a:cubicBezTo>
                    <a:pt x="49966" y="89246"/>
                    <a:pt x="52386" y="88248"/>
                    <a:pt x="54132" y="86292"/>
                  </a:cubicBezTo>
                  <a:lnTo>
                    <a:pt x="74765" y="63169"/>
                  </a:lnTo>
                  <a:cubicBezTo>
                    <a:pt x="77757" y="59817"/>
                    <a:pt x="77757" y="54754"/>
                    <a:pt x="74765" y="514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7235858" y="1666685"/>
              <a:ext cx="57756" cy="66934"/>
            </a:xfrm>
            <a:custGeom>
              <a:rect b="b" l="l" r="r" t="t"/>
              <a:pathLst>
                <a:path extrusionOk="0" h="89245" w="77008">
                  <a:moveTo>
                    <a:pt x="68172" y="0"/>
                  </a:moveTo>
                  <a:cubicBezTo>
                    <a:pt x="63291" y="0"/>
                    <a:pt x="59336" y="3955"/>
                    <a:pt x="59336" y="8837"/>
                  </a:cubicBezTo>
                  <a:lnTo>
                    <a:pt x="59336" y="48449"/>
                  </a:lnTo>
                  <a:lnTo>
                    <a:pt x="28566" y="48449"/>
                  </a:lnTo>
                  <a:lnTo>
                    <a:pt x="36063" y="40047"/>
                  </a:lnTo>
                  <a:cubicBezTo>
                    <a:pt x="39313" y="36406"/>
                    <a:pt x="38995" y="30820"/>
                    <a:pt x="35353" y="27570"/>
                  </a:cubicBezTo>
                  <a:cubicBezTo>
                    <a:pt x="31712" y="24320"/>
                    <a:pt x="26126" y="24641"/>
                    <a:pt x="22877" y="28281"/>
                  </a:cubicBezTo>
                  <a:lnTo>
                    <a:pt x="2244" y="51403"/>
                  </a:lnTo>
                  <a:cubicBezTo>
                    <a:pt x="-748" y="54756"/>
                    <a:pt x="-748" y="59818"/>
                    <a:pt x="2244" y="63169"/>
                  </a:cubicBezTo>
                  <a:lnTo>
                    <a:pt x="22877" y="86292"/>
                  </a:lnTo>
                  <a:cubicBezTo>
                    <a:pt x="24622" y="88249"/>
                    <a:pt x="27042" y="89246"/>
                    <a:pt x="29474" y="89246"/>
                  </a:cubicBezTo>
                  <a:cubicBezTo>
                    <a:pt x="31566" y="89246"/>
                    <a:pt x="33669" y="88506"/>
                    <a:pt x="35353" y="87002"/>
                  </a:cubicBezTo>
                  <a:cubicBezTo>
                    <a:pt x="38995" y="83753"/>
                    <a:pt x="39312" y="78167"/>
                    <a:pt x="36063" y="74526"/>
                  </a:cubicBezTo>
                  <a:lnTo>
                    <a:pt x="28564" y="66122"/>
                  </a:lnTo>
                  <a:lnTo>
                    <a:pt x="68172" y="66122"/>
                  </a:lnTo>
                  <a:cubicBezTo>
                    <a:pt x="73054" y="66122"/>
                    <a:pt x="77009" y="62167"/>
                    <a:pt x="77009" y="57285"/>
                  </a:cubicBezTo>
                  <a:lnTo>
                    <a:pt x="77009" y="8837"/>
                  </a:lnTo>
                  <a:cubicBezTo>
                    <a:pt x="77009" y="3955"/>
                    <a:pt x="73054" y="0"/>
                    <a:pt x="68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7131084" y="1702584"/>
              <a:ext cx="39664" cy="13255"/>
            </a:xfrm>
            <a:custGeom>
              <a:rect b="b" l="l" r="r" t="t"/>
              <a:pathLst>
                <a:path extrusionOk="0" h="17673" w="52885">
                  <a:moveTo>
                    <a:pt x="52886" y="8837"/>
                  </a:moveTo>
                  <a:cubicBezTo>
                    <a:pt x="52886" y="3955"/>
                    <a:pt x="48930" y="0"/>
                    <a:pt x="44049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4049" y="17673"/>
                  </a:lnTo>
                  <a:cubicBezTo>
                    <a:pt x="48930" y="17673"/>
                    <a:pt x="52886" y="13717"/>
                    <a:pt x="52886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7093929" y="1677866"/>
              <a:ext cx="113974" cy="62690"/>
            </a:xfrm>
            <a:custGeom>
              <a:rect b="b" l="l" r="r" t="t"/>
              <a:pathLst>
                <a:path extrusionOk="0" h="83587" w="151965">
                  <a:moveTo>
                    <a:pt x="14312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74751"/>
                  </a:lnTo>
                  <a:cubicBezTo>
                    <a:pt x="0" y="79633"/>
                    <a:pt x="3955" y="83588"/>
                    <a:pt x="8837" y="83588"/>
                  </a:cubicBezTo>
                  <a:lnTo>
                    <a:pt x="50345" y="83588"/>
                  </a:lnTo>
                  <a:cubicBezTo>
                    <a:pt x="55227" y="83588"/>
                    <a:pt x="59182" y="79633"/>
                    <a:pt x="59182" y="74751"/>
                  </a:cubicBezTo>
                  <a:cubicBezTo>
                    <a:pt x="59182" y="69870"/>
                    <a:pt x="55227" y="65914"/>
                    <a:pt x="50345" y="65914"/>
                  </a:cubicBezTo>
                  <a:lnTo>
                    <a:pt x="17673" y="65914"/>
                  </a:lnTo>
                  <a:lnTo>
                    <a:pt x="17673" y="17673"/>
                  </a:lnTo>
                  <a:lnTo>
                    <a:pt x="134293" y="17673"/>
                  </a:lnTo>
                  <a:lnTo>
                    <a:pt x="134293" y="65914"/>
                  </a:lnTo>
                  <a:lnTo>
                    <a:pt x="85676" y="65914"/>
                  </a:lnTo>
                  <a:cubicBezTo>
                    <a:pt x="80794" y="65914"/>
                    <a:pt x="76839" y="69870"/>
                    <a:pt x="76839" y="74751"/>
                  </a:cubicBezTo>
                  <a:cubicBezTo>
                    <a:pt x="76839" y="79633"/>
                    <a:pt x="80794" y="83588"/>
                    <a:pt x="85676" y="83588"/>
                  </a:cubicBezTo>
                  <a:lnTo>
                    <a:pt x="143129" y="83588"/>
                  </a:lnTo>
                  <a:cubicBezTo>
                    <a:pt x="148011" y="83588"/>
                    <a:pt x="151966" y="79633"/>
                    <a:pt x="151966" y="74751"/>
                  </a:cubicBezTo>
                  <a:lnTo>
                    <a:pt x="151966" y="8837"/>
                  </a:lnTo>
                  <a:cubicBezTo>
                    <a:pt x="151966" y="3955"/>
                    <a:pt x="148011" y="0"/>
                    <a:pt x="1431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7" name="Google Shape;2187;p35"/>
          <p:cNvGrpSpPr/>
          <p:nvPr/>
        </p:nvGrpSpPr>
        <p:grpSpPr>
          <a:xfrm>
            <a:off x="1079177" y="2008449"/>
            <a:ext cx="351689" cy="452438"/>
            <a:chOff x="1079177" y="2008449"/>
            <a:chExt cx="351689" cy="452438"/>
          </a:xfrm>
        </p:grpSpPr>
        <p:sp>
          <p:nvSpPr>
            <p:cNvPr id="2188" name="Google Shape;2188;p35"/>
            <p:cNvSpPr/>
            <p:nvPr/>
          </p:nvSpPr>
          <p:spPr>
            <a:xfrm>
              <a:off x="1079177" y="2008449"/>
              <a:ext cx="351689" cy="452438"/>
            </a:xfrm>
            <a:custGeom>
              <a:rect b="b" l="l" r="r" t="t"/>
              <a:pathLst>
                <a:path extrusionOk="0" h="603250" w="468918">
                  <a:moveTo>
                    <a:pt x="468363" y="282058"/>
                  </a:moveTo>
                  <a:lnTo>
                    <a:pt x="416660" y="135292"/>
                  </a:lnTo>
                  <a:cubicBezTo>
                    <a:pt x="415413" y="131756"/>
                    <a:pt x="412073" y="129391"/>
                    <a:pt x="408325" y="129391"/>
                  </a:cubicBezTo>
                  <a:lnTo>
                    <a:pt x="398059" y="129391"/>
                  </a:lnTo>
                  <a:lnTo>
                    <a:pt x="398059" y="8837"/>
                  </a:lnTo>
                  <a:cubicBezTo>
                    <a:pt x="398059" y="3955"/>
                    <a:pt x="394104" y="0"/>
                    <a:pt x="389222" y="0"/>
                  </a:cubicBezTo>
                  <a:lnTo>
                    <a:pt x="227015" y="0"/>
                  </a:lnTo>
                  <a:cubicBezTo>
                    <a:pt x="222134" y="0"/>
                    <a:pt x="218179" y="3955"/>
                    <a:pt x="218179" y="8837"/>
                  </a:cubicBezTo>
                  <a:cubicBezTo>
                    <a:pt x="218179" y="13718"/>
                    <a:pt x="222134" y="17673"/>
                    <a:pt x="227015" y="17673"/>
                  </a:cubicBezTo>
                  <a:lnTo>
                    <a:pt x="380386" y="17673"/>
                  </a:lnTo>
                  <a:lnTo>
                    <a:pt x="380386" y="343604"/>
                  </a:lnTo>
                  <a:lnTo>
                    <a:pt x="283853" y="428672"/>
                  </a:lnTo>
                  <a:lnTo>
                    <a:pt x="185065" y="428672"/>
                  </a:lnTo>
                  <a:lnTo>
                    <a:pt x="88532" y="343604"/>
                  </a:lnTo>
                  <a:lnTo>
                    <a:pt x="88532" y="17673"/>
                  </a:lnTo>
                  <a:lnTo>
                    <a:pt x="191683" y="17673"/>
                  </a:lnTo>
                  <a:cubicBezTo>
                    <a:pt x="196564" y="17673"/>
                    <a:pt x="200520" y="13718"/>
                    <a:pt x="200520" y="8837"/>
                  </a:cubicBezTo>
                  <a:cubicBezTo>
                    <a:pt x="200520" y="3955"/>
                    <a:pt x="196564" y="0"/>
                    <a:pt x="191683" y="0"/>
                  </a:cubicBezTo>
                  <a:lnTo>
                    <a:pt x="79695" y="0"/>
                  </a:lnTo>
                  <a:cubicBezTo>
                    <a:pt x="74814" y="0"/>
                    <a:pt x="70858" y="3955"/>
                    <a:pt x="70858" y="8837"/>
                  </a:cubicBezTo>
                  <a:lnTo>
                    <a:pt x="70858" y="129391"/>
                  </a:lnTo>
                  <a:lnTo>
                    <a:pt x="60591" y="129391"/>
                  </a:lnTo>
                  <a:cubicBezTo>
                    <a:pt x="56842" y="129391"/>
                    <a:pt x="53502" y="131756"/>
                    <a:pt x="52257" y="135292"/>
                  </a:cubicBezTo>
                  <a:lnTo>
                    <a:pt x="27816" y="204675"/>
                  </a:lnTo>
                  <a:cubicBezTo>
                    <a:pt x="26194" y="209278"/>
                    <a:pt x="28612" y="214323"/>
                    <a:pt x="33214" y="215946"/>
                  </a:cubicBezTo>
                  <a:cubicBezTo>
                    <a:pt x="34185" y="216288"/>
                    <a:pt x="35176" y="216450"/>
                    <a:pt x="36150" y="216450"/>
                  </a:cubicBezTo>
                  <a:cubicBezTo>
                    <a:pt x="39795" y="216450"/>
                    <a:pt x="43206" y="214179"/>
                    <a:pt x="44485" y="210547"/>
                  </a:cubicBezTo>
                  <a:lnTo>
                    <a:pt x="66847" y="147065"/>
                  </a:lnTo>
                  <a:lnTo>
                    <a:pt x="70857" y="147065"/>
                  </a:lnTo>
                  <a:lnTo>
                    <a:pt x="70857" y="276313"/>
                  </a:lnTo>
                  <a:lnTo>
                    <a:pt x="21318" y="276313"/>
                  </a:lnTo>
                  <a:lnTo>
                    <a:pt x="32511" y="244540"/>
                  </a:lnTo>
                  <a:cubicBezTo>
                    <a:pt x="34132" y="239937"/>
                    <a:pt x="31714" y="234892"/>
                    <a:pt x="27112" y="233269"/>
                  </a:cubicBezTo>
                  <a:cubicBezTo>
                    <a:pt x="22512" y="231652"/>
                    <a:pt x="17464" y="234066"/>
                    <a:pt x="15841" y="238668"/>
                  </a:cubicBezTo>
                  <a:lnTo>
                    <a:pt x="556" y="282058"/>
                  </a:lnTo>
                  <a:cubicBezTo>
                    <a:pt x="180" y="283064"/>
                    <a:pt x="-6" y="284185"/>
                    <a:pt x="0" y="285188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364411" y="603250"/>
                  </a:lnTo>
                  <a:cubicBezTo>
                    <a:pt x="369293" y="603250"/>
                    <a:pt x="373248" y="599295"/>
                    <a:pt x="373248" y="594413"/>
                  </a:cubicBezTo>
                  <a:cubicBezTo>
                    <a:pt x="373248" y="589532"/>
                    <a:pt x="369293" y="585577"/>
                    <a:pt x="364411" y="585577"/>
                  </a:cubicBezTo>
                  <a:lnTo>
                    <a:pt x="17672" y="585577"/>
                  </a:lnTo>
                  <a:lnTo>
                    <a:pt x="17672" y="304718"/>
                  </a:lnTo>
                  <a:lnTo>
                    <a:pt x="175884" y="444138"/>
                  </a:lnTo>
                  <a:cubicBezTo>
                    <a:pt x="177498" y="445560"/>
                    <a:pt x="179575" y="446345"/>
                    <a:pt x="181727" y="446345"/>
                  </a:cubicBezTo>
                  <a:lnTo>
                    <a:pt x="287191" y="446345"/>
                  </a:lnTo>
                  <a:cubicBezTo>
                    <a:pt x="289342" y="446345"/>
                    <a:pt x="291419" y="445560"/>
                    <a:pt x="293034" y="444138"/>
                  </a:cubicBezTo>
                  <a:lnTo>
                    <a:pt x="451245" y="304718"/>
                  </a:lnTo>
                  <a:lnTo>
                    <a:pt x="451245" y="585577"/>
                  </a:lnTo>
                  <a:lnTo>
                    <a:pt x="399742" y="585577"/>
                  </a:lnTo>
                  <a:cubicBezTo>
                    <a:pt x="394860" y="585577"/>
                    <a:pt x="390905" y="589532"/>
                    <a:pt x="390905" y="594413"/>
                  </a:cubicBezTo>
                  <a:cubicBezTo>
                    <a:pt x="390905" y="599295"/>
                    <a:pt x="394860" y="603250"/>
                    <a:pt x="399742" y="603250"/>
                  </a:cubicBezTo>
                  <a:lnTo>
                    <a:pt x="460082" y="603250"/>
                  </a:lnTo>
                  <a:cubicBezTo>
                    <a:pt x="464963" y="603250"/>
                    <a:pt x="468919" y="599295"/>
                    <a:pt x="468919" y="594413"/>
                  </a:cubicBezTo>
                  <a:lnTo>
                    <a:pt x="468919" y="285188"/>
                  </a:lnTo>
                  <a:cubicBezTo>
                    <a:pt x="468925" y="284154"/>
                    <a:pt x="468745" y="283082"/>
                    <a:pt x="468363" y="282058"/>
                  </a:cubicBezTo>
                  <a:close/>
                  <a:moveTo>
                    <a:pt x="70860" y="293989"/>
                  </a:moveTo>
                  <a:lnTo>
                    <a:pt x="70860" y="328031"/>
                  </a:lnTo>
                  <a:lnTo>
                    <a:pt x="32229" y="293989"/>
                  </a:lnTo>
                  <a:close/>
                  <a:moveTo>
                    <a:pt x="402069" y="147065"/>
                  </a:moveTo>
                  <a:lnTo>
                    <a:pt x="447601" y="276313"/>
                  </a:lnTo>
                  <a:lnTo>
                    <a:pt x="398059" y="276313"/>
                  </a:lnTo>
                  <a:lnTo>
                    <a:pt x="398059" y="147065"/>
                  </a:lnTo>
                  <a:close/>
                  <a:moveTo>
                    <a:pt x="398059" y="328030"/>
                  </a:moveTo>
                  <a:lnTo>
                    <a:pt x="398059" y="293988"/>
                  </a:lnTo>
                  <a:lnTo>
                    <a:pt x="436690" y="2939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1221711" y="2168948"/>
              <a:ext cx="66622" cy="66620"/>
            </a:xfrm>
            <a:custGeom>
              <a:rect b="b" l="l" r="r" t="t"/>
              <a:pathLst>
                <a:path extrusionOk="0" h="88827" w="88829">
                  <a:moveTo>
                    <a:pt x="41546" y="87"/>
                  </a:moveTo>
                  <a:cubicBezTo>
                    <a:pt x="19316" y="1493"/>
                    <a:pt x="1493" y="19316"/>
                    <a:pt x="89" y="41545"/>
                  </a:cubicBezTo>
                  <a:cubicBezTo>
                    <a:pt x="-718" y="54311"/>
                    <a:pt x="3991" y="66804"/>
                    <a:pt x="13006" y="75820"/>
                  </a:cubicBezTo>
                  <a:cubicBezTo>
                    <a:pt x="21766" y="84582"/>
                    <a:pt x="34135" y="89560"/>
                    <a:pt x="47283" y="88740"/>
                  </a:cubicBezTo>
                  <a:lnTo>
                    <a:pt x="47284" y="88740"/>
                  </a:lnTo>
                  <a:cubicBezTo>
                    <a:pt x="69513" y="87335"/>
                    <a:pt x="87336" y="69512"/>
                    <a:pt x="88741" y="47282"/>
                  </a:cubicBezTo>
                  <a:cubicBezTo>
                    <a:pt x="89548" y="34516"/>
                    <a:pt x="84839" y="22023"/>
                    <a:pt x="75822" y="13006"/>
                  </a:cubicBezTo>
                  <a:cubicBezTo>
                    <a:pt x="66805" y="3990"/>
                    <a:pt x="54316" y="-710"/>
                    <a:pt x="41546" y="87"/>
                  </a:cubicBezTo>
                  <a:close/>
                  <a:moveTo>
                    <a:pt x="71102" y="46168"/>
                  </a:moveTo>
                  <a:cubicBezTo>
                    <a:pt x="70257" y="59537"/>
                    <a:pt x="59539" y="70255"/>
                    <a:pt x="46169" y="71100"/>
                  </a:cubicBezTo>
                  <a:cubicBezTo>
                    <a:pt x="38473" y="71598"/>
                    <a:pt x="30934" y="68753"/>
                    <a:pt x="25504" y="63321"/>
                  </a:cubicBezTo>
                  <a:cubicBezTo>
                    <a:pt x="20076" y="57893"/>
                    <a:pt x="17240" y="50362"/>
                    <a:pt x="17728" y="42659"/>
                  </a:cubicBezTo>
                  <a:cubicBezTo>
                    <a:pt x="18573" y="29290"/>
                    <a:pt x="29291" y="18570"/>
                    <a:pt x="42661" y="17725"/>
                  </a:cubicBezTo>
                  <a:cubicBezTo>
                    <a:pt x="50295" y="17232"/>
                    <a:pt x="57866" y="20043"/>
                    <a:pt x="63324" y="25503"/>
                  </a:cubicBezTo>
                  <a:cubicBezTo>
                    <a:pt x="68754" y="30933"/>
                    <a:pt x="71588" y="38464"/>
                    <a:pt x="71102" y="46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1186349" y="2127596"/>
              <a:ext cx="137347" cy="149322"/>
            </a:xfrm>
            <a:custGeom>
              <a:rect b="b" l="l" r="r" t="t"/>
              <a:pathLst>
                <a:path extrusionOk="0" h="199096" w="183129">
                  <a:moveTo>
                    <a:pt x="175470" y="83955"/>
                  </a:moveTo>
                  <a:lnTo>
                    <a:pt x="180572" y="74675"/>
                  </a:lnTo>
                  <a:cubicBezTo>
                    <a:pt x="184056" y="68339"/>
                    <a:pt x="183974" y="60512"/>
                    <a:pt x="180357" y="54251"/>
                  </a:cubicBezTo>
                  <a:lnTo>
                    <a:pt x="175189" y="45299"/>
                  </a:lnTo>
                  <a:cubicBezTo>
                    <a:pt x="171575" y="39040"/>
                    <a:pt x="164840" y="35057"/>
                    <a:pt x="157609" y="34904"/>
                  </a:cubicBezTo>
                  <a:lnTo>
                    <a:pt x="147023" y="34682"/>
                  </a:lnTo>
                  <a:cubicBezTo>
                    <a:pt x="146497" y="34670"/>
                    <a:pt x="145977" y="34525"/>
                    <a:pt x="145523" y="34264"/>
                  </a:cubicBezTo>
                  <a:lnTo>
                    <a:pt x="121124" y="20176"/>
                  </a:lnTo>
                  <a:cubicBezTo>
                    <a:pt x="120667" y="19912"/>
                    <a:pt x="120283" y="19536"/>
                    <a:pt x="120011" y="19087"/>
                  </a:cubicBezTo>
                  <a:lnTo>
                    <a:pt x="114526" y="10029"/>
                  </a:lnTo>
                  <a:cubicBezTo>
                    <a:pt x="110781" y="3843"/>
                    <a:pt x="103962" y="0"/>
                    <a:pt x="96730" y="0"/>
                  </a:cubicBezTo>
                  <a:lnTo>
                    <a:pt x="86396" y="0"/>
                  </a:lnTo>
                  <a:cubicBezTo>
                    <a:pt x="79166" y="0"/>
                    <a:pt x="72347" y="3843"/>
                    <a:pt x="68603" y="10027"/>
                  </a:cubicBezTo>
                  <a:lnTo>
                    <a:pt x="63113" y="19088"/>
                  </a:lnTo>
                  <a:cubicBezTo>
                    <a:pt x="62844" y="19536"/>
                    <a:pt x="62458" y="19912"/>
                    <a:pt x="62005" y="20175"/>
                  </a:cubicBezTo>
                  <a:lnTo>
                    <a:pt x="37608" y="34260"/>
                  </a:lnTo>
                  <a:cubicBezTo>
                    <a:pt x="37150" y="34525"/>
                    <a:pt x="36630" y="34670"/>
                    <a:pt x="36107" y="34681"/>
                  </a:cubicBezTo>
                  <a:lnTo>
                    <a:pt x="25515" y="34902"/>
                  </a:lnTo>
                  <a:cubicBezTo>
                    <a:pt x="18288" y="35056"/>
                    <a:pt x="11552" y="39039"/>
                    <a:pt x="7937" y="45299"/>
                  </a:cubicBezTo>
                  <a:lnTo>
                    <a:pt x="2768" y="54251"/>
                  </a:lnTo>
                  <a:cubicBezTo>
                    <a:pt x="-844" y="60511"/>
                    <a:pt x="-927" y="68337"/>
                    <a:pt x="2555" y="74673"/>
                  </a:cubicBezTo>
                  <a:lnTo>
                    <a:pt x="7658" y="83954"/>
                  </a:lnTo>
                  <a:cubicBezTo>
                    <a:pt x="7911" y="84415"/>
                    <a:pt x="8044" y="84936"/>
                    <a:pt x="8044" y="85461"/>
                  </a:cubicBezTo>
                  <a:lnTo>
                    <a:pt x="8044" y="113635"/>
                  </a:lnTo>
                  <a:cubicBezTo>
                    <a:pt x="8044" y="114162"/>
                    <a:pt x="7911" y="114684"/>
                    <a:pt x="7658" y="115143"/>
                  </a:cubicBezTo>
                  <a:lnTo>
                    <a:pt x="2555" y="124424"/>
                  </a:lnTo>
                  <a:cubicBezTo>
                    <a:pt x="-927" y="130758"/>
                    <a:pt x="-845" y="138583"/>
                    <a:pt x="2770" y="144847"/>
                  </a:cubicBezTo>
                  <a:lnTo>
                    <a:pt x="7937" y="153797"/>
                  </a:lnTo>
                  <a:cubicBezTo>
                    <a:pt x="11552" y="160058"/>
                    <a:pt x="18289" y="164043"/>
                    <a:pt x="25517" y="164194"/>
                  </a:cubicBezTo>
                  <a:lnTo>
                    <a:pt x="36110" y="164415"/>
                  </a:lnTo>
                  <a:cubicBezTo>
                    <a:pt x="36633" y="164427"/>
                    <a:pt x="37150" y="164571"/>
                    <a:pt x="37606" y="164833"/>
                  </a:cubicBezTo>
                  <a:lnTo>
                    <a:pt x="62005" y="178920"/>
                  </a:lnTo>
                  <a:cubicBezTo>
                    <a:pt x="62461" y="179183"/>
                    <a:pt x="62845" y="179559"/>
                    <a:pt x="63117" y="180010"/>
                  </a:cubicBezTo>
                  <a:lnTo>
                    <a:pt x="68603" y="189067"/>
                  </a:lnTo>
                  <a:cubicBezTo>
                    <a:pt x="72348" y="195253"/>
                    <a:pt x="79167" y="199096"/>
                    <a:pt x="86397" y="199096"/>
                  </a:cubicBezTo>
                  <a:lnTo>
                    <a:pt x="96732" y="199096"/>
                  </a:lnTo>
                  <a:cubicBezTo>
                    <a:pt x="103964" y="199096"/>
                    <a:pt x="110782" y="195253"/>
                    <a:pt x="114526" y="189068"/>
                  </a:cubicBezTo>
                  <a:lnTo>
                    <a:pt x="120011" y="180012"/>
                  </a:lnTo>
                  <a:cubicBezTo>
                    <a:pt x="120283" y="179561"/>
                    <a:pt x="120670" y="179183"/>
                    <a:pt x="121124" y="178920"/>
                  </a:cubicBezTo>
                  <a:lnTo>
                    <a:pt x="145525" y="164833"/>
                  </a:lnTo>
                  <a:cubicBezTo>
                    <a:pt x="145980" y="164569"/>
                    <a:pt x="146496" y="164426"/>
                    <a:pt x="147023" y="164415"/>
                  </a:cubicBezTo>
                  <a:lnTo>
                    <a:pt x="157610" y="164194"/>
                  </a:lnTo>
                  <a:cubicBezTo>
                    <a:pt x="164840" y="164043"/>
                    <a:pt x="171576" y="160058"/>
                    <a:pt x="175191" y="153797"/>
                  </a:cubicBezTo>
                  <a:lnTo>
                    <a:pt x="180358" y="144847"/>
                  </a:lnTo>
                  <a:cubicBezTo>
                    <a:pt x="183974" y="138584"/>
                    <a:pt x="184057" y="130757"/>
                    <a:pt x="180573" y="124424"/>
                  </a:cubicBezTo>
                  <a:lnTo>
                    <a:pt x="175471" y="115143"/>
                  </a:lnTo>
                  <a:cubicBezTo>
                    <a:pt x="175218" y="114682"/>
                    <a:pt x="175085" y="114162"/>
                    <a:pt x="175085" y="113635"/>
                  </a:cubicBezTo>
                  <a:lnTo>
                    <a:pt x="175085" y="85461"/>
                  </a:lnTo>
                  <a:cubicBezTo>
                    <a:pt x="175083" y="84937"/>
                    <a:pt x="175218" y="84415"/>
                    <a:pt x="175470" y="83955"/>
                  </a:cubicBezTo>
                  <a:close/>
                  <a:moveTo>
                    <a:pt x="165053" y="136012"/>
                  </a:moveTo>
                  <a:lnTo>
                    <a:pt x="159886" y="144961"/>
                  </a:lnTo>
                  <a:cubicBezTo>
                    <a:pt x="159341" y="145904"/>
                    <a:pt x="158329" y="146504"/>
                    <a:pt x="157242" y="146526"/>
                  </a:cubicBezTo>
                  <a:lnTo>
                    <a:pt x="146656" y="146748"/>
                  </a:lnTo>
                  <a:cubicBezTo>
                    <a:pt x="143163" y="146820"/>
                    <a:pt x="139714" y="147781"/>
                    <a:pt x="136688" y="149529"/>
                  </a:cubicBezTo>
                  <a:lnTo>
                    <a:pt x="112287" y="163616"/>
                  </a:lnTo>
                  <a:cubicBezTo>
                    <a:pt x="109263" y="165362"/>
                    <a:pt x="106708" y="167865"/>
                    <a:pt x="104896" y="170856"/>
                  </a:cubicBezTo>
                  <a:lnTo>
                    <a:pt x="99409" y="179916"/>
                  </a:lnTo>
                  <a:cubicBezTo>
                    <a:pt x="98845" y="180845"/>
                    <a:pt x="97820" y="181423"/>
                    <a:pt x="96733" y="181423"/>
                  </a:cubicBezTo>
                  <a:lnTo>
                    <a:pt x="86399" y="181423"/>
                  </a:lnTo>
                  <a:cubicBezTo>
                    <a:pt x="85311" y="181423"/>
                    <a:pt x="84286" y="180845"/>
                    <a:pt x="83723" y="179913"/>
                  </a:cubicBezTo>
                  <a:lnTo>
                    <a:pt x="78237" y="170855"/>
                  </a:lnTo>
                  <a:cubicBezTo>
                    <a:pt x="76427" y="167867"/>
                    <a:pt x="73871" y="165364"/>
                    <a:pt x="70845" y="163615"/>
                  </a:cubicBezTo>
                  <a:lnTo>
                    <a:pt x="46446" y="149528"/>
                  </a:lnTo>
                  <a:cubicBezTo>
                    <a:pt x="43418" y="147780"/>
                    <a:pt x="39970" y="146817"/>
                    <a:pt x="36480" y="146746"/>
                  </a:cubicBezTo>
                  <a:lnTo>
                    <a:pt x="25890" y="146525"/>
                  </a:lnTo>
                  <a:cubicBezTo>
                    <a:pt x="24803" y="146501"/>
                    <a:pt x="23790" y="145903"/>
                    <a:pt x="23246" y="144960"/>
                  </a:cubicBezTo>
                  <a:lnTo>
                    <a:pt x="18079" y="136013"/>
                  </a:lnTo>
                  <a:cubicBezTo>
                    <a:pt x="17535" y="135069"/>
                    <a:pt x="17522" y="133891"/>
                    <a:pt x="18046" y="132939"/>
                  </a:cubicBezTo>
                  <a:lnTo>
                    <a:pt x="23149" y="123658"/>
                  </a:lnTo>
                  <a:cubicBezTo>
                    <a:pt x="24833" y="120597"/>
                    <a:pt x="25722" y="117131"/>
                    <a:pt x="25722" y="113635"/>
                  </a:cubicBezTo>
                  <a:lnTo>
                    <a:pt x="25722" y="85461"/>
                  </a:lnTo>
                  <a:cubicBezTo>
                    <a:pt x="25722" y="81965"/>
                    <a:pt x="24833" y="78500"/>
                    <a:pt x="23149" y="75439"/>
                  </a:cubicBezTo>
                  <a:lnTo>
                    <a:pt x="18048" y="66160"/>
                  </a:lnTo>
                  <a:cubicBezTo>
                    <a:pt x="17523" y="65205"/>
                    <a:pt x="17535" y="64027"/>
                    <a:pt x="18078" y="63087"/>
                  </a:cubicBezTo>
                  <a:lnTo>
                    <a:pt x="23246" y="54137"/>
                  </a:lnTo>
                  <a:cubicBezTo>
                    <a:pt x="23790" y="53194"/>
                    <a:pt x="24803" y="52594"/>
                    <a:pt x="25890" y="52571"/>
                  </a:cubicBezTo>
                  <a:lnTo>
                    <a:pt x="36481" y="52350"/>
                  </a:lnTo>
                  <a:cubicBezTo>
                    <a:pt x="39972" y="52277"/>
                    <a:pt x="43416" y="51315"/>
                    <a:pt x="46445" y="49568"/>
                  </a:cubicBezTo>
                  <a:lnTo>
                    <a:pt x="70846" y="35480"/>
                  </a:lnTo>
                  <a:cubicBezTo>
                    <a:pt x="73873" y="33731"/>
                    <a:pt x="76430" y="31228"/>
                    <a:pt x="78236" y="28241"/>
                  </a:cubicBezTo>
                  <a:lnTo>
                    <a:pt x="83724" y="19180"/>
                  </a:lnTo>
                  <a:cubicBezTo>
                    <a:pt x="84287" y="18251"/>
                    <a:pt x="85312" y="17673"/>
                    <a:pt x="86400" y="17673"/>
                  </a:cubicBezTo>
                  <a:lnTo>
                    <a:pt x="96734" y="17673"/>
                  </a:lnTo>
                  <a:cubicBezTo>
                    <a:pt x="97823" y="17673"/>
                    <a:pt x="98848" y="18251"/>
                    <a:pt x="99411" y="19181"/>
                  </a:cubicBezTo>
                  <a:lnTo>
                    <a:pt x="104897" y="28241"/>
                  </a:lnTo>
                  <a:cubicBezTo>
                    <a:pt x="106706" y="31229"/>
                    <a:pt x="109263" y="33731"/>
                    <a:pt x="112289" y="35480"/>
                  </a:cubicBezTo>
                  <a:lnTo>
                    <a:pt x="136692" y="49570"/>
                  </a:lnTo>
                  <a:cubicBezTo>
                    <a:pt x="139718" y="51315"/>
                    <a:pt x="143162" y="52277"/>
                    <a:pt x="146655" y="52350"/>
                  </a:cubicBezTo>
                  <a:lnTo>
                    <a:pt x="157240" y="52571"/>
                  </a:lnTo>
                  <a:cubicBezTo>
                    <a:pt x="158329" y="52595"/>
                    <a:pt x="159342" y="53194"/>
                    <a:pt x="159887" y="54136"/>
                  </a:cubicBezTo>
                  <a:lnTo>
                    <a:pt x="165054" y="63088"/>
                  </a:lnTo>
                  <a:cubicBezTo>
                    <a:pt x="165599" y="64029"/>
                    <a:pt x="165612" y="65206"/>
                    <a:pt x="165086" y="66158"/>
                  </a:cubicBezTo>
                  <a:lnTo>
                    <a:pt x="159985" y="75439"/>
                  </a:lnTo>
                  <a:cubicBezTo>
                    <a:pt x="158301" y="78501"/>
                    <a:pt x="157411" y="81967"/>
                    <a:pt x="157411" y="85461"/>
                  </a:cubicBezTo>
                  <a:lnTo>
                    <a:pt x="157411" y="113635"/>
                  </a:lnTo>
                  <a:cubicBezTo>
                    <a:pt x="157411" y="117131"/>
                    <a:pt x="158301" y="120597"/>
                    <a:pt x="159985" y="123658"/>
                  </a:cubicBezTo>
                  <a:lnTo>
                    <a:pt x="165087" y="132940"/>
                  </a:lnTo>
                  <a:cubicBezTo>
                    <a:pt x="165609" y="133893"/>
                    <a:pt x="165596" y="135070"/>
                    <a:pt x="165053" y="136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1106595" y="2421420"/>
              <a:ext cx="22261" cy="13255"/>
            </a:xfrm>
            <a:custGeom>
              <a:rect b="b" l="l" r="r" t="t"/>
              <a:pathLst>
                <a:path extrusionOk="0" h="17673" w="29681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845" y="17673"/>
                  </a:lnTo>
                  <a:cubicBezTo>
                    <a:pt x="25726" y="17673"/>
                    <a:pt x="29682" y="13718"/>
                    <a:pt x="29682" y="8837"/>
                  </a:cubicBezTo>
                  <a:cubicBezTo>
                    <a:pt x="29682" y="3955"/>
                    <a:pt x="25726" y="0"/>
                    <a:pt x="20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1136992" y="2421420"/>
              <a:ext cx="75739" cy="13255"/>
            </a:xfrm>
            <a:custGeom>
              <a:rect b="b" l="l" r="r" t="t"/>
              <a:pathLst>
                <a:path extrusionOk="0" h="17673" w="100985">
                  <a:moveTo>
                    <a:pt x="921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92149" y="17673"/>
                  </a:lnTo>
                  <a:cubicBezTo>
                    <a:pt x="97030" y="17673"/>
                    <a:pt x="100985" y="13718"/>
                    <a:pt x="100985" y="8837"/>
                  </a:cubicBezTo>
                  <a:cubicBezTo>
                    <a:pt x="100985" y="3955"/>
                    <a:pt x="97030" y="0"/>
                    <a:pt x="92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1168235" y="2053113"/>
              <a:ext cx="26395" cy="13255"/>
            </a:xfrm>
            <a:custGeom>
              <a:rect b="b" l="l" r="r" t="t"/>
              <a:pathLst>
                <a:path extrusionOk="0" h="17673" w="35194">
                  <a:moveTo>
                    <a:pt x="8837" y="17673"/>
                  </a:moveTo>
                  <a:lnTo>
                    <a:pt x="26358" y="17673"/>
                  </a:lnTo>
                  <a:cubicBezTo>
                    <a:pt x="31239" y="17673"/>
                    <a:pt x="35195" y="13718"/>
                    <a:pt x="35195" y="8837"/>
                  </a:cubicBezTo>
                  <a:cubicBezTo>
                    <a:pt x="35195" y="3955"/>
                    <a:pt x="31239" y="0"/>
                    <a:pt x="2635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1203609" y="2053113"/>
              <a:ext cx="93966" cy="13255"/>
            </a:xfrm>
            <a:custGeom>
              <a:rect b="b" l="l" r="r" t="t"/>
              <a:pathLst>
                <a:path extrusionOk="0" h="17673" w="125288">
                  <a:moveTo>
                    <a:pt x="11645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16452" y="17673"/>
                  </a:lnTo>
                  <a:cubicBezTo>
                    <a:pt x="121333" y="17673"/>
                    <a:pt x="125289" y="13718"/>
                    <a:pt x="125289" y="8837"/>
                  </a:cubicBezTo>
                  <a:cubicBezTo>
                    <a:pt x="125289" y="3955"/>
                    <a:pt x="121332" y="0"/>
                    <a:pt x="116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1168235" y="2075832"/>
              <a:ext cx="26395" cy="13255"/>
            </a:xfrm>
            <a:custGeom>
              <a:rect b="b" l="l" r="r" t="t"/>
              <a:pathLst>
                <a:path extrusionOk="0" h="17673" w="35194">
                  <a:moveTo>
                    <a:pt x="8837" y="17673"/>
                  </a:moveTo>
                  <a:lnTo>
                    <a:pt x="26358" y="17673"/>
                  </a:lnTo>
                  <a:cubicBezTo>
                    <a:pt x="31239" y="17673"/>
                    <a:pt x="35195" y="13718"/>
                    <a:pt x="35195" y="8837"/>
                  </a:cubicBezTo>
                  <a:cubicBezTo>
                    <a:pt x="35195" y="3955"/>
                    <a:pt x="31239" y="0"/>
                    <a:pt x="2635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1203609" y="2075832"/>
              <a:ext cx="93966" cy="13255"/>
            </a:xfrm>
            <a:custGeom>
              <a:rect b="b" l="l" r="r" t="t"/>
              <a:pathLst>
                <a:path extrusionOk="0" h="17673" w="125288">
                  <a:moveTo>
                    <a:pt x="8837" y="17673"/>
                  </a:moveTo>
                  <a:lnTo>
                    <a:pt x="116452" y="17673"/>
                  </a:lnTo>
                  <a:cubicBezTo>
                    <a:pt x="121333" y="17673"/>
                    <a:pt x="125289" y="13718"/>
                    <a:pt x="125289" y="8837"/>
                  </a:cubicBezTo>
                  <a:cubicBezTo>
                    <a:pt x="125289" y="3955"/>
                    <a:pt x="121333" y="0"/>
                    <a:pt x="11645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7" name="Google Shape;2197;p35"/>
          <p:cNvGrpSpPr/>
          <p:nvPr/>
        </p:nvGrpSpPr>
        <p:grpSpPr>
          <a:xfrm>
            <a:off x="7661684" y="1338327"/>
            <a:ext cx="452438" cy="451561"/>
            <a:chOff x="7661684" y="1338327"/>
            <a:chExt cx="452438" cy="451561"/>
          </a:xfrm>
        </p:grpSpPr>
        <p:sp>
          <p:nvSpPr>
            <p:cNvPr id="2198" name="Google Shape;2198;p35"/>
            <p:cNvSpPr/>
            <p:nvPr/>
          </p:nvSpPr>
          <p:spPr>
            <a:xfrm>
              <a:off x="7880303" y="1444395"/>
              <a:ext cx="50813" cy="68949"/>
            </a:xfrm>
            <a:custGeom>
              <a:rect b="b" l="l" r="r" t="t"/>
              <a:pathLst>
                <a:path extrusionOk="0" h="91932" w="67751">
                  <a:moveTo>
                    <a:pt x="58995" y="74261"/>
                  </a:moveTo>
                  <a:lnTo>
                    <a:pt x="29895" y="74004"/>
                  </a:lnTo>
                  <a:cubicBezTo>
                    <a:pt x="33359" y="68058"/>
                    <a:pt x="34558" y="62961"/>
                    <a:pt x="34252" y="56104"/>
                  </a:cubicBezTo>
                  <a:lnTo>
                    <a:pt x="41442" y="56104"/>
                  </a:lnTo>
                  <a:cubicBezTo>
                    <a:pt x="46323" y="56104"/>
                    <a:pt x="50278" y="52148"/>
                    <a:pt x="50278" y="47267"/>
                  </a:cubicBezTo>
                  <a:cubicBezTo>
                    <a:pt x="50278" y="42386"/>
                    <a:pt x="46323" y="38430"/>
                    <a:pt x="41442" y="38430"/>
                  </a:cubicBezTo>
                  <a:lnTo>
                    <a:pt x="29823" y="38430"/>
                  </a:lnTo>
                  <a:cubicBezTo>
                    <a:pt x="27787" y="35084"/>
                    <a:pt x="25053" y="29615"/>
                    <a:pt x="25071" y="25277"/>
                  </a:cubicBezTo>
                  <a:cubicBezTo>
                    <a:pt x="25071" y="25265"/>
                    <a:pt x="25071" y="25252"/>
                    <a:pt x="25071" y="25240"/>
                  </a:cubicBezTo>
                  <a:cubicBezTo>
                    <a:pt x="25071" y="25228"/>
                    <a:pt x="25071" y="25218"/>
                    <a:pt x="25071" y="25206"/>
                  </a:cubicBezTo>
                  <a:cubicBezTo>
                    <a:pt x="25064" y="23446"/>
                    <a:pt x="25451" y="21203"/>
                    <a:pt x="28517" y="19471"/>
                  </a:cubicBezTo>
                  <a:cubicBezTo>
                    <a:pt x="33089" y="16890"/>
                    <a:pt x="39942" y="17315"/>
                    <a:pt x="43233" y="19316"/>
                  </a:cubicBezTo>
                  <a:cubicBezTo>
                    <a:pt x="46211" y="21127"/>
                    <a:pt x="48512" y="23626"/>
                    <a:pt x="49095" y="25681"/>
                  </a:cubicBezTo>
                  <a:cubicBezTo>
                    <a:pt x="50428" y="30376"/>
                    <a:pt x="55313" y="33101"/>
                    <a:pt x="60009" y="31771"/>
                  </a:cubicBezTo>
                  <a:cubicBezTo>
                    <a:pt x="64703" y="30438"/>
                    <a:pt x="67431" y="25553"/>
                    <a:pt x="66099" y="20857"/>
                  </a:cubicBezTo>
                  <a:cubicBezTo>
                    <a:pt x="64286" y="14466"/>
                    <a:pt x="59300" y="8401"/>
                    <a:pt x="52416" y="4215"/>
                  </a:cubicBezTo>
                  <a:cubicBezTo>
                    <a:pt x="43256" y="-1357"/>
                    <a:pt x="29551" y="-1408"/>
                    <a:pt x="19827" y="4083"/>
                  </a:cubicBezTo>
                  <a:cubicBezTo>
                    <a:pt x="11925" y="8546"/>
                    <a:pt x="7399" y="16230"/>
                    <a:pt x="7400" y="25175"/>
                  </a:cubicBezTo>
                  <a:lnTo>
                    <a:pt x="7400" y="25200"/>
                  </a:lnTo>
                  <a:lnTo>
                    <a:pt x="7400" y="25234"/>
                  </a:lnTo>
                  <a:lnTo>
                    <a:pt x="7400" y="25269"/>
                  </a:lnTo>
                  <a:lnTo>
                    <a:pt x="7400" y="25295"/>
                  </a:lnTo>
                  <a:cubicBezTo>
                    <a:pt x="7397" y="29901"/>
                    <a:pt x="8576" y="34447"/>
                    <a:pt x="10126" y="38428"/>
                  </a:cubicBezTo>
                  <a:lnTo>
                    <a:pt x="8837" y="38428"/>
                  </a:lnTo>
                  <a:cubicBezTo>
                    <a:pt x="3955" y="38428"/>
                    <a:pt x="0" y="42383"/>
                    <a:pt x="0" y="47265"/>
                  </a:cubicBezTo>
                  <a:cubicBezTo>
                    <a:pt x="0" y="52146"/>
                    <a:pt x="3955" y="56101"/>
                    <a:pt x="8837" y="56101"/>
                  </a:cubicBezTo>
                  <a:lnTo>
                    <a:pt x="16567" y="56101"/>
                  </a:lnTo>
                  <a:cubicBezTo>
                    <a:pt x="16966" y="61181"/>
                    <a:pt x="16179" y="63444"/>
                    <a:pt x="11482" y="69758"/>
                  </a:cubicBezTo>
                  <a:lnTo>
                    <a:pt x="5574" y="77186"/>
                  </a:lnTo>
                  <a:cubicBezTo>
                    <a:pt x="3472" y="79829"/>
                    <a:pt x="3060" y="83441"/>
                    <a:pt x="4515" y="86489"/>
                  </a:cubicBezTo>
                  <a:cubicBezTo>
                    <a:pt x="5970" y="89537"/>
                    <a:pt x="9035" y="91491"/>
                    <a:pt x="12413" y="91521"/>
                  </a:cubicBezTo>
                  <a:lnTo>
                    <a:pt x="58837" y="91932"/>
                  </a:lnTo>
                  <a:lnTo>
                    <a:pt x="58916" y="91932"/>
                  </a:lnTo>
                  <a:cubicBezTo>
                    <a:pt x="63760" y="91932"/>
                    <a:pt x="67708" y="88028"/>
                    <a:pt x="67751" y="83173"/>
                  </a:cubicBezTo>
                  <a:cubicBezTo>
                    <a:pt x="67795" y="78295"/>
                    <a:pt x="63874" y="74305"/>
                    <a:pt x="58995" y="74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7697302" y="1338327"/>
              <a:ext cx="416820" cy="281087"/>
            </a:xfrm>
            <a:custGeom>
              <a:rect b="b" l="l" r="r" t="t"/>
              <a:pathLst>
                <a:path extrusionOk="0" h="374783" w="555760">
                  <a:moveTo>
                    <a:pt x="467499" y="124437"/>
                  </a:moveTo>
                  <a:cubicBezTo>
                    <a:pt x="461024" y="124437"/>
                    <a:pt x="454710" y="125138"/>
                    <a:pt x="448630" y="126467"/>
                  </a:cubicBezTo>
                  <a:cubicBezTo>
                    <a:pt x="450592" y="118442"/>
                    <a:pt x="449459" y="109793"/>
                    <a:pt x="445250" y="102504"/>
                  </a:cubicBezTo>
                  <a:lnTo>
                    <a:pt x="435079" y="84889"/>
                  </a:lnTo>
                  <a:cubicBezTo>
                    <a:pt x="429452" y="75138"/>
                    <a:pt x="418962" y="68934"/>
                    <a:pt x="407706" y="68699"/>
                  </a:cubicBezTo>
                  <a:lnTo>
                    <a:pt x="386866" y="68263"/>
                  </a:lnTo>
                  <a:cubicBezTo>
                    <a:pt x="384670" y="68217"/>
                    <a:pt x="382466" y="67661"/>
                    <a:pt x="380494" y="66656"/>
                  </a:cubicBezTo>
                  <a:cubicBezTo>
                    <a:pt x="376149" y="64437"/>
                    <a:pt x="370826" y="66164"/>
                    <a:pt x="368608" y="70514"/>
                  </a:cubicBezTo>
                  <a:cubicBezTo>
                    <a:pt x="366391" y="74861"/>
                    <a:pt x="368119" y="80184"/>
                    <a:pt x="372467" y="82400"/>
                  </a:cubicBezTo>
                  <a:cubicBezTo>
                    <a:pt x="376798" y="84608"/>
                    <a:pt x="381649" y="85830"/>
                    <a:pt x="386494" y="85931"/>
                  </a:cubicBezTo>
                  <a:lnTo>
                    <a:pt x="407335" y="86367"/>
                  </a:lnTo>
                  <a:cubicBezTo>
                    <a:pt x="412450" y="86474"/>
                    <a:pt x="417216" y="89293"/>
                    <a:pt x="419774" y="93724"/>
                  </a:cubicBezTo>
                  <a:lnTo>
                    <a:pt x="429945" y="111341"/>
                  </a:lnTo>
                  <a:cubicBezTo>
                    <a:pt x="432503" y="115771"/>
                    <a:pt x="432561" y="121307"/>
                    <a:pt x="430096" y="125791"/>
                  </a:cubicBezTo>
                  <a:lnTo>
                    <a:pt x="424765" y="135490"/>
                  </a:lnTo>
                  <a:cubicBezTo>
                    <a:pt x="397636" y="150565"/>
                    <a:pt x="379237" y="179523"/>
                    <a:pt x="379237" y="212699"/>
                  </a:cubicBezTo>
                  <a:cubicBezTo>
                    <a:pt x="379237" y="242453"/>
                    <a:pt x="394038" y="268817"/>
                    <a:pt x="416663" y="284814"/>
                  </a:cubicBezTo>
                  <a:cubicBezTo>
                    <a:pt x="414098" y="287029"/>
                    <a:pt x="410797" y="288344"/>
                    <a:pt x="407334" y="288416"/>
                  </a:cubicBezTo>
                  <a:lnTo>
                    <a:pt x="386494" y="288853"/>
                  </a:lnTo>
                  <a:cubicBezTo>
                    <a:pt x="381055" y="288966"/>
                    <a:pt x="375688" y="290464"/>
                    <a:pt x="370976" y="293185"/>
                  </a:cubicBezTo>
                  <a:lnTo>
                    <a:pt x="322947" y="320914"/>
                  </a:lnTo>
                  <a:cubicBezTo>
                    <a:pt x="318236" y="323634"/>
                    <a:pt x="314254" y="327532"/>
                    <a:pt x="311436" y="332186"/>
                  </a:cubicBezTo>
                  <a:lnTo>
                    <a:pt x="300638" y="350017"/>
                  </a:lnTo>
                  <a:cubicBezTo>
                    <a:pt x="297988" y="354393"/>
                    <a:pt x="293163" y="357111"/>
                    <a:pt x="288047" y="357111"/>
                  </a:cubicBezTo>
                  <a:lnTo>
                    <a:pt x="267705" y="357111"/>
                  </a:lnTo>
                  <a:cubicBezTo>
                    <a:pt x="262588" y="357111"/>
                    <a:pt x="257764" y="354393"/>
                    <a:pt x="255115" y="350018"/>
                  </a:cubicBezTo>
                  <a:lnTo>
                    <a:pt x="244316" y="332185"/>
                  </a:lnTo>
                  <a:cubicBezTo>
                    <a:pt x="241497" y="327531"/>
                    <a:pt x="237517" y="323633"/>
                    <a:pt x="232805" y="320914"/>
                  </a:cubicBezTo>
                  <a:lnTo>
                    <a:pt x="184776" y="293185"/>
                  </a:lnTo>
                  <a:cubicBezTo>
                    <a:pt x="180064" y="290464"/>
                    <a:pt x="174697" y="288966"/>
                    <a:pt x="169259" y="288853"/>
                  </a:cubicBezTo>
                  <a:lnTo>
                    <a:pt x="148416" y="288416"/>
                  </a:lnTo>
                  <a:cubicBezTo>
                    <a:pt x="144956" y="288343"/>
                    <a:pt x="141654" y="287029"/>
                    <a:pt x="139089" y="284813"/>
                  </a:cubicBezTo>
                  <a:cubicBezTo>
                    <a:pt x="161715" y="268816"/>
                    <a:pt x="176515" y="242453"/>
                    <a:pt x="176515" y="212699"/>
                  </a:cubicBezTo>
                  <a:cubicBezTo>
                    <a:pt x="176515" y="179525"/>
                    <a:pt x="158119" y="150567"/>
                    <a:pt x="130991" y="135492"/>
                  </a:cubicBezTo>
                  <a:lnTo>
                    <a:pt x="125657" y="125789"/>
                  </a:lnTo>
                  <a:cubicBezTo>
                    <a:pt x="123193" y="121309"/>
                    <a:pt x="123250" y="115772"/>
                    <a:pt x="125808" y="111342"/>
                  </a:cubicBezTo>
                  <a:lnTo>
                    <a:pt x="135980" y="93725"/>
                  </a:lnTo>
                  <a:cubicBezTo>
                    <a:pt x="138538" y="89294"/>
                    <a:pt x="143304" y="86476"/>
                    <a:pt x="148418" y="86368"/>
                  </a:cubicBezTo>
                  <a:lnTo>
                    <a:pt x="169259" y="85932"/>
                  </a:lnTo>
                  <a:cubicBezTo>
                    <a:pt x="174699" y="85819"/>
                    <a:pt x="180065" y="84322"/>
                    <a:pt x="184777" y="81600"/>
                  </a:cubicBezTo>
                  <a:lnTo>
                    <a:pt x="232809" y="53871"/>
                  </a:lnTo>
                  <a:cubicBezTo>
                    <a:pt x="237518" y="51151"/>
                    <a:pt x="241498" y="47255"/>
                    <a:pt x="244320" y="42599"/>
                  </a:cubicBezTo>
                  <a:lnTo>
                    <a:pt x="255118" y="24766"/>
                  </a:lnTo>
                  <a:cubicBezTo>
                    <a:pt x="257768" y="20391"/>
                    <a:pt x="262592" y="17673"/>
                    <a:pt x="267709" y="17673"/>
                  </a:cubicBezTo>
                  <a:lnTo>
                    <a:pt x="288051" y="17673"/>
                  </a:lnTo>
                  <a:cubicBezTo>
                    <a:pt x="293167" y="17673"/>
                    <a:pt x="297991" y="20391"/>
                    <a:pt x="300641" y="24766"/>
                  </a:cubicBezTo>
                  <a:lnTo>
                    <a:pt x="311440" y="42600"/>
                  </a:lnTo>
                  <a:cubicBezTo>
                    <a:pt x="314258" y="47253"/>
                    <a:pt x="318239" y="51151"/>
                    <a:pt x="322951" y="53871"/>
                  </a:cubicBezTo>
                  <a:lnTo>
                    <a:pt x="341604" y="64641"/>
                  </a:lnTo>
                  <a:cubicBezTo>
                    <a:pt x="345832" y="67077"/>
                    <a:pt x="351235" y="65633"/>
                    <a:pt x="353675" y="61407"/>
                  </a:cubicBezTo>
                  <a:cubicBezTo>
                    <a:pt x="356115" y="57180"/>
                    <a:pt x="354667" y="51776"/>
                    <a:pt x="350441" y="49336"/>
                  </a:cubicBezTo>
                  <a:lnTo>
                    <a:pt x="331788" y="38566"/>
                  </a:lnTo>
                  <a:cubicBezTo>
                    <a:pt x="329647" y="37328"/>
                    <a:pt x="327837" y="35558"/>
                    <a:pt x="326557" y="33444"/>
                  </a:cubicBezTo>
                  <a:lnTo>
                    <a:pt x="315759" y="15610"/>
                  </a:lnTo>
                  <a:cubicBezTo>
                    <a:pt x="309927" y="5982"/>
                    <a:pt x="299310" y="0"/>
                    <a:pt x="288052" y="0"/>
                  </a:cubicBezTo>
                  <a:lnTo>
                    <a:pt x="267710" y="0"/>
                  </a:lnTo>
                  <a:cubicBezTo>
                    <a:pt x="256450" y="0"/>
                    <a:pt x="245834" y="5982"/>
                    <a:pt x="240003" y="15611"/>
                  </a:cubicBezTo>
                  <a:lnTo>
                    <a:pt x="229206" y="33441"/>
                  </a:lnTo>
                  <a:cubicBezTo>
                    <a:pt x="227922" y="35558"/>
                    <a:pt x="226114" y="37330"/>
                    <a:pt x="223974" y="38566"/>
                  </a:cubicBezTo>
                  <a:lnTo>
                    <a:pt x="175945" y="66294"/>
                  </a:lnTo>
                  <a:cubicBezTo>
                    <a:pt x="173804" y="67530"/>
                    <a:pt x="171365" y="68211"/>
                    <a:pt x="168895" y="68263"/>
                  </a:cubicBezTo>
                  <a:lnTo>
                    <a:pt x="148053" y="68699"/>
                  </a:lnTo>
                  <a:cubicBezTo>
                    <a:pt x="136799" y="68934"/>
                    <a:pt x="126310" y="75138"/>
                    <a:pt x="120681" y="84887"/>
                  </a:cubicBezTo>
                  <a:lnTo>
                    <a:pt x="110509" y="102504"/>
                  </a:lnTo>
                  <a:cubicBezTo>
                    <a:pt x="106300" y="109794"/>
                    <a:pt x="105168" y="118443"/>
                    <a:pt x="107130" y="126467"/>
                  </a:cubicBezTo>
                  <a:cubicBezTo>
                    <a:pt x="101049" y="125138"/>
                    <a:pt x="94735" y="124437"/>
                    <a:pt x="88261" y="124437"/>
                  </a:cubicBezTo>
                  <a:cubicBezTo>
                    <a:pt x="39593" y="124437"/>
                    <a:pt x="0" y="164030"/>
                    <a:pt x="0" y="212697"/>
                  </a:cubicBezTo>
                  <a:cubicBezTo>
                    <a:pt x="0" y="261365"/>
                    <a:pt x="39593" y="300958"/>
                    <a:pt x="88261" y="300958"/>
                  </a:cubicBezTo>
                  <a:cubicBezTo>
                    <a:pt x="100693" y="300958"/>
                    <a:pt x="112533" y="298374"/>
                    <a:pt x="123273" y="293716"/>
                  </a:cubicBezTo>
                  <a:cubicBezTo>
                    <a:pt x="129215" y="301242"/>
                    <a:pt x="138349" y="305882"/>
                    <a:pt x="148053" y="306083"/>
                  </a:cubicBezTo>
                  <a:lnTo>
                    <a:pt x="168896" y="306521"/>
                  </a:lnTo>
                  <a:cubicBezTo>
                    <a:pt x="171367" y="306572"/>
                    <a:pt x="173804" y="307253"/>
                    <a:pt x="175945" y="308489"/>
                  </a:cubicBezTo>
                  <a:lnTo>
                    <a:pt x="223974" y="336218"/>
                  </a:lnTo>
                  <a:cubicBezTo>
                    <a:pt x="226115" y="337454"/>
                    <a:pt x="227925" y="339226"/>
                    <a:pt x="229204" y="341339"/>
                  </a:cubicBezTo>
                  <a:lnTo>
                    <a:pt x="240003" y="359172"/>
                  </a:lnTo>
                  <a:cubicBezTo>
                    <a:pt x="245833" y="368801"/>
                    <a:pt x="256450" y="374783"/>
                    <a:pt x="267710" y="374783"/>
                  </a:cubicBezTo>
                  <a:lnTo>
                    <a:pt x="288052" y="374783"/>
                  </a:lnTo>
                  <a:cubicBezTo>
                    <a:pt x="299310" y="374783"/>
                    <a:pt x="309926" y="368801"/>
                    <a:pt x="315759" y="359172"/>
                  </a:cubicBezTo>
                  <a:lnTo>
                    <a:pt x="326557" y="341339"/>
                  </a:lnTo>
                  <a:cubicBezTo>
                    <a:pt x="327838" y="339226"/>
                    <a:pt x="329647" y="337455"/>
                    <a:pt x="331788" y="336218"/>
                  </a:cubicBezTo>
                  <a:lnTo>
                    <a:pt x="379817" y="308489"/>
                  </a:lnTo>
                  <a:cubicBezTo>
                    <a:pt x="381957" y="307253"/>
                    <a:pt x="384395" y="306572"/>
                    <a:pt x="386866" y="306521"/>
                  </a:cubicBezTo>
                  <a:lnTo>
                    <a:pt x="407706" y="306083"/>
                  </a:lnTo>
                  <a:cubicBezTo>
                    <a:pt x="417412" y="305882"/>
                    <a:pt x="426547" y="301241"/>
                    <a:pt x="432489" y="293716"/>
                  </a:cubicBezTo>
                  <a:cubicBezTo>
                    <a:pt x="443229" y="298374"/>
                    <a:pt x="455068" y="300958"/>
                    <a:pt x="467500" y="300958"/>
                  </a:cubicBezTo>
                  <a:cubicBezTo>
                    <a:pt x="516168" y="300958"/>
                    <a:pt x="555761" y="261365"/>
                    <a:pt x="555761" y="212697"/>
                  </a:cubicBezTo>
                  <a:cubicBezTo>
                    <a:pt x="555761" y="164030"/>
                    <a:pt x="516166" y="124437"/>
                    <a:pt x="467499" y="124437"/>
                  </a:cubicBezTo>
                  <a:close/>
                  <a:moveTo>
                    <a:pt x="17671" y="212699"/>
                  </a:moveTo>
                  <a:cubicBezTo>
                    <a:pt x="17671" y="173777"/>
                    <a:pt x="49337" y="142111"/>
                    <a:pt x="88258" y="142111"/>
                  </a:cubicBezTo>
                  <a:cubicBezTo>
                    <a:pt x="127180" y="142111"/>
                    <a:pt x="158846" y="173777"/>
                    <a:pt x="158846" y="212699"/>
                  </a:cubicBezTo>
                  <a:cubicBezTo>
                    <a:pt x="158846" y="251620"/>
                    <a:pt x="127180" y="283286"/>
                    <a:pt x="88258" y="283286"/>
                  </a:cubicBezTo>
                  <a:cubicBezTo>
                    <a:pt x="49337" y="283286"/>
                    <a:pt x="17671" y="251620"/>
                    <a:pt x="17671" y="212699"/>
                  </a:cubicBezTo>
                  <a:close/>
                  <a:moveTo>
                    <a:pt x="467499" y="283286"/>
                  </a:moveTo>
                  <a:cubicBezTo>
                    <a:pt x="428577" y="283286"/>
                    <a:pt x="396911" y="251620"/>
                    <a:pt x="396911" y="212699"/>
                  </a:cubicBezTo>
                  <a:cubicBezTo>
                    <a:pt x="396911" y="173777"/>
                    <a:pt x="428577" y="142111"/>
                    <a:pt x="467499" y="142111"/>
                  </a:cubicBezTo>
                  <a:cubicBezTo>
                    <a:pt x="506420" y="142111"/>
                    <a:pt x="538086" y="173776"/>
                    <a:pt x="538086" y="212699"/>
                  </a:cubicBezTo>
                  <a:cubicBezTo>
                    <a:pt x="538086" y="251621"/>
                    <a:pt x="506420" y="283286"/>
                    <a:pt x="467499" y="283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8027375" y="1470590"/>
              <a:ext cx="41103" cy="54533"/>
            </a:xfrm>
            <a:custGeom>
              <a:rect b="b" l="l" r="r" t="t"/>
              <a:pathLst>
                <a:path extrusionOk="0" h="72711" w="54804">
                  <a:moveTo>
                    <a:pt x="46045" y="55040"/>
                  </a:moveTo>
                  <a:lnTo>
                    <a:pt x="28139" y="54882"/>
                  </a:lnTo>
                  <a:cubicBezTo>
                    <a:pt x="29332" y="52067"/>
                    <a:pt x="29903" y="49304"/>
                    <a:pt x="29986" y="46146"/>
                  </a:cubicBezTo>
                  <a:lnTo>
                    <a:pt x="33010" y="46146"/>
                  </a:lnTo>
                  <a:cubicBezTo>
                    <a:pt x="37892" y="46146"/>
                    <a:pt x="41847" y="42191"/>
                    <a:pt x="41847" y="37310"/>
                  </a:cubicBezTo>
                  <a:cubicBezTo>
                    <a:pt x="41847" y="32428"/>
                    <a:pt x="37892" y="28473"/>
                    <a:pt x="33010" y="28473"/>
                  </a:cubicBezTo>
                  <a:lnTo>
                    <a:pt x="25693" y="28473"/>
                  </a:lnTo>
                  <a:cubicBezTo>
                    <a:pt x="24357" y="26067"/>
                    <a:pt x="23147" y="23124"/>
                    <a:pt x="23156" y="21016"/>
                  </a:cubicBezTo>
                  <a:cubicBezTo>
                    <a:pt x="23156" y="21004"/>
                    <a:pt x="23156" y="20992"/>
                    <a:pt x="23156" y="20981"/>
                  </a:cubicBezTo>
                  <a:cubicBezTo>
                    <a:pt x="23156" y="20969"/>
                    <a:pt x="23156" y="20958"/>
                    <a:pt x="23156" y="20948"/>
                  </a:cubicBezTo>
                  <a:cubicBezTo>
                    <a:pt x="23152" y="20117"/>
                    <a:pt x="23253" y="19424"/>
                    <a:pt x="24551" y="18691"/>
                  </a:cubicBezTo>
                  <a:cubicBezTo>
                    <a:pt x="27134" y="17235"/>
                    <a:pt x="31296" y="17413"/>
                    <a:pt x="33150" y="18539"/>
                  </a:cubicBezTo>
                  <a:cubicBezTo>
                    <a:pt x="35241" y="19811"/>
                    <a:pt x="36307" y="21293"/>
                    <a:pt x="36486" y="21929"/>
                  </a:cubicBezTo>
                  <a:cubicBezTo>
                    <a:pt x="37819" y="26624"/>
                    <a:pt x="42711" y="29351"/>
                    <a:pt x="47399" y="28021"/>
                  </a:cubicBezTo>
                  <a:cubicBezTo>
                    <a:pt x="52094" y="26688"/>
                    <a:pt x="54822" y="21803"/>
                    <a:pt x="53490" y="17108"/>
                  </a:cubicBezTo>
                  <a:cubicBezTo>
                    <a:pt x="51990" y="11820"/>
                    <a:pt x="47923" y="6837"/>
                    <a:pt x="42332" y="3438"/>
                  </a:cubicBezTo>
                  <a:cubicBezTo>
                    <a:pt x="34878" y="-1096"/>
                    <a:pt x="23746" y="-1150"/>
                    <a:pt x="15860" y="3301"/>
                  </a:cubicBezTo>
                  <a:cubicBezTo>
                    <a:pt x="9266" y="7026"/>
                    <a:pt x="5488" y="13441"/>
                    <a:pt x="5483" y="20917"/>
                  </a:cubicBezTo>
                  <a:lnTo>
                    <a:pt x="5483" y="20941"/>
                  </a:lnTo>
                  <a:lnTo>
                    <a:pt x="5483" y="20976"/>
                  </a:lnTo>
                  <a:cubicBezTo>
                    <a:pt x="5483" y="20976"/>
                    <a:pt x="5483" y="20998"/>
                    <a:pt x="5483" y="21009"/>
                  </a:cubicBezTo>
                  <a:lnTo>
                    <a:pt x="5483" y="21031"/>
                  </a:lnTo>
                  <a:cubicBezTo>
                    <a:pt x="5483" y="23682"/>
                    <a:pt x="5964" y="26299"/>
                    <a:pt x="6690" y="28736"/>
                  </a:cubicBezTo>
                  <a:cubicBezTo>
                    <a:pt x="2847" y="29695"/>
                    <a:pt x="0" y="33169"/>
                    <a:pt x="0" y="37310"/>
                  </a:cubicBezTo>
                  <a:cubicBezTo>
                    <a:pt x="0" y="42191"/>
                    <a:pt x="3955" y="46146"/>
                    <a:pt x="8837" y="46146"/>
                  </a:cubicBezTo>
                  <a:lnTo>
                    <a:pt x="12337" y="46146"/>
                  </a:lnTo>
                  <a:cubicBezTo>
                    <a:pt x="12170" y="47898"/>
                    <a:pt x="11349" y="49417"/>
                    <a:pt x="8986" y="52594"/>
                  </a:cubicBezTo>
                  <a:lnTo>
                    <a:pt x="4629" y="58071"/>
                  </a:lnTo>
                  <a:cubicBezTo>
                    <a:pt x="2526" y="60715"/>
                    <a:pt x="2114" y="64328"/>
                    <a:pt x="3569" y="67376"/>
                  </a:cubicBezTo>
                  <a:cubicBezTo>
                    <a:pt x="5024" y="70424"/>
                    <a:pt x="8088" y="72378"/>
                    <a:pt x="11466" y="72408"/>
                  </a:cubicBezTo>
                  <a:lnTo>
                    <a:pt x="45889" y="72712"/>
                  </a:lnTo>
                  <a:lnTo>
                    <a:pt x="45968" y="72712"/>
                  </a:lnTo>
                  <a:cubicBezTo>
                    <a:pt x="50812" y="72712"/>
                    <a:pt x="54760" y="68807"/>
                    <a:pt x="54804" y="63953"/>
                  </a:cubicBezTo>
                  <a:cubicBezTo>
                    <a:pt x="54846" y="59074"/>
                    <a:pt x="50925" y="55083"/>
                    <a:pt x="46045" y="55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7835665" y="1408826"/>
              <a:ext cx="140092" cy="140090"/>
            </a:xfrm>
            <a:custGeom>
              <a:rect b="b" l="l" r="r" t="t"/>
              <a:pathLst>
                <a:path extrusionOk="0" h="186786" w="186789">
                  <a:moveTo>
                    <a:pt x="87344" y="186"/>
                  </a:moveTo>
                  <a:cubicBezTo>
                    <a:pt x="40610" y="3140"/>
                    <a:pt x="3141" y="40608"/>
                    <a:pt x="187" y="87344"/>
                  </a:cubicBezTo>
                  <a:cubicBezTo>
                    <a:pt x="-1509" y="114199"/>
                    <a:pt x="8391" y="140477"/>
                    <a:pt x="27352" y="159437"/>
                  </a:cubicBezTo>
                  <a:cubicBezTo>
                    <a:pt x="45830" y="177915"/>
                    <a:pt x="71888" y="188329"/>
                    <a:pt x="99444" y="186601"/>
                  </a:cubicBezTo>
                  <a:cubicBezTo>
                    <a:pt x="146180" y="183647"/>
                    <a:pt x="183648" y="146177"/>
                    <a:pt x="186602" y="99442"/>
                  </a:cubicBezTo>
                  <a:cubicBezTo>
                    <a:pt x="188299" y="72588"/>
                    <a:pt x="178398" y="46311"/>
                    <a:pt x="159437" y="27350"/>
                  </a:cubicBezTo>
                  <a:cubicBezTo>
                    <a:pt x="140476" y="8389"/>
                    <a:pt x="114201" y="-1504"/>
                    <a:pt x="87344" y="186"/>
                  </a:cubicBezTo>
                  <a:close/>
                  <a:moveTo>
                    <a:pt x="168962" y="98327"/>
                  </a:moveTo>
                  <a:cubicBezTo>
                    <a:pt x="166570" y="136202"/>
                    <a:pt x="136204" y="166569"/>
                    <a:pt x="98330" y="168960"/>
                  </a:cubicBezTo>
                  <a:cubicBezTo>
                    <a:pt x="76535" y="170360"/>
                    <a:pt x="55222" y="162310"/>
                    <a:pt x="39849" y="146938"/>
                  </a:cubicBezTo>
                  <a:cubicBezTo>
                    <a:pt x="24475" y="131566"/>
                    <a:pt x="16449" y="110250"/>
                    <a:pt x="17826" y="88456"/>
                  </a:cubicBezTo>
                  <a:cubicBezTo>
                    <a:pt x="20218" y="50581"/>
                    <a:pt x="50584" y="20216"/>
                    <a:pt x="88457" y="17824"/>
                  </a:cubicBezTo>
                  <a:cubicBezTo>
                    <a:pt x="109975" y="16455"/>
                    <a:pt x="131391" y="24297"/>
                    <a:pt x="146940" y="39846"/>
                  </a:cubicBezTo>
                  <a:cubicBezTo>
                    <a:pt x="162312" y="55221"/>
                    <a:pt x="170339" y="76535"/>
                    <a:pt x="168962" y="983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7742945" y="1470589"/>
              <a:ext cx="41103" cy="54534"/>
            </a:xfrm>
            <a:custGeom>
              <a:rect b="b" l="l" r="r" t="t"/>
              <a:pathLst>
                <a:path extrusionOk="0" h="72712" w="54804">
                  <a:moveTo>
                    <a:pt x="46045" y="55041"/>
                  </a:moveTo>
                  <a:lnTo>
                    <a:pt x="28139" y="54883"/>
                  </a:lnTo>
                  <a:cubicBezTo>
                    <a:pt x="29332" y="52068"/>
                    <a:pt x="29903" y="49305"/>
                    <a:pt x="29986" y="46148"/>
                  </a:cubicBezTo>
                  <a:lnTo>
                    <a:pt x="33010" y="46148"/>
                  </a:lnTo>
                  <a:cubicBezTo>
                    <a:pt x="37892" y="46148"/>
                    <a:pt x="41847" y="42192"/>
                    <a:pt x="41847" y="37311"/>
                  </a:cubicBezTo>
                  <a:cubicBezTo>
                    <a:pt x="41847" y="32429"/>
                    <a:pt x="37892" y="28474"/>
                    <a:pt x="33010" y="28474"/>
                  </a:cubicBezTo>
                  <a:lnTo>
                    <a:pt x="25695" y="28474"/>
                  </a:lnTo>
                  <a:cubicBezTo>
                    <a:pt x="24359" y="26068"/>
                    <a:pt x="23147" y="23124"/>
                    <a:pt x="23157" y="21016"/>
                  </a:cubicBezTo>
                  <a:cubicBezTo>
                    <a:pt x="23157" y="21004"/>
                    <a:pt x="23157" y="20992"/>
                    <a:pt x="23157" y="20981"/>
                  </a:cubicBezTo>
                  <a:cubicBezTo>
                    <a:pt x="23157" y="20970"/>
                    <a:pt x="23157" y="20958"/>
                    <a:pt x="23157" y="20948"/>
                  </a:cubicBezTo>
                  <a:cubicBezTo>
                    <a:pt x="23153" y="20117"/>
                    <a:pt x="23255" y="19424"/>
                    <a:pt x="24552" y="18691"/>
                  </a:cubicBezTo>
                  <a:cubicBezTo>
                    <a:pt x="27134" y="17235"/>
                    <a:pt x="31297" y="17413"/>
                    <a:pt x="33152" y="18539"/>
                  </a:cubicBezTo>
                  <a:cubicBezTo>
                    <a:pt x="35242" y="19811"/>
                    <a:pt x="36308" y="21293"/>
                    <a:pt x="36487" y="21929"/>
                  </a:cubicBezTo>
                  <a:cubicBezTo>
                    <a:pt x="37820" y="26624"/>
                    <a:pt x="42711" y="29351"/>
                    <a:pt x="47400" y="28021"/>
                  </a:cubicBezTo>
                  <a:cubicBezTo>
                    <a:pt x="52095" y="26688"/>
                    <a:pt x="54823" y="21803"/>
                    <a:pt x="53491" y="17108"/>
                  </a:cubicBezTo>
                  <a:cubicBezTo>
                    <a:pt x="51991" y="11820"/>
                    <a:pt x="47924" y="6837"/>
                    <a:pt x="42334" y="3438"/>
                  </a:cubicBezTo>
                  <a:cubicBezTo>
                    <a:pt x="34879" y="-1096"/>
                    <a:pt x="23747" y="-1150"/>
                    <a:pt x="15861" y="3301"/>
                  </a:cubicBezTo>
                  <a:cubicBezTo>
                    <a:pt x="9267" y="7026"/>
                    <a:pt x="5488" y="13442"/>
                    <a:pt x="5485" y="20918"/>
                  </a:cubicBezTo>
                  <a:lnTo>
                    <a:pt x="5485" y="20942"/>
                  </a:lnTo>
                  <a:lnTo>
                    <a:pt x="5485" y="20977"/>
                  </a:lnTo>
                  <a:lnTo>
                    <a:pt x="5485" y="21010"/>
                  </a:lnTo>
                  <a:lnTo>
                    <a:pt x="5485" y="21033"/>
                  </a:lnTo>
                  <a:cubicBezTo>
                    <a:pt x="5485" y="23684"/>
                    <a:pt x="5967" y="26300"/>
                    <a:pt x="6691" y="28737"/>
                  </a:cubicBezTo>
                  <a:cubicBezTo>
                    <a:pt x="2848" y="29695"/>
                    <a:pt x="0" y="33169"/>
                    <a:pt x="0" y="37311"/>
                  </a:cubicBezTo>
                  <a:cubicBezTo>
                    <a:pt x="0" y="42192"/>
                    <a:pt x="3955" y="46148"/>
                    <a:pt x="8837" y="46148"/>
                  </a:cubicBezTo>
                  <a:lnTo>
                    <a:pt x="12337" y="46148"/>
                  </a:lnTo>
                  <a:cubicBezTo>
                    <a:pt x="12170" y="47900"/>
                    <a:pt x="11349" y="49418"/>
                    <a:pt x="8986" y="52595"/>
                  </a:cubicBezTo>
                  <a:lnTo>
                    <a:pt x="4629" y="58072"/>
                  </a:lnTo>
                  <a:cubicBezTo>
                    <a:pt x="2526" y="60716"/>
                    <a:pt x="2114" y="64329"/>
                    <a:pt x="3569" y="67377"/>
                  </a:cubicBezTo>
                  <a:cubicBezTo>
                    <a:pt x="5024" y="70425"/>
                    <a:pt x="8088" y="72379"/>
                    <a:pt x="11466" y="72409"/>
                  </a:cubicBezTo>
                  <a:lnTo>
                    <a:pt x="45889" y="72713"/>
                  </a:lnTo>
                  <a:lnTo>
                    <a:pt x="45968" y="72713"/>
                  </a:lnTo>
                  <a:cubicBezTo>
                    <a:pt x="50812" y="72713"/>
                    <a:pt x="54760" y="68808"/>
                    <a:pt x="54804" y="63954"/>
                  </a:cubicBezTo>
                  <a:cubicBezTo>
                    <a:pt x="54846" y="59075"/>
                    <a:pt x="50925" y="55084"/>
                    <a:pt x="46045" y="550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7661684" y="1628982"/>
              <a:ext cx="340693" cy="160905"/>
            </a:xfrm>
            <a:custGeom>
              <a:rect b="b" l="l" r="r" t="t"/>
              <a:pathLst>
                <a:path extrusionOk="0" h="214540" w="454257">
                  <a:moveTo>
                    <a:pt x="398989" y="74363"/>
                  </a:moveTo>
                  <a:lnTo>
                    <a:pt x="353817" y="101841"/>
                  </a:lnTo>
                  <a:cubicBezTo>
                    <a:pt x="339080" y="110805"/>
                    <a:pt x="323122" y="117475"/>
                    <a:pt x="306386" y="121662"/>
                  </a:cubicBezTo>
                  <a:cubicBezTo>
                    <a:pt x="301651" y="122846"/>
                    <a:pt x="298774" y="127645"/>
                    <a:pt x="299959" y="132379"/>
                  </a:cubicBezTo>
                  <a:cubicBezTo>
                    <a:pt x="301143" y="137114"/>
                    <a:pt x="305947" y="139989"/>
                    <a:pt x="310676" y="138806"/>
                  </a:cubicBezTo>
                  <a:cubicBezTo>
                    <a:pt x="329139" y="134186"/>
                    <a:pt x="346743" y="126830"/>
                    <a:pt x="363001" y="116940"/>
                  </a:cubicBezTo>
                  <a:lnTo>
                    <a:pt x="408173" y="89461"/>
                  </a:lnTo>
                  <a:cubicBezTo>
                    <a:pt x="420351" y="82055"/>
                    <a:pt x="436917" y="90214"/>
                    <a:pt x="436577" y="101688"/>
                  </a:cubicBezTo>
                  <a:cubicBezTo>
                    <a:pt x="436471" y="105268"/>
                    <a:pt x="434890" y="108493"/>
                    <a:pt x="432125" y="110770"/>
                  </a:cubicBezTo>
                  <a:cubicBezTo>
                    <a:pt x="344297" y="183070"/>
                    <a:pt x="226612" y="207409"/>
                    <a:pt x="117312" y="175872"/>
                  </a:cubicBezTo>
                  <a:lnTo>
                    <a:pt x="109959" y="173750"/>
                  </a:lnTo>
                  <a:lnTo>
                    <a:pt x="109959" y="44868"/>
                  </a:lnTo>
                  <a:lnTo>
                    <a:pt x="232666" y="17947"/>
                  </a:lnTo>
                  <a:cubicBezTo>
                    <a:pt x="237176" y="16964"/>
                    <a:pt x="241743" y="18801"/>
                    <a:pt x="244303" y="22642"/>
                  </a:cubicBezTo>
                  <a:cubicBezTo>
                    <a:pt x="247675" y="27703"/>
                    <a:pt x="246421" y="34407"/>
                    <a:pt x="241443" y="37904"/>
                  </a:cubicBezTo>
                  <a:lnTo>
                    <a:pt x="194462" y="70919"/>
                  </a:lnTo>
                  <a:cubicBezTo>
                    <a:pt x="183368" y="78716"/>
                    <a:pt x="177659" y="91899"/>
                    <a:pt x="179565" y="105324"/>
                  </a:cubicBezTo>
                  <a:cubicBezTo>
                    <a:pt x="181469" y="118748"/>
                    <a:pt x="190620" y="129822"/>
                    <a:pt x="203444" y="134224"/>
                  </a:cubicBezTo>
                  <a:cubicBezTo>
                    <a:pt x="226095" y="142002"/>
                    <a:pt x="249734" y="145368"/>
                    <a:pt x="273687" y="144241"/>
                  </a:cubicBezTo>
                  <a:cubicBezTo>
                    <a:pt x="278561" y="144012"/>
                    <a:pt x="282327" y="139873"/>
                    <a:pt x="282097" y="134997"/>
                  </a:cubicBezTo>
                  <a:cubicBezTo>
                    <a:pt x="281870" y="130124"/>
                    <a:pt x="277783" y="126350"/>
                    <a:pt x="272854" y="126587"/>
                  </a:cubicBezTo>
                  <a:cubicBezTo>
                    <a:pt x="251133" y="127601"/>
                    <a:pt x="229712" y="124554"/>
                    <a:pt x="209182" y="117508"/>
                  </a:cubicBezTo>
                  <a:cubicBezTo>
                    <a:pt x="202575" y="115239"/>
                    <a:pt x="198044" y="109756"/>
                    <a:pt x="197062" y="102840"/>
                  </a:cubicBezTo>
                  <a:cubicBezTo>
                    <a:pt x="196081" y="95924"/>
                    <a:pt x="198908" y="89396"/>
                    <a:pt x="204624" y="85380"/>
                  </a:cubicBezTo>
                  <a:lnTo>
                    <a:pt x="251605" y="52365"/>
                  </a:lnTo>
                  <a:cubicBezTo>
                    <a:pt x="264492" y="43308"/>
                    <a:pt x="267744" y="25948"/>
                    <a:pt x="259010" y="12841"/>
                  </a:cubicBezTo>
                  <a:cubicBezTo>
                    <a:pt x="252382" y="2894"/>
                    <a:pt x="240554" y="-1877"/>
                    <a:pt x="228879" y="682"/>
                  </a:cubicBezTo>
                  <a:lnTo>
                    <a:pt x="109955" y="26774"/>
                  </a:lnTo>
                  <a:cubicBezTo>
                    <a:pt x="109799" y="15556"/>
                    <a:pt x="100625" y="6478"/>
                    <a:pt x="89371" y="6478"/>
                  </a:cubicBezTo>
                  <a:lnTo>
                    <a:pt x="16539" y="6478"/>
                  </a:lnTo>
                  <a:cubicBezTo>
                    <a:pt x="7419" y="6478"/>
                    <a:pt x="0" y="13897"/>
                    <a:pt x="0" y="23016"/>
                  </a:cubicBezTo>
                  <a:lnTo>
                    <a:pt x="0" y="111904"/>
                  </a:lnTo>
                  <a:cubicBezTo>
                    <a:pt x="0" y="116785"/>
                    <a:pt x="3955" y="120741"/>
                    <a:pt x="8837" y="120741"/>
                  </a:cubicBezTo>
                  <a:cubicBezTo>
                    <a:pt x="13718" y="120741"/>
                    <a:pt x="17673" y="116785"/>
                    <a:pt x="17673" y="111904"/>
                  </a:cubicBezTo>
                  <a:lnTo>
                    <a:pt x="17673" y="24151"/>
                  </a:lnTo>
                  <a:lnTo>
                    <a:pt x="89372" y="24151"/>
                  </a:lnTo>
                  <a:cubicBezTo>
                    <a:pt x="90978" y="24151"/>
                    <a:pt x="92285" y="25458"/>
                    <a:pt x="92285" y="27066"/>
                  </a:cubicBezTo>
                  <a:lnTo>
                    <a:pt x="92285" y="193952"/>
                  </a:lnTo>
                  <a:cubicBezTo>
                    <a:pt x="92285" y="195559"/>
                    <a:pt x="90979" y="196867"/>
                    <a:pt x="89372" y="196867"/>
                  </a:cubicBezTo>
                  <a:lnTo>
                    <a:pt x="17673" y="196867"/>
                  </a:lnTo>
                  <a:lnTo>
                    <a:pt x="17673" y="151017"/>
                  </a:lnTo>
                  <a:cubicBezTo>
                    <a:pt x="17673" y="146136"/>
                    <a:pt x="13718" y="142181"/>
                    <a:pt x="8837" y="142181"/>
                  </a:cubicBezTo>
                  <a:cubicBezTo>
                    <a:pt x="3955" y="142181"/>
                    <a:pt x="0" y="146136"/>
                    <a:pt x="0" y="151017"/>
                  </a:cubicBezTo>
                  <a:lnTo>
                    <a:pt x="0" y="198003"/>
                  </a:lnTo>
                  <a:cubicBezTo>
                    <a:pt x="0" y="207121"/>
                    <a:pt x="7419" y="214540"/>
                    <a:pt x="16539" y="214540"/>
                  </a:cubicBezTo>
                  <a:lnTo>
                    <a:pt x="89371" y="214540"/>
                  </a:lnTo>
                  <a:cubicBezTo>
                    <a:pt x="100723" y="214540"/>
                    <a:pt x="109958" y="205304"/>
                    <a:pt x="109958" y="193952"/>
                  </a:cubicBezTo>
                  <a:lnTo>
                    <a:pt x="109958" y="192144"/>
                  </a:lnTo>
                  <a:lnTo>
                    <a:pt x="112412" y="192852"/>
                  </a:lnTo>
                  <a:cubicBezTo>
                    <a:pt x="145513" y="202402"/>
                    <a:pt x="179343" y="207078"/>
                    <a:pt x="212946" y="207078"/>
                  </a:cubicBezTo>
                  <a:cubicBezTo>
                    <a:pt x="295986" y="207077"/>
                    <a:pt x="377626" y="178523"/>
                    <a:pt x="443357" y="124415"/>
                  </a:cubicBezTo>
                  <a:cubicBezTo>
                    <a:pt x="450020" y="118931"/>
                    <a:pt x="453988" y="110838"/>
                    <a:pt x="454244" y="102209"/>
                  </a:cubicBezTo>
                  <a:cubicBezTo>
                    <a:pt x="455021" y="75854"/>
                    <a:pt x="422359" y="60143"/>
                    <a:pt x="398989" y="74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4" name="Google Shape;2204;p35"/>
          <p:cNvGrpSpPr/>
          <p:nvPr/>
        </p:nvGrpSpPr>
        <p:grpSpPr>
          <a:xfrm>
            <a:off x="4713737" y="1373258"/>
            <a:ext cx="452437" cy="381697"/>
            <a:chOff x="4713737" y="1373258"/>
            <a:chExt cx="452437" cy="381697"/>
          </a:xfrm>
        </p:grpSpPr>
        <p:sp>
          <p:nvSpPr>
            <p:cNvPr id="2205" name="Google Shape;2205;p35"/>
            <p:cNvSpPr/>
            <p:nvPr/>
          </p:nvSpPr>
          <p:spPr>
            <a:xfrm>
              <a:off x="4745346" y="1446715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4745346" y="1496106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4745346" y="1545498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4745346" y="1594890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4745346" y="1644282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4745346" y="1693674"/>
              <a:ext cx="51206" cy="13255"/>
            </a:xfrm>
            <a:custGeom>
              <a:rect b="b" l="l" r="r" t="t"/>
              <a:pathLst>
                <a:path extrusionOk="0" h="17673" w="68274">
                  <a:moveTo>
                    <a:pt x="8837" y="17673"/>
                  </a:moveTo>
                  <a:lnTo>
                    <a:pt x="59438" y="17673"/>
                  </a:lnTo>
                  <a:cubicBezTo>
                    <a:pt x="64319" y="17673"/>
                    <a:pt x="68274" y="13718"/>
                    <a:pt x="68274" y="8837"/>
                  </a:cubicBezTo>
                  <a:cubicBezTo>
                    <a:pt x="68274" y="3955"/>
                    <a:pt x="64319" y="0"/>
                    <a:pt x="5943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4713737" y="137325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283960" y="508930"/>
                  </a:lnTo>
                  <a:cubicBezTo>
                    <a:pt x="288841" y="508930"/>
                    <a:pt x="292797" y="504974"/>
                    <a:pt x="292797" y="500093"/>
                  </a:cubicBezTo>
                  <a:cubicBezTo>
                    <a:pt x="292797" y="495212"/>
                    <a:pt x="288841" y="491256"/>
                    <a:pt x="283960" y="491256"/>
                  </a:cubicBezTo>
                  <a:lnTo>
                    <a:pt x="152562" y="491256"/>
                  </a:lnTo>
                  <a:lnTo>
                    <a:pt x="152562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319291" y="491256"/>
                  </a:lnTo>
                  <a:cubicBezTo>
                    <a:pt x="314410" y="491256"/>
                    <a:pt x="310455" y="495212"/>
                    <a:pt x="310455" y="500093"/>
                  </a:cubicBezTo>
                  <a:cubicBezTo>
                    <a:pt x="310455" y="504974"/>
                    <a:pt x="314410" y="508930"/>
                    <a:pt x="319291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  <a:moveTo>
                    <a:pt x="134889" y="491256"/>
                  </a:moveTo>
                  <a:lnTo>
                    <a:pt x="17673" y="491256"/>
                  </a:lnTo>
                  <a:lnTo>
                    <a:pt x="17673" y="51580"/>
                  </a:lnTo>
                  <a:lnTo>
                    <a:pt x="134889" y="51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4841722" y="1448365"/>
              <a:ext cx="89023" cy="42002"/>
            </a:xfrm>
            <a:custGeom>
              <a:rect b="b" l="l" r="r" t="t"/>
              <a:pathLst>
                <a:path extrusionOk="0" h="56003" w="118697">
                  <a:moveTo>
                    <a:pt x="118698" y="47167"/>
                  </a:moveTo>
                  <a:lnTo>
                    <a:pt x="118698" y="8837"/>
                  </a:lnTo>
                  <a:cubicBezTo>
                    <a:pt x="118698" y="3955"/>
                    <a:pt x="114742" y="0"/>
                    <a:pt x="109861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7"/>
                  </a:lnTo>
                  <a:cubicBezTo>
                    <a:pt x="0" y="52048"/>
                    <a:pt x="3955" y="56003"/>
                    <a:pt x="8837" y="56003"/>
                  </a:cubicBezTo>
                  <a:lnTo>
                    <a:pt x="109861" y="56003"/>
                  </a:lnTo>
                  <a:cubicBezTo>
                    <a:pt x="114742" y="56003"/>
                    <a:pt x="118698" y="52048"/>
                    <a:pt x="118698" y="47167"/>
                  </a:cubicBezTo>
                  <a:close/>
                  <a:moveTo>
                    <a:pt x="101024" y="38330"/>
                  </a:moveTo>
                  <a:lnTo>
                    <a:pt x="17673" y="38330"/>
                  </a:lnTo>
                  <a:lnTo>
                    <a:pt x="17673" y="17673"/>
                  </a:lnTo>
                  <a:lnTo>
                    <a:pt x="101024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4915170" y="1555821"/>
              <a:ext cx="115533" cy="42002"/>
            </a:xfrm>
            <a:custGeom>
              <a:rect b="b" l="l" r="r" t="t"/>
              <a:pathLst>
                <a:path extrusionOk="0" h="56003" w="154044">
                  <a:moveTo>
                    <a:pt x="8837" y="56003"/>
                  </a:moveTo>
                  <a:lnTo>
                    <a:pt x="145208" y="56003"/>
                  </a:lnTo>
                  <a:cubicBezTo>
                    <a:pt x="150089" y="56003"/>
                    <a:pt x="154044" y="52048"/>
                    <a:pt x="154044" y="47167"/>
                  </a:cubicBezTo>
                  <a:lnTo>
                    <a:pt x="154044" y="8837"/>
                  </a:lnTo>
                  <a:cubicBezTo>
                    <a:pt x="154044" y="3955"/>
                    <a:pt x="150089" y="0"/>
                    <a:pt x="14520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7"/>
                  </a:lnTo>
                  <a:cubicBezTo>
                    <a:pt x="0" y="52047"/>
                    <a:pt x="3956" y="56003"/>
                    <a:pt x="8837" y="56003"/>
                  </a:cubicBezTo>
                  <a:close/>
                  <a:moveTo>
                    <a:pt x="17673" y="17673"/>
                  </a:moveTo>
                  <a:lnTo>
                    <a:pt x="136371" y="17673"/>
                  </a:lnTo>
                  <a:lnTo>
                    <a:pt x="136371" y="38330"/>
                  </a:lnTo>
                  <a:lnTo>
                    <a:pt x="17673" y="383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4933337" y="1609550"/>
              <a:ext cx="203900" cy="42002"/>
            </a:xfrm>
            <a:custGeom>
              <a:rect b="b" l="l" r="r" t="t"/>
              <a:pathLst>
                <a:path extrusionOk="0" h="56002" w="271866">
                  <a:moveTo>
                    <a:pt x="271867" y="47165"/>
                  </a:moveTo>
                  <a:lnTo>
                    <a:pt x="271867" y="8837"/>
                  </a:lnTo>
                  <a:cubicBezTo>
                    <a:pt x="271867" y="3955"/>
                    <a:pt x="267911" y="0"/>
                    <a:pt x="2630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5"/>
                  </a:lnTo>
                  <a:cubicBezTo>
                    <a:pt x="0" y="52047"/>
                    <a:pt x="3955" y="56002"/>
                    <a:pt x="8837" y="56002"/>
                  </a:cubicBezTo>
                  <a:lnTo>
                    <a:pt x="263030" y="56002"/>
                  </a:lnTo>
                  <a:cubicBezTo>
                    <a:pt x="267911" y="56002"/>
                    <a:pt x="271867" y="52046"/>
                    <a:pt x="271867" y="47165"/>
                  </a:cubicBezTo>
                  <a:close/>
                  <a:moveTo>
                    <a:pt x="254193" y="38329"/>
                  </a:moveTo>
                  <a:lnTo>
                    <a:pt x="17673" y="38329"/>
                  </a:lnTo>
                  <a:lnTo>
                    <a:pt x="17673" y="17673"/>
                  </a:lnTo>
                  <a:lnTo>
                    <a:pt x="254193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5015127" y="1663277"/>
              <a:ext cx="89023" cy="42001"/>
            </a:xfrm>
            <a:custGeom>
              <a:rect b="b" l="l" r="r" t="t"/>
              <a:pathLst>
                <a:path extrusionOk="0" h="56002" w="118697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47165"/>
                  </a:lnTo>
                  <a:cubicBezTo>
                    <a:pt x="0" y="52047"/>
                    <a:pt x="3955" y="56002"/>
                    <a:pt x="8837" y="56002"/>
                  </a:cubicBezTo>
                  <a:lnTo>
                    <a:pt x="109861" y="56002"/>
                  </a:lnTo>
                  <a:cubicBezTo>
                    <a:pt x="114742" y="56002"/>
                    <a:pt x="118698" y="52047"/>
                    <a:pt x="118698" y="47165"/>
                  </a:cubicBezTo>
                  <a:lnTo>
                    <a:pt x="118698" y="8837"/>
                  </a:lnTo>
                  <a:cubicBezTo>
                    <a:pt x="118698" y="3955"/>
                    <a:pt x="114742" y="0"/>
                    <a:pt x="109861" y="0"/>
                  </a:cubicBezTo>
                  <a:close/>
                  <a:moveTo>
                    <a:pt x="101026" y="38329"/>
                  </a:moveTo>
                  <a:lnTo>
                    <a:pt x="17675" y="38329"/>
                  </a:lnTo>
                  <a:lnTo>
                    <a:pt x="17675" y="17673"/>
                  </a:lnTo>
                  <a:lnTo>
                    <a:pt x="101026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4878446" y="1477113"/>
              <a:ext cx="223476" cy="77246"/>
            </a:xfrm>
            <a:custGeom>
              <a:rect b="b" l="l" r="r" t="t"/>
              <a:pathLst>
                <a:path extrusionOk="0" h="102995" w="297968">
                  <a:moveTo>
                    <a:pt x="8837" y="89309"/>
                  </a:moveTo>
                  <a:lnTo>
                    <a:pt x="205938" y="89309"/>
                  </a:lnTo>
                  <a:cubicBezTo>
                    <a:pt x="206294" y="93576"/>
                    <a:pt x="208470" y="97517"/>
                    <a:pt x="212058" y="100123"/>
                  </a:cubicBezTo>
                  <a:cubicBezTo>
                    <a:pt x="214679" y="102027"/>
                    <a:pt x="217746" y="102996"/>
                    <a:pt x="220834" y="102996"/>
                  </a:cubicBezTo>
                  <a:cubicBezTo>
                    <a:pt x="223212" y="102996"/>
                    <a:pt x="225601" y="102423"/>
                    <a:pt x="227809" y="101261"/>
                  </a:cubicBezTo>
                  <a:lnTo>
                    <a:pt x="244588" y="92440"/>
                  </a:lnTo>
                  <a:lnTo>
                    <a:pt x="261367" y="101260"/>
                  </a:lnTo>
                  <a:cubicBezTo>
                    <a:pt x="266444" y="103931"/>
                    <a:pt x="272478" y="103494"/>
                    <a:pt x="277119" y="100123"/>
                  </a:cubicBezTo>
                  <a:cubicBezTo>
                    <a:pt x="281759" y="96753"/>
                    <a:pt x="284040" y="91147"/>
                    <a:pt x="283070" y="85493"/>
                  </a:cubicBezTo>
                  <a:lnTo>
                    <a:pt x="279866" y="66809"/>
                  </a:lnTo>
                  <a:lnTo>
                    <a:pt x="293441" y="53576"/>
                  </a:lnTo>
                  <a:cubicBezTo>
                    <a:pt x="297547" y="49573"/>
                    <a:pt x="298998" y="43697"/>
                    <a:pt x="297226" y="38242"/>
                  </a:cubicBezTo>
                  <a:cubicBezTo>
                    <a:pt x="295452" y="32788"/>
                    <a:pt x="290827" y="28889"/>
                    <a:pt x="285151" y="28063"/>
                  </a:cubicBezTo>
                  <a:lnTo>
                    <a:pt x="266391" y="25338"/>
                  </a:lnTo>
                  <a:lnTo>
                    <a:pt x="258001" y="8337"/>
                  </a:lnTo>
                  <a:cubicBezTo>
                    <a:pt x="258001" y="8337"/>
                    <a:pt x="258001" y="8337"/>
                    <a:pt x="258001" y="8336"/>
                  </a:cubicBezTo>
                  <a:cubicBezTo>
                    <a:pt x="255462" y="3193"/>
                    <a:pt x="250320" y="-1"/>
                    <a:pt x="244586" y="0"/>
                  </a:cubicBezTo>
                  <a:cubicBezTo>
                    <a:pt x="238852" y="0"/>
                    <a:pt x="233712" y="3195"/>
                    <a:pt x="231174" y="8337"/>
                  </a:cubicBezTo>
                  <a:lnTo>
                    <a:pt x="222784" y="25338"/>
                  </a:lnTo>
                  <a:lnTo>
                    <a:pt x="204025" y="28063"/>
                  </a:lnTo>
                  <a:cubicBezTo>
                    <a:pt x="200266" y="28610"/>
                    <a:pt x="196968" y="30504"/>
                    <a:pt x="194654" y="33306"/>
                  </a:cubicBezTo>
                  <a:lnTo>
                    <a:pt x="8837" y="33306"/>
                  </a:lnTo>
                  <a:cubicBezTo>
                    <a:pt x="3955" y="33306"/>
                    <a:pt x="0" y="37261"/>
                    <a:pt x="0" y="42143"/>
                  </a:cubicBezTo>
                  <a:lnTo>
                    <a:pt x="0" y="80473"/>
                  </a:lnTo>
                  <a:cubicBezTo>
                    <a:pt x="0" y="85354"/>
                    <a:pt x="3955" y="89309"/>
                    <a:pt x="8837" y="89309"/>
                  </a:cubicBezTo>
                  <a:close/>
                  <a:moveTo>
                    <a:pt x="226743" y="42621"/>
                  </a:moveTo>
                  <a:cubicBezTo>
                    <a:pt x="231615" y="41912"/>
                    <a:pt x="235824" y="38854"/>
                    <a:pt x="238003" y="34439"/>
                  </a:cubicBezTo>
                  <a:lnTo>
                    <a:pt x="244591" y="21093"/>
                  </a:lnTo>
                  <a:lnTo>
                    <a:pt x="251176" y="34436"/>
                  </a:lnTo>
                  <a:cubicBezTo>
                    <a:pt x="253353" y="38853"/>
                    <a:pt x="257563" y="41913"/>
                    <a:pt x="262440" y="42621"/>
                  </a:cubicBezTo>
                  <a:lnTo>
                    <a:pt x="277167" y="44761"/>
                  </a:lnTo>
                  <a:lnTo>
                    <a:pt x="266510" y="55148"/>
                  </a:lnTo>
                  <a:cubicBezTo>
                    <a:pt x="262984" y="58584"/>
                    <a:pt x="261376" y="63533"/>
                    <a:pt x="262209" y="68386"/>
                  </a:cubicBezTo>
                  <a:lnTo>
                    <a:pt x="264724" y="83055"/>
                  </a:lnTo>
                  <a:lnTo>
                    <a:pt x="251552" y="76130"/>
                  </a:lnTo>
                  <a:cubicBezTo>
                    <a:pt x="247195" y="73838"/>
                    <a:pt x="241990" y="73837"/>
                    <a:pt x="237631" y="76130"/>
                  </a:cubicBezTo>
                  <a:lnTo>
                    <a:pt x="224457" y="83055"/>
                  </a:lnTo>
                  <a:lnTo>
                    <a:pt x="226973" y="68386"/>
                  </a:lnTo>
                  <a:cubicBezTo>
                    <a:pt x="227806" y="63534"/>
                    <a:pt x="226199" y="58587"/>
                    <a:pt x="222673" y="55149"/>
                  </a:cubicBezTo>
                  <a:lnTo>
                    <a:pt x="212015" y="44761"/>
                  </a:lnTo>
                  <a:close/>
                  <a:moveTo>
                    <a:pt x="17673" y="50979"/>
                  </a:moveTo>
                  <a:lnTo>
                    <a:pt x="193604" y="50979"/>
                  </a:lnTo>
                  <a:cubicBezTo>
                    <a:pt x="194206" y="51907"/>
                    <a:pt x="194919" y="52778"/>
                    <a:pt x="195737" y="53575"/>
                  </a:cubicBezTo>
                  <a:lnTo>
                    <a:pt x="209311" y="66808"/>
                  </a:lnTo>
                  <a:lnTo>
                    <a:pt x="208483" y="71636"/>
                  </a:lnTo>
                  <a:lnTo>
                    <a:pt x="17673" y="716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7" name="Google Shape;2217;p35"/>
          <p:cNvGrpSpPr/>
          <p:nvPr/>
        </p:nvGrpSpPr>
        <p:grpSpPr>
          <a:xfrm>
            <a:off x="3326126" y="1337889"/>
            <a:ext cx="279715" cy="452437"/>
            <a:chOff x="3326126" y="1337889"/>
            <a:chExt cx="279715" cy="452437"/>
          </a:xfrm>
        </p:grpSpPr>
        <p:sp>
          <p:nvSpPr>
            <p:cNvPr id="2218" name="Google Shape;2218;p35"/>
            <p:cNvSpPr/>
            <p:nvPr/>
          </p:nvSpPr>
          <p:spPr>
            <a:xfrm>
              <a:off x="3436625" y="1726692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6" y="33294"/>
                    <a:pt x="8837" y="33294"/>
                  </a:cubicBezTo>
                  <a:cubicBezTo>
                    <a:pt x="13717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3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3459355" y="1726692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6" y="33294"/>
                    <a:pt x="8837" y="33294"/>
                  </a:cubicBezTo>
                  <a:cubicBezTo>
                    <a:pt x="13717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5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3482084" y="1726692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5" y="33294"/>
                    <a:pt x="8837" y="33294"/>
                  </a:cubicBezTo>
                  <a:cubicBezTo>
                    <a:pt x="13718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3" y="3956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3436625" y="1765355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6" y="33294"/>
                    <a:pt x="8837" y="33294"/>
                  </a:cubicBezTo>
                  <a:cubicBezTo>
                    <a:pt x="13717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3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3459355" y="1765355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6" y="33294"/>
                    <a:pt x="8837" y="33294"/>
                  </a:cubicBezTo>
                  <a:cubicBezTo>
                    <a:pt x="13717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5" y="3956"/>
                    <a:pt x="13717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3482084" y="1765355"/>
              <a:ext cx="13255" cy="24971"/>
            </a:xfrm>
            <a:custGeom>
              <a:rect b="b" l="l" r="r" t="t"/>
              <a:pathLst>
                <a:path extrusionOk="0" h="33294" w="17673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lnTo>
                    <a:pt x="0" y="24458"/>
                  </a:lnTo>
                  <a:cubicBezTo>
                    <a:pt x="0" y="29339"/>
                    <a:pt x="3955" y="33294"/>
                    <a:pt x="8837" y="33294"/>
                  </a:cubicBezTo>
                  <a:cubicBezTo>
                    <a:pt x="13718" y="33294"/>
                    <a:pt x="17673" y="29339"/>
                    <a:pt x="17673" y="24458"/>
                  </a:cubicBezTo>
                  <a:lnTo>
                    <a:pt x="17673" y="8837"/>
                  </a:lnTo>
                  <a:cubicBezTo>
                    <a:pt x="17673" y="3956"/>
                    <a:pt x="13718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3397095" y="1372627"/>
              <a:ext cx="22654" cy="13255"/>
            </a:xfrm>
            <a:custGeom>
              <a:rect b="b" l="l" r="r" t="t"/>
              <a:pathLst>
                <a:path extrusionOk="0" h="17673" w="30206">
                  <a:moveTo>
                    <a:pt x="0" y="8837"/>
                  </a:moveTo>
                  <a:cubicBezTo>
                    <a:pt x="0" y="13718"/>
                    <a:pt x="3956" y="17673"/>
                    <a:pt x="8837" y="17673"/>
                  </a:cubicBezTo>
                  <a:lnTo>
                    <a:pt x="21369" y="17673"/>
                  </a:lnTo>
                  <a:cubicBezTo>
                    <a:pt x="26250" y="17673"/>
                    <a:pt x="30206" y="13718"/>
                    <a:pt x="30206" y="8837"/>
                  </a:cubicBezTo>
                  <a:cubicBezTo>
                    <a:pt x="30206" y="3955"/>
                    <a:pt x="26250" y="0"/>
                    <a:pt x="21369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3427329" y="1372627"/>
              <a:ext cx="60823" cy="13255"/>
            </a:xfrm>
            <a:custGeom>
              <a:rect b="b" l="l" r="r" t="t"/>
              <a:pathLst>
                <a:path extrusionOk="0" h="17673" w="81097">
                  <a:moveTo>
                    <a:pt x="8837" y="17673"/>
                  </a:moveTo>
                  <a:lnTo>
                    <a:pt x="72260" y="17673"/>
                  </a:lnTo>
                  <a:cubicBezTo>
                    <a:pt x="77142" y="17673"/>
                    <a:pt x="81097" y="13718"/>
                    <a:pt x="81097" y="8837"/>
                  </a:cubicBezTo>
                  <a:cubicBezTo>
                    <a:pt x="81097" y="3955"/>
                    <a:pt x="77142" y="0"/>
                    <a:pt x="7226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3397094" y="1394153"/>
              <a:ext cx="22654" cy="13255"/>
            </a:xfrm>
            <a:custGeom>
              <a:rect b="b" l="l" r="r" t="t"/>
              <a:pathLst>
                <a:path extrusionOk="0" h="17673" w="30206">
                  <a:moveTo>
                    <a:pt x="21369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21369" y="17673"/>
                  </a:lnTo>
                  <a:cubicBezTo>
                    <a:pt x="26250" y="17673"/>
                    <a:pt x="30206" y="13718"/>
                    <a:pt x="30206" y="8837"/>
                  </a:cubicBezTo>
                  <a:cubicBezTo>
                    <a:pt x="30206" y="3955"/>
                    <a:pt x="26251" y="0"/>
                    <a:pt x="2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3427329" y="1394153"/>
              <a:ext cx="60823" cy="13255"/>
            </a:xfrm>
            <a:custGeom>
              <a:rect b="b" l="l" r="r" t="t"/>
              <a:pathLst>
                <a:path extrusionOk="0" h="17673" w="81097">
                  <a:moveTo>
                    <a:pt x="8837" y="17673"/>
                  </a:moveTo>
                  <a:lnTo>
                    <a:pt x="72260" y="17673"/>
                  </a:lnTo>
                  <a:cubicBezTo>
                    <a:pt x="77142" y="17673"/>
                    <a:pt x="81097" y="13718"/>
                    <a:pt x="81097" y="8837"/>
                  </a:cubicBezTo>
                  <a:cubicBezTo>
                    <a:pt x="81097" y="3955"/>
                    <a:pt x="77142" y="0"/>
                    <a:pt x="72260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3433606" y="1553475"/>
              <a:ext cx="64750" cy="13255"/>
            </a:xfrm>
            <a:custGeom>
              <a:rect b="b" l="l" r="r" t="t"/>
              <a:pathLst>
                <a:path extrusionOk="0" h="17673" w="86334">
                  <a:moveTo>
                    <a:pt x="77498" y="17673"/>
                  </a:moveTo>
                  <a:cubicBezTo>
                    <a:pt x="82379" y="17673"/>
                    <a:pt x="86334" y="13718"/>
                    <a:pt x="86334" y="8837"/>
                  </a:cubicBezTo>
                  <a:cubicBezTo>
                    <a:pt x="86334" y="3955"/>
                    <a:pt x="82379" y="0"/>
                    <a:pt x="77498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3326126" y="1337888"/>
              <a:ext cx="279715" cy="326881"/>
            </a:xfrm>
            <a:custGeom>
              <a:rect b="b" l="l" r="r" t="t"/>
              <a:pathLst>
                <a:path extrusionOk="0" h="435841" w="372953">
                  <a:moveTo>
                    <a:pt x="364114" y="223831"/>
                  </a:moveTo>
                  <a:lnTo>
                    <a:pt x="324213" y="223831"/>
                  </a:lnTo>
                  <a:lnTo>
                    <a:pt x="324213" y="8837"/>
                  </a:lnTo>
                  <a:cubicBezTo>
                    <a:pt x="324213" y="3955"/>
                    <a:pt x="320257" y="0"/>
                    <a:pt x="315376" y="0"/>
                  </a:cubicBezTo>
                  <a:lnTo>
                    <a:pt x="133660" y="0"/>
                  </a:lnTo>
                  <a:cubicBezTo>
                    <a:pt x="128780" y="0"/>
                    <a:pt x="124823" y="3955"/>
                    <a:pt x="124823" y="8837"/>
                  </a:cubicBezTo>
                  <a:cubicBezTo>
                    <a:pt x="124823" y="13718"/>
                    <a:pt x="128780" y="17673"/>
                    <a:pt x="133660" y="17673"/>
                  </a:cubicBezTo>
                  <a:lnTo>
                    <a:pt x="306539" y="17673"/>
                  </a:lnTo>
                  <a:lnTo>
                    <a:pt x="306539" y="223831"/>
                  </a:lnTo>
                  <a:lnTo>
                    <a:pt x="261218" y="223831"/>
                  </a:lnTo>
                  <a:lnTo>
                    <a:pt x="259094" y="219966"/>
                  </a:lnTo>
                  <a:cubicBezTo>
                    <a:pt x="258984" y="219766"/>
                    <a:pt x="258925" y="219541"/>
                    <a:pt x="258925" y="219312"/>
                  </a:cubicBezTo>
                  <a:lnTo>
                    <a:pt x="258925" y="195314"/>
                  </a:lnTo>
                  <a:cubicBezTo>
                    <a:pt x="258925" y="195087"/>
                    <a:pt x="258984" y="194860"/>
                    <a:pt x="259094" y="194660"/>
                  </a:cubicBezTo>
                  <a:lnTo>
                    <a:pt x="263439" y="186755"/>
                  </a:lnTo>
                  <a:cubicBezTo>
                    <a:pt x="266625" y="180959"/>
                    <a:pt x="266551" y="173801"/>
                    <a:pt x="263243" y="168073"/>
                  </a:cubicBezTo>
                  <a:lnTo>
                    <a:pt x="258843" y="160449"/>
                  </a:lnTo>
                  <a:cubicBezTo>
                    <a:pt x="255534" y="154722"/>
                    <a:pt x="249372" y="151078"/>
                    <a:pt x="242761" y="150940"/>
                  </a:cubicBezTo>
                  <a:lnTo>
                    <a:pt x="233748" y="150751"/>
                  </a:lnTo>
                  <a:cubicBezTo>
                    <a:pt x="233517" y="150745"/>
                    <a:pt x="233289" y="150683"/>
                    <a:pt x="233093" y="150570"/>
                  </a:cubicBezTo>
                  <a:lnTo>
                    <a:pt x="212309" y="138570"/>
                  </a:lnTo>
                  <a:cubicBezTo>
                    <a:pt x="212111" y="138455"/>
                    <a:pt x="211943" y="138293"/>
                    <a:pt x="211827" y="138099"/>
                  </a:cubicBezTo>
                  <a:lnTo>
                    <a:pt x="207155" y="130383"/>
                  </a:lnTo>
                  <a:cubicBezTo>
                    <a:pt x="203729" y="124725"/>
                    <a:pt x="197493" y="121211"/>
                    <a:pt x="190878" y="121211"/>
                  </a:cubicBezTo>
                  <a:lnTo>
                    <a:pt x="182074" y="121211"/>
                  </a:lnTo>
                  <a:cubicBezTo>
                    <a:pt x="175460" y="121211"/>
                    <a:pt x="169222" y="124725"/>
                    <a:pt x="165798" y="130382"/>
                  </a:cubicBezTo>
                  <a:lnTo>
                    <a:pt x="161125" y="138098"/>
                  </a:lnTo>
                  <a:cubicBezTo>
                    <a:pt x="161008" y="138293"/>
                    <a:pt x="160840" y="138456"/>
                    <a:pt x="160642" y="138570"/>
                  </a:cubicBezTo>
                  <a:lnTo>
                    <a:pt x="139860" y="150569"/>
                  </a:lnTo>
                  <a:cubicBezTo>
                    <a:pt x="139662" y="150684"/>
                    <a:pt x="139436" y="150745"/>
                    <a:pt x="139209" y="150751"/>
                  </a:cubicBezTo>
                  <a:lnTo>
                    <a:pt x="130190" y="150940"/>
                  </a:lnTo>
                  <a:cubicBezTo>
                    <a:pt x="123578" y="151078"/>
                    <a:pt x="117416" y="154723"/>
                    <a:pt x="114110" y="160450"/>
                  </a:cubicBezTo>
                  <a:lnTo>
                    <a:pt x="109708" y="168073"/>
                  </a:lnTo>
                  <a:cubicBezTo>
                    <a:pt x="106402" y="173800"/>
                    <a:pt x="106326" y="180959"/>
                    <a:pt x="109512" y="186755"/>
                  </a:cubicBezTo>
                  <a:lnTo>
                    <a:pt x="113858" y="194660"/>
                  </a:lnTo>
                  <a:cubicBezTo>
                    <a:pt x="113967" y="194860"/>
                    <a:pt x="114026" y="195085"/>
                    <a:pt x="114026" y="195314"/>
                  </a:cubicBezTo>
                  <a:lnTo>
                    <a:pt x="114026" y="219312"/>
                  </a:lnTo>
                  <a:cubicBezTo>
                    <a:pt x="114026" y="219539"/>
                    <a:pt x="113968" y="219766"/>
                    <a:pt x="113858" y="219966"/>
                  </a:cubicBezTo>
                  <a:lnTo>
                    <a:pt x="111733" y="223831"/>
                  </a:lnTo>
                  <a:lnTo>
                    <a:pt x="66412" y="223831"/>
                  </a:lnTo>
                  <a:lnTo>
                    <a:pt x="66412" y="17673"/>
                  </a:lnTo>
                  <a:lnTo>
                    <a:pt x="98330" y="17673"/>
                  </a:lnTo>
                  <a:cubicBezTo>
                    <a:pt x="103210" y="17673"/>
                    <a:pt x="107166" y="13718"/>
                    <a:pt x="107166" y="8837"/>
                  </a:cubicBezTo>
                  <a:cubicBezTo>
                    <a:pt x="107166" y="3955"/>
                    <a:pt x="103210" y="0"/>
                    <a:pt x="98330" y="0"/>
                  </a:cubicBezTo>
                  <a:lnTo>
                    <a:pt x="57575" y="0"/>
                  </a:lnTo>
                  <a:cubicBezTo>
                    <a:pt x="52695" y="0"/>
                    <a:pt x="48738" y="3955"/>
                    <a:pt x="48738" y="8837"/>
                  </a:cubicBezTo>
                  <a:lnTo>
                    <a:pt x="48738" y="223831"/>
                  </a:lnTo>
                  <a:lnTo>
                    <a:pt x="8837" y="223831"/>
                  </a:lnTo>
                  <a:cubicBezTo>
                    <a:pt x="3956" y="223831"/>
                    <a:pt x="0" y="227786"/>
                    <a:pt x="0" y="232667"/>
                  </a:cubicBezTo>
                  <a:lnTo>
                    <a:pt x="0" y="273586"/>
                  </a:lnTo>
                  <a:cubicBezTo>
                    <a:pt x="0" y="276377"/>
                    <a:pt x="1318" y="279004"/>
                    <a:pt x="3557" y="280672"/>
                  </a:cubicBezTo>
                  <a:lnTo>
                    <a:pt x="31393" y="301415"/>
                  </a:lnTo>
                  <a:cubicBezTo>
                    <a:pt x="35304" y="304331"/>
                    <a:pt x="40841" y="303522"/>
                    <a:pt x="43758" y="299610"/>
                  </a:cubicBezTo>
                  <a:cubicBezTo>
                    <a:pt x="46674" y="295697"/>
                    <a:pt x="45866" y="290160"/>
                    <a:pt x="41953" y="287245"/>
                  </a:cubicBezTo>
                  <a:lnTo>
                    <a:pt x="17673" y="269151"/>
                  </a:lnTo>
                  <a:lnTo>
                    <a:pt x="17673" y="241504"/>
                  </a:lnTo>
                  <a:lnTo>
                    <a:pt x="355280" y="241504"/>
                  </a:lnTo>
                  <a:lnTo>
                    <a:pt x="355280" y="269151"/>
                  </a:lnTo>
                  <a:lnTo>
                    <a:pt x="231458" y="361426"/>
                  </a:lnTo>
                  <a:cubicBezTo>
                    <a:pt x="217023" y="372184"/>
                    <a:pt x="208405" y="389354"/>
                    <a:pt x="208405" y="407356"/>
                  </a:cubicBezTo>
                  <a:lnTo>
                    <a:pt x="208405" y="427004"/>
                  </a:lnTo>
                  <a:cubicBezTo>
                    <a:pt x="208405" y="431886"/>
                    <a:pt x="212361" y="435841"/>
                    <a:pt x="217242" y="435841"/>
                  </a:cubicBezTo>
                  <a:cubicBezTo>
                    <a:pt x="222123" y="435841"/>
                    <a:pt x="226079" y="431886"/>
                    <a:pt x="226079" y="427004"/>
                  </a:cubicBezTo>
                  <a:lnTo>
                    <a:pt x="226079" y="407356"/>
                  </a:lnTo>
                  <a:cubicBezTo>
                    <a:pt x="226079" y="394908"/>
                    <a:pt x="232038" y="383034"/>
                    <a:pt x="242019" y="375596"/>
                  </a:cubicBezTo>
                  <a:lnTo>
                    <a:pt x="369396" y="280672"/>
                  </a:lnTo>
                  <a:cubicBezTo>
                    <a:pt x="371634" y="279004"/>
                    <a:pt x="372953" y="276377"/>
                    <a:pt x="372953" y="273586"/>
                  </a:cubicBezTo>
                  <a:lnTo>
                    <a:pt x="372953" y="232667"/>
                  </a:lnTo>
                  <a:cubicBezTo>
                    <a:pt x="372951" y="227786"/>
                    <a:pt x="368996" y="223831"/>
                    <a:pt x="364114" y="223831"/>
                  </a:cubicBezTo>
                  <a:close/>
                  <a:moveTo>
                    <a:pt x="129344" y="186145"/>
                  </a:moveTo>
                  <a:lnTo>
                    <a:pt x="124999" y="178242"/>
                  </a:lnTo>
                  <a:cubicBezTo>
                    <a:pt x="124771" y="177827"/>
                    <a:pt x="124777" y="177318"/>
                    <a:pt x="125012" y="176909"/>
                  </a:cubicBezTo>
                  <a:lnTo>
                    <a:pt x="129414" y="169286"/>
                  </a:lnTo>
                  <a:cubicBezTo>
                    <a:pt x="129649" y="168877"/>
                    <a:pt x="130089" y="168618"/>
                    <a:pt x="130559" y="168607"/>
                  </a:cubicBezTo>
                  <a:lnTo>
                    <a:pt x="139583" y="168419"/>
                  </a:lnTo>
                  <a:cubicBezTo>
                    <a:pt x="142778" y="168350"/>
                    <a:pt x="145929" y="167470"/>
                    <a:pt x="148695" y="165874"/>
                  </a:cubicBezTo>
                  <a:lnTo>
                    <a:pt x="169479" y="153874"/>
                  </a:lnTo>
                  <a:cubicBezTo>
                    <a:pt x="172247" y="152276"/>
                    <a:pt x="174584" y="149985"/>
                    <a:pt x="176241" y="147253"/>
                  </a:cubicBezTo>
                  <a:lnTo>
                    <a:pt x="180915" y="139536"/>
                  </a:lnTo>
                  <a:cubicBezTo>
                    <a:pt x="181159" y="139132"/>
                    <a:pt x="181602" y="138882"/>
                    <a:pt x="182073" y="138882"/>
                  </a:cubicBezTo>
                  <a:lnTo>
                    <a:pt x="190877" y="138882"/>
                  </a:lnTo>
                  <a:cubicBezTo>
                    <a:pt x="191347" y="138882"/>
                    <a:pt x="191791" y="139132"/>
                    <a:pt x="192036" y="139536"/>
                  </a:cubicBezTo>
                  <a:lnTo>
                    <a:pt x="196709" y="147253"/>
                  </a:lnTo>
                  <a:cubicBezTo>
                    <a:pt x="198364" y="149985"/>
                    <a:pt x="200703" y="152276"/>
                    <a:pt x="203471" y="153874"/>
                  </a:cubicBezTo>
                  <a:lnTo>
                    <a:pt x="224255" y="165874"/>
                  </a:lnTo>
                  <a:cubicBezTo>
                    <a:pt x="227020" y="167470"/>
                    <a:pt x="230171" y="168352"/>
                    <a:pt x="233371" y="168419"/>
                  </a:cubicBezTo>
                  <a:lnTo>
                    <a:pt x="242389" y="168607"/>
                  </a:lnTo>
                  <a:cubicBezTo>
                    <a:pt x="242860" y="168618"/>
                    <a:pt x="243299" y="168877"/>
                    <a:pt x="243536" y="169286"/>
                  </a:cubicBezTo>
                  <a:lnTo>
                    <a:pt x="247937" y="176909"/>
                  </a:lnTo>
                  <a:cubicBezTo>
                    <a:pt x="248173" y="177318"/>
                    <a:pt x="248177" y="177827"/>
                    <a:pt x="247951" y="178240"/>
                  </a:cubicBezTo>
                  <a:lnTo>
                    <a:pt x="243606" y="186145"/>
                  </a:lnTo>
                  <a:cubicBezTo>
                    <a:pt x="242065" y="188947"/>
                    <a:pt x="241252" y="192116"/>
                    <a:pt x="241252" y="195313"/>
                  </a:cubicBezTo>
                  <a:lnTo>
                    <a:pt x="241252" y="219311"/>
                  </a:lnTo>
                  <a:cubicBezTo>
                    <a:pt x="241252" y="220835"/>
                    <a:pt x="241437" y="222354"/>
                    <a:pt x="241798" y="223829"/>
                  </a:cubicBezTo>
                  <a:lnTo>
                    <a:pt x="221921" y="223829"/>
                  </a:lnTo>
                  <a:cubicBezTo>
                    <a:pt x="223978" y="219463"/>
                    <a:pt x="225230" y="214720"/>
                    <a:pt x="225539" y="209839"/>
                  </a:cubicBezTo>
                  <a:cubicBezTo>
                    <a:pt x="226251" y="198589"/>
                    <a:pt x="222100" y="187580"/>
                    <a:pt x="214154" y="179633"/>
                  </a:cubicBezTo>
                  <a:cubicBezTo>
                    <a:pt x="206209" y="171688"/>
                    <a:pt x="195195" y="167541"/>
                    <a:pt x="183951" y="168249"/>
                  </a:cubicBezTo>
                  <a:cubicBezTo>
                    <a:pt x="164360" y="169487"/>
                    <a:pt x="148652" y="185194"/>
                    <a:pt x="147415" y="204786"/>
                  </a:cubicBezTo>
                  <a:cubicBezTo>
                    <a:pt x="146994" y="211439"/>
                    <a:pt x="148288" y="217975"/>
                    <a:pt x="151014" y="223829"/>
                  </a:cubicBezTo>
                  <a:lnTo>
                    <a:pt x="131153" y="223829"/>
                  </a:lnTo>
                  <a:cubicBezTo>
                    <a:pt x="131513" y="222354"/>
                    <a:pt x="131699" y="220835"/>
                    <a:pt x="131699" y="219311"/>
                  </a:cubicBezTo>
                  <a:lnTo>
                    <a:pt x="131699" y="195314"/>
                  </a:lnTo>
                  <a:cubicBezTo>
                    <a:pt x="131698" y="192117"/>
                    <a:pt x="130884" y="188947"/>
                    <a:pt x="129344" y="186145"/>
                  </a:cubicBezTo>
                  <a:close/>
                  <a:moveTo>
                    <a:pt x="172755" y="223831"/>
                  </a:moveTo>
                  <a:cubicBezTo>
                    <a:pt x="167456" y="219453"/>
                    <a:pt x="164607" y="212915"/>
                    <a:pt x="165051" y="205901"/>
                  </a:cubicBezTo>
                  <a:cubicBezTo>
                    <a:pt x="165718" y="195346"/>
                    <a:pt x="174509" y="186555"/>
                    <a:pt x="185065" y="185889"/>
                  </a:cubicBezTo>
                  <a:cubicBezTo>
                    <a:pt x="191347" y="185482"/>
                    <a:pt x="197233" y="187709"/>
                    <a:pt x="201656" y="192133"/>
                  </a:cubicBezTo>
                  <a:cubicBezTo>
                    <a:pt x="206079" y="196556"/>
                    <a:pt x="208297" y="202448"/>
                    <a:pt x="207900" y="208726"/>
                  </a:cubicBezTo>
                  <a:cubicBezTo>
                    <a:pt x="207531" y="214561"/>
                    <a:pt x="204661" y="220054"/>
                    <a:pt x="200098" y="2238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3368474" y="1568009"/>
              <a:ext cx="127208" cy="144502"/>
            </a:xfrm>
            <a:custGeom>
              <a:rect b="b" l="l" r="r" t="t"/>
              <a:pathLst>
                <a:path extrusionOk="0" h="192670" w="169611">
                  <a:moveTo>
                    <a:pt x="160775" y="146670"/>
                  </a:moveTo>
                  <a:cubicBezTo>
                    <a:pt x="155894" y="146670"/>
                    <a:pt x="151938" y="150626"/>
                    <a:pt x="151938" y="155507"/>
                  </a:cubicBezTo>
                  <a:lnTo>
                    <a:pt x="151938" y="174997"/>
                  </a:lnTo>
                  <a:lnTo>
                    <a:pt x="108083" y="174997"/>
                  </a:lnTo>
                  <a:lnTo>
                    <a:pt x="108083" y="100529"/>
                  </a:lnTo>
                  <a:cubicBezTo>
                    <a:pt x="108083" y="82528"/>
                    <a:pt x="99465" y="65356"/>
                    <a:pt x="85030" y="54598"/>
                  </a:cubicBezTo>
                  <a:lnTo>
                    <a:pt x="14117" y="1752"/>
                  </a:lnTo>
                  <a:cubicBezTo>
                    <a:pt x="10203" y="-1165"/>
                    <a:pt x="4666" y="-357"/>
                    <a:pt x="1752" y="3557"/>
                  </a:cubicBezTo>
                  <a:cubicBezTo>
                    <a:pt x="-1165" y="7470"/>
                    <a:pt x="-356" y="13008"/>
                    <a:pt x="3557" y="15923"/>
                  </a:cubicBezTo>
                  <a:lnTo>
                    <a:pt x="74468" y="68769"/>
                  </a:lnTo>
                  <a:cubicBezTo>
                    <a:pt x="84450" y="76208"/>
                    <a:pt x="90409" y="88082"/>
                    <a:pt x="90409" y="100529"/>
                  </a:cubicBezTo>
                  <a:lnTo>
                    <a:pt x="90409" y="183834"/>
                  </a:lnTo>
                  <a:cubicBezTo>
                    <a:pt x="90409" y="188715"/>
                    <a:pt x="94366" y="192670"/>
                    <a:pt x="99246" y="192670"/>
                  </a:cubicBezTo>
                  <a:lnTo>
                    <a:pt x="160775" y="192670"/>
                  </a:lnTo>
                  <a:cubicBezTo>
                    <a:pt x="165656" y="192670"/>
                    <a:pt x="169612" y="188715"/>
                    <a:pt x="169612" y="183834"/>
                  </a:cubicBezTo>
                  <a:lnTo>
                    <a:pt x="169612" y="155507"/>
                  </a:lnTo>
                  <a:cubicBezTo>
                    <a:pt x="169612" y="150627"/>
                    <a:pt x="165656" y="146670"/>
                    <a:pt x="160775" y="1466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1" name="Google Shape;2231;p35"/>
          <p:cNvGrpSpPr/>
          <p:nvPr/>
        </p:nvGrpSpPr>
        <p:grpSpPr>
          <a:xfrm>
            <a:off x="1816892" y="1337889"/>
            <a:ext cx="350236" cy="452441"/>
            <a:chOff x="1816892" y="1337889"/>
            <a:chExt cx="350236" cy="452441"/>
          </a:xfrm>
        </p:grpSpPr>
        <p:sp>
          <p:nvSpPr>
            <p:cNvPr id="2232" name="Google Shape;2232;p35"/>
            <p:cNvSpPr/>
            <p:nvPr/>
          </p:nvSpPr>
          <p:spPr>
            <a:xfrm>
              <a:off x="2041309" y="1634397"/>
              <a:ext cx="37046" cy="13255"/>
            </a:xfrm>
            <a:custGeom>
              <a:rect b="b" l="l" r="r" t="t"/>
              <a:pathLst>
                <a:path extrusionOk="0" h="17673" w="49394">
                  <a:moveTo>
                    <a:pt x="8837" y="17673"/>
                  </a:moveTo>
                  <a:lnTo>
                    <a:pt x="40558" y="17673"/>
                  </a:lnTo>
                  <a:cubicBezTo>
                    <a:pt x="45439" y="17673"/>
                    <a:pt x="49395" y="13718"/>
                    <a:pt x="49395" y="8837"/>
                  </a:cubicBezTo>
                  <a:cubicBezTo>
                    <a:pt x="49395" y="3955"/>
                    <a:pt x="45439" y="0"/>
                    <a:pt x="4055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1816892" y="1337888"/>
              <a:ext cx="350236" cy="452441"/>
            </a:xfrm>
            <a:custGeom>
              <a:rect b="b" l="l" r="r" t="t"/>
              <a:pathLst>
                <a:path extrusionOk="0" h="603254" w="466981">
                  <a:moveTo>
                    <a:pt x="445998" y="476561"/>
                  </a:moveTo>
                  <a:lnTo>
                    <a:pt x="432396" y="476561"/>
                  </a:lnTo>
                  <a:lnTo>
                    <a:pt x="432396" y="466158"/>
                  </a:lnTo>
                  <a:cubicBezTo>
                    <a:pt x="432396" y="449524"/>
                    <a:pt x="418864" y="435991"/>
                    <a:pt x="402230" y="435991"/>
                  </a:cubicBezTo>
                  <a:lnTo>
                    <a:pt x="381150" y="435991"/>
                  </a:lnTo>
                  <a:lnTo>
                    <a:pt x="381150" y="389877"/>
                  </a:lnTo>
                  <a:cubicBezTo>
                    <a:pt x="381150" y="336943"/>
                    <a:pt x="341065" y="292805"/>
                    <a:pt x="289182" y="287041"/>
                  </a:cubicBezTo>
                  <a:lnTo>
                    <a:pt x="289182" y="251877"/>
                  </a:lnTo>
                  <a:cubicBezTo>
                    <a:pt x="313599" y="239543"/>
                    <a:pt x="330696" y="214748"/>
                    <a:pt x="332062" y="185905"/>
                  </a:cubicBezTo>
                  <a:lnTo>
                    <a:pt x="334294" y="185905"/>
                  </a:lnTo>
                  <a:cubicBezTo>
                    <a:pt x="352593" y="185905"/>
                    <a:pt x="367479" y="171018"/>
                    <a:pt x="367479" y="152719"/>
                  </a:cubicBezTo>
                  <a:lnTo>
                    <a:pt x="367479" y="36463"/>
                  </a:lnTo>
                  <a:cubicBezTo>
                    <a:pt x="367479" y="16359"/>
                    <a:pt x="351122" y="2"/>
                    <a:pt x="331018" y="2"/>
                  </a:cubicBezTo>
                  <a:lnTo>
                    <a:pt x="324036" y="2"/>
                  </a:lnTo>
                  <a:cubicBezTo>
                    <a:pt x="316163" y="-86"/>
                    <a:pt x="308720" y="3269"/>
                    <a:pt x="302913" y="8466"/>
                  </a:cubicBezTo>
                  <a:cubicBezTo>
                    <a:pt x="298094" y="12341"/>
                    <a:pt x="291291" y="12117"/>
                    <a:pt x="286738" y="7933"/>
                  </a:cubicBezTo>
                  <a:cubicBezTo>
                    <a:pt x="281172" y="2819"/>
                    <a:pt x="273944" y="3"/>
                    <a:pt x="266383" y="3"/>
                  </a:cubicBezTo>
                  <a:lnTo>
                    <a:pt x="228163" y="3"/>
                  </a:lnTo>
                  <a:cubicBezTo>
                    <a:pt x="223281" y="3"/>
                    <a:pt x="219326" y="3958"/>
                    <a:pt x="219326" y="8840"/>
                  </a:cubicBezTo>
                  <a:cubicBezTo>
                    <a:pt x="219326" y="13721"/>
                    <a:pt x="223281" y="17676"/>
                    <a:pt x="228163" y="17676"/>
                  </a:cubicBezTo>
                  <a:lnTo>
                    <a:pt x="266383" y="17676"/>
                  </a:lnTo>
                  <a:cubicBezTo>
                    <a:pt x="269502" y="17676"/>
                    <a:pt x="272484" y="18838"/>
                    <a:pt x="274780" y="20947"/>
                  </a:cubicBezTo>
                  <a:cubicBezTo>
                    <a:pt x="285817" y="31086"/>
                    <a:pt x="302305" y="31630"/>
                    <a:pt x="313986" y="22241"/>
                  </a:cubicBezTo>
                  <a:cubicBezTo>
                    <a:pt x="316762" y="19759"/>
                    <a:pt x="320167" y="17538"/>
                    <a:pt x="324035" y="17676"/>
                  </a:cubicBezTo>
                  <a:lnTo>
                    <a:pt x="331017" y="17676"/>
                  </a:lnTo>
                  <a:cubicBezTo>
                    <a:pt x="341377" y="17676"/>
                    <a:pt x="349805" y="26104"/>
                    <a:pt x="349805" y="36464"/>
                  </a:cubicBezTo>
                  <a:lnTo>
                    <a:pt x="349805" y="152723"/>
                  </a:lnTo>
                  <a:cubicBezTo>
                    <a:pt x="349805" y="161277"/>
                    <a:pt x="342846" y="168235"/>
                    <a:pt x="334292" y="168235"/>
                  </a:cubicBezTo>
                  <a:lnTo>
                    <a:pt x="332150" y="168235"/>
                  </a:lnTo>
                  <a:lnTo>
                    <a:pt x="332150" y="91211"/>
                  </a:lnTo>
                  <a:cubicBezTo>
                    <a:pt x="332150" y="87554"/>
                    <a:pt x="329896" y="84273"/>
                    <a:pt x="326481" y="82963"/>
                  </a:cubicBezTo>
                  <a:cubicBezTo>
                    <a:pt x="323065" y="81647"/>
                    <a:pt x="319196" y="82580"/>
                    <a:pt x="316747" y="85296"/>
                  </a:cubicBezTo>
                  <a:cubicBezTo>
                    <a:pt x="303979" y="99466"/>
                    <a:pt x="284675" y="93613"/>
                    <a:pt x="275283" y="87918"/>
                  </a:cubicBezTo>
                  <a:cubicBezTo>
                    <a:pt x="272138" y="86014"/>
                    <a:pt x="268142" y="86253"/>
                    <a:pt x="265250" y="88523"/>
                  </a:cubicBezTo>
                  <a:cubicBezTo>
                    <a:pt x="251236" y="99512"/>
                    <a:pt x="209971" y="101696"/>
                    <a:pt x="190784" y="84612"/>
                  </a:cubicBezTo>
                  <a:cubicBezTo>
                    <a:pt x="188183" y="82298"/>
                    <a:pt x="184466" y="81724"/>
                    <a:pt x="181291" y="83150"/>
                  </a:cubicBezTo>
                  <a:cubicBezTo>
                    <a:pt x="178114" y="84574"/>
                    <a:pt x="176070" y="87732"/>
                    <a:pt x="176070" y="91213"/>
                  </a:cubicBezTo>
                  <a:lnTo>
                    <a:pt x="176070" y="168234"/>
                  </a:lnTo>
                  <a:lnTo>
                    <a:pt x="173929" y="168234"/>
                  </a:lnTo>
                  <a:cubicBezTo>
                    <a:pt x="165374" y="168234"/>
                    <a:pt x="158416" y="161276"/>
                    <a:pt x="158416" y="152722"/>
                  </a:cubicBezTo>
                  <a:lnTo>
                    <a:pt x="158416" y="36463"/>
                  </a:lnTo>
                  <a:cubicBezTo>
                    <a:pt x="158416" y="26103"/>
                    <a:pt x="166845" y="17675"/>
                    <a:pt x="177205" y="17675"/>
                  </a:cubicBezTo>
                  <a:lnTo>
                    <a:pt x="192829" y="17675"/>
                  </a:lnTo>
                  <a:cubicBezTo>
                    <a:pt x="197710" y="17675"/>
                    <a:pt x="201666" y="13720"/>
                    <a:pt x="201666" y="8838"/>
                  </a:cubicBezTo>
                  <a:cubicBezTo>
                    <a:pt x="201666" y="3957"/>
                    <a:pt x="197710" y="2"/>
                    <a:pt x="192829" y="2"/>
                  </a:cubicBezTo>
                  <a:lnTo>
                    <a:pt x="177205" y="2"/>
                  </a:lnTo>
                  <a:cubicBezTo>
                    <a:pt x="157099" y="2"/>
                    <a:pt x="140742" y="16359"/>
                    <a:pt x="140742" y="36463"/>
                  </a:cubicBezTo>
                  <a:lnTo>
                    <a:pt x="140742" y="152722"/>
                  </a:lnTo>
                  <a:cubicBezTo>
                    <a:pt x="140742" y="171021"/>
                    <a:pt x="155630" y="185908"/>
                    <a:pt x="173929" y="185908"/>
                  </a:cubicBezTo>
                  <a:lnTo>
                    <a:pt x="176160" y="185908"/>
                  </a:lnTo>
                  <a:cubicBezTo>
                    <a:pt x="177525" y="214750"/>
                    <a:pt x="194621" y="239545"/>
                    <a:pt x="219041" y="251880"/>
                  </a:cubicBezTo>
                  <a:lnTo>
                    <a:pt x="219041" y="287043"/>
                  </a:lnTo>
                  <a:cubicBezTo>
                    <a:pt x="189853" y="290285"/>
                    <a:pt x="164203" y="305734"/>
                    <a:pt x="147439" y="328298"/>
                  </a:cubicBezTo>
                  <a:lnTo>
                    <a:pt x="137299" y="322445"/>
                  </a:lnTo>
                  <a:cubicBezTo>
                    <a:pt x="136584" y="322031"/>
                    <a:pt x="135979" y="321438"/>
                    <a:pt x="135550" y="320732"/>
                  </a:cubicBezTo>
                  <a:lnTo>
                    <a:pt x="129242" y="310313"/>
                  </a:lnTo>
                  <a:cubicBezTo>
                    <a:pt x="125173" y="303595"/>
                    <a:pt x="117767" y="299422"/>
                    <a:pt x="109913" y="299422"/>
                  </a:cubicBezTo>
                  <a:lnTo>
                    <a:pt x="98029" y="299422"/>
                  </a:lnTo>
                  <a:cubicBezTo>
                    <a:pt x="90175" y="299422"/>
                    <a:pt x="82769" y="303595"/>
                    <a:pt x="78700" y="310313"/>
                  </a:cubicBezTo>
                  <a:lnTo>
                    <a:pt x="72390" y="320733"/>
                  </a:lnTo>
                  <a:cubicBezTo>
                    <a:pt x="71962" y="321440"/>
                    <a:pt x="71358" y="322031"/>
                    <a:pt x="70641" y="322445"/>
                  </a:cubicBezTo>
                  <a:lnTo>
                    <a:pt x="42580" y="338646"/>
                  </a:lnTo>
                  <a:cubicBezTo>
                    <a:pt x="41867" y="339059"/>
                    <a:pt x="41052" y="339286"/>
                    <a:pt x="40224" y="339304"/>
                  </a:cubicBezTo>
                  <a:lnTo>
                    <a:pt x="28049" y="339560"/>
                  </a:lnTo>
                  <a:cubicBezTo>
                    <a:pt x="20196" y="339723"/>
                    <a:pt x="12878" y="344051"/>
                    <a:pt x="8952" y="350853"/>
                  </a:cubicBezTo>
                  <a:lnTo>
                    <a:pt x="3009" y="361145"/>
                  </a:lnTo>
                  <a:cubicBezTo>
                    <a:pt x="-918" y="367944"/>
                    <a:pt x="-1006" y="376445"/>
                    <a:pt x="2777" y="383329"/>
                  </a:cubicBezTo>
                  <a:lnTo>
                    <a:pt x="8645" y="394005"/>
                  </a:lnTo>
                  <a:cubicBezTo>
                    <a:pt x="9043" y="394729"/>
                    <a:pt x="9254" y="395549"/>
                    <a:pt x="9254" y="396376"/>
                  </a:cubicBezTo>
                  <a:lnTo>
                    <a:pt x="9254" y="428775"/>
                  </a:lnTo>
                  <a:cubicBezTo>
                    <a:pt x="9254" y="429601"/>
                    <a:pt x="9043" y="430421"/>
                    <a:pt x="8643" y="431148"/>
                  </a:cubicBezTo>
                  <a:lnTo>
                    <a:pt x="2777" y="441821"/>
                  </a:lnTo>
                  <a:cubicBezTo>
                    <a:pt x="-1007" y="448704"/>
                    <a:pt x="-918" y="457205"/>
                    <a:pt x="3009" y="464006"/>
                  </a:cubicBezTo>
                  <a:lnTo>
                    <a:pt x="8951" y="474296"/>
                  </a:lnTo>
                  <a:cubicBezTo>
                    <a:pt x="12877" y="481097"/>
                    <a:pt x="20193" y="485426"/>
                    <a:pt x="28048" y="485591"/>
                  </a:cubicBezTo>
                  <a:lnTo>
                    <a:pt x="40226" y="485846"/>
                  </a:lnTo>
                  <a:cubicBezTo>
                    <a:pt x="41053" y="485864"/>
                    <a:pt x="41868" y="486092"/>
                    <a:pt x="42583" y="486505"/>
                  </a:cubicBezTo>
                  <a:lnTo>
                    <a:pt x="70643" y="502707"/>
                  </a:lnTo>
                  <a:cubicBezTo>
                    <a:pt x="71358" y="503120"/>
                    <a:pt x="71962" y="503712"/>
                    <a:pt x="72391" y="504420"/>
                  </a:cubicBezTo>
                  <a:lnTo>
                    <a:pt x="78699" y="514835"/>
                  </a:lnTo>
                  <a:cubicBezTo>
                    <a:pt x="82768" y="521554"/>
                    <a:pt x="90174" y="525728"/>
                    <a:pt x="98029" y="525728"/>
                  </a:cubicBezTo>
                  <a:lnTo>
                    <a:pt x="109913" y="525728"/>
                  </a:lnTo>
                  <a:cubicBezTo>
                    <a:pt x="116526" y="525728"/>
                    <a:pt x="122820" y="522770"/>
                    <a:pt x="127072" y="517826"/>
                  </a:cubicBezTo>
                  <a:lnTo>
                    <a:pt x="127072" y="584367"/>
                  </a:lnTo>
                  <a:cubicBezTo>
                    <a:pt x="127072" y="594781"/>
                    <a:pt x="135545" y="603254"/>
                    <a:pt x="145959" y="603254"/>
                  </a:cubicBezTo>
                  <a:lnTo>
                    <a:pt x="181459" y="603254"/>
                  </a:lnTo>
                  <a:cubicBezTo>
                    <a:pt x="186341" y="603254"/>
                    <a:pt x="190296" y="599299"/>
                    <a:pt x="190296" y="594417"/>
                  </a:cubicBezTo>
                  <a:cubicBezTo>
                    <a:pt x="190296" y="589536"/>
                    <a:pt x="186341" y="585581"/>
                    <a:pt x="181459" y="585581"/>
                  </a:cubicBezTo>
                  <a:lnTo>
                    <a:pt x="145959" y="585581"/>
                  </a:lnTo>
                  <a:cubicBezTo>
                    <a:pt x="145290" y="585581"/>
                    <a:pt x="144746" y="585036"/>
                    <a:pt x="144746" y="584367"/>
                  </a:cubicBezTo>
                  <a:lnTo>
                    <a:pt x="144746" y="389878"/>
                  </a:lnTo>
                  <a:cubicBezTo>
                    <a:pt x="144746" y="360729"/>
                    <a:pt x="159358" y="334928"/>
                    <a:pt x="181642" y="319415"/>
                  </a:cubicBezTo>
                  <a:lnTo>
                    <a:pt x="222002" y="345901"/>
                  </a:lnTo>
                  <a:cubicBezTo>
                    <a:pt x="223392" y="346813"/>
                    <a:pt x="224998" y="347306"/>
                    <a:pt x="226632" y="347346"/>
                  </a:cubicBezTo>
                  <a:lnTo>
                    <a:pt x="220318" y="508259"/>
                  </a:lnTo>
                  <a:cubicBezTo>
                    <a:pt x="220212" y="510965"/>
                    <a:pt x="221353" y="513570"/>
                    <a:pt x="223413" y="515328"/>
                  </a:cubicBezTo>
                  <a:lnTo>
                    <a:pt x="248378" y="536626"/>
                  </a:lnTo>
                  <a:cubicBezTo>
                    <a:pt x="250029" y="538035"/>
                    <a:pt x="252072" y="538739"/>
                    <a:pt x="254113" y="538739"/>
                  </a:cubicBezTo>
                  <a:cubicBezTo>
                    <a:pt x="256154" y="538739"/>
                    <a:pt x="258197" y="538035"/>
                    <a:pt x="259849" y="536626"/>
                  </a:cubicBezTo>
                  <a:lnTo>
                    <a:pt x="284813" y="515328"/>
                  </a:lnTo>
                  <a:cubicBezTo>
                    <a:pt x="286872" y="513570"/>
                    <a:pt x="288013" y="510965"/>
                    <a:pt x="287907" y="508259"/>
                  </a:cubicBezTo>
                  <a:lnTo>
                    <a:pt x="284150" y="412479"/>
                  </a:lnTo>
                  <a:cubicBezTo>
                    <a:pt x="283959" y="407602"/>
                    <a:pt x="279871" y="403820"/>
                    <a:pt x="274974" y="403995"/>
                  </a:cubicBezTo>
                  <a:cubicBezTo>
                    <a:pt x="270097" y="404186"/>
                    <a:pt x="266299" y="408295"/>
                    <a:pt x="266490" y="413171"/>
                  </a:cubicBezTo>
                  <a:lnTo>
                    <a:pt x="270080" y="504666"/>
                  </a:lnTo>
                  <a:lnTo>
                    <a:pt x="254114" y="518288"/>
                  </a:lnTo>
                  <a:lnTo>
                    <a:pt x="238147" y="504666"/>
                  </a:lnTo>
                  <a:lnTo>
                    <a:pt x="245156" y="326037"/>
                  </a:lnTo>
                  <a:lnTo>
                    <a:pt x="254113" y="311821"/>
                  </a:lnTo>
                  <a:lnTo>
                    <a:pt x="263070" y="326036"/>
                  </a:lnTo>
                  <a:lnTo>
                    <a:pt x="265104" y="377839"/>
                  </a:lnTo>
                  <a:cubicBezTo>
                    <a:pt x="265290" y="382598"/>
                    <a:pt x="269206" y="386329"/>
                    <a:pt x="273927" y="386329"/>
                  </a:cubicBezTo>
                  <a:cubicBezTo>
                    <a:pt x="274044" y="386329"/>
                    <a:pt x="274162" y="386327"/>
                    <a:pt x="274280" y="386322"/>
                  </a:cubicBezTo>
                  <a:cubicBezTo>
                    <a:pt x="279156" y="386131"/>
                    <a:pt x="282954" y="382023"/>
                    <a:pt x="282763" y="377146"/>
                  </a:cubicBezTo>
                  <a:lnTo>
                    <a:pt x="281593" y="347345"/>
                  </a:lnTo>
                  <a:cubicBezTo>
                    <a:pt x="283227" y="347305"/>
                    <a:pt x="284833" y="346812"/>
                    <a:pt x="286223" y="345900"/>
                  </a:cubicBezTo>
                  <a:lnTo>
                    <a:pt x="326583" y="319414"/>
                  </a:lnTo>
                  <a:cubicBezTo>
                    <a:pt x="348867" y="334927"/>
                    <a:pt x="363478" y="360727"/>
                    <a:pt x="363478" y="389877"/>
                  </a:cubicBezTo>
                  <a:lnTo>
                    <a:pt x="363478" y="436034"/>
                  </a:lnTo>
                  <a:cubicBezTo>
                    <a:pt x="347591" y="436874"/>
                    <a:pt x="334925" y="450064"/>
                    <a:pt x="334925" y="466157"/>
                  </a:cubicBezTo>
                  <a:lnTo>
                    <a:pt x="334925" y="476560"/>
                  </a:lnTo>
                  <a:lnTo>
                    <a:pt x="321322" y="476560"/>
                  </a:lnTo>
                  <a:cubicBezTo>
                    <a:pt x="309754" y="476560"/>
                    <a:pt x="300340" y="485973"/>
                    <a:pt x="300340" y="497543"/>
                  </a:cubicBezTo>
                  <a:lnTo>
                    <a:pt x="300340" y="582268"/>
                  </a:lnTo>
                  <a:cubicBezTo>
                    <a:pt x="300340" y="583393"/>
                    <a:pt x="300429" y="584499"/>
                    <a:pt x="300601" y="585577"/>
                  </a:cubicBezTo>
                  <a:lnTo>
                    <a:pt x="216791" y="585577"/>
                  </a:lnTo>
                  <a:cubicBezTo>
                    <a:pt x="211909" y="585577"/>
                    <a:pt x="207954" y="589532"/>
                    <a:pt x="207954" y="594414"/>
                  </a:cubicBezTo>
                  <a:cubicBezTo>
                    <a:pt x="207954" y="599295"/>
                    <a:pt x="211909" y="603250"/>
                    <a:pt x="216791" y="603250"/>
                  </a:cubicBezTo>
                  <a:lnTo>
                    <a:pt x="445998" y="603250"/>
                  </a:lnTo>
                  <a:cubicBezTo>
                    <a:pt x="457567" y="603250"/>
                    <a:pt x="466981" y="593838"/>
                    <a:pt x="466981" y="582268"/>
                  </a:cubicBezTo>
                  <a:lnTo>
                    <a:pt x="466981" y="497543"/>
                  </a:lnTo>
                  <a:cubicBezTo>
                    <a:pt x="466980" y="485974"/>
                    <a:pt x="457567" y="476561"/>
                    <a:pt x="445998" y="476561"/>
                  </a:cubicBezTo>
                  <a:close/>
                  <a:moveTo>
                    <a:pt x="127072" y="434761"/>
                  </a:moveTo>
                  <a:cubicBezTo>
                    <a:pt x="121468" y="440604"/>
                    <a:pt x="114058" y="444081"/>
                    <a:pt x="106072" y="444584"/>
                  </a:cubicBezTo>
                  <a:cubicBezTo>
                    <a:pt x="96816" y="445181"/>
                    <a:pt x="87800" y="441767"/>
                    <a:pt x="81288" y="435255"/>
                  </a:cubicBezTo>
                  <a:cubicBezTo>
                    <a:pt x="74776" y="428743"/>
                    <a:pt x="71374" y="419709"/>
                    <a:pt x="71959" y="410473"/>
                  </a:cubicBezTo>
                  <a:cubicBezTo>
                    <a:pt x="72972" y="394434"/>
                    <a:pt x="85831" y="381575"/>
                    <a:pt x="101870" y="380561"/>
                  </a:cubicBezTo>
                  <a:cubicBezTo>
                    <a:pt x="111447" y="379948"/>
                    <a:pt x="120517" y="383492"/>
                    <a:pt x="127074" y="390315"/>
                  </a:cubicBezTo>
                  <a:lnTo>
                    <a:pt x="127074" y="434761"/>
                  </a:lnTo>
                  <a:close/>
                  <a:moveTo>
                    <a:pt x="120433" y="495261"/>
                  </a:moveTo>
                  <a:lnTo>
                    <a:pt x="114124" y="505678"/>
                  </a:lnTo>
                  <a:cubicBezTo>
                    <a:pt x="113238" y="507143"/>
                    <a:pt x="111624" y="508052"/>
                    <a:pt x="109913" y="508052"/>
                  </a:cubicBezTo>
                  <a:lnTo>
                    <a:pt x="98029" y="508052"/>
                  </a:lnTo>
                  <a:cubicBezTo>
                    <a:pt x="96318" y="508052"/>
                    <a:pt x="94704" y="507144"/>
                    <a:pt x="93817" y="505677"/>
                  </a:cubicBezTo>
                  <a:lnTo>
                    <a:pt x="87509" y="495265"/>
                  </a:lnTo>
                  <a:cubicBezTo>
                    <a:pt x="85544" y="492016"/>
                    <a:pt x="82765" y="489295"/>
                    <a:pt x="79477" y="487397"/>
                  </a:cubicBezTo>
                  <a:lnTo>
                    <a:pt x="51419" y="471196"/>
                  </a:lnTo>
                  <a:cubicBezTo>
                    <a:pt x="48133" y="469300"/>
                    <a:pt x="44388" y="468253"/>
                    <a:pt x="40593" y="468176"/>
                  </a:cubicBezTo>
                  <a:lnTo>
                    <a:pt x="28417" y="467920"/>
                  </a:lnTo>
                  <a:cubicBezTo>
                    <a:pt x="26706" y="467883"/>
                    <a:pt x="25111" y="466941"/>
                    <a:pt x="24256" y="465459"/>
                  </a:cubicBezTo>
                  <a:lnTo>
                    <a:pt x="18313" y="455167"/>
                  </a:lnTo>
                  <a:cubicBezTo>
                    <a:pt x="17456" y="453685"/>
                    <a:pt x="17439" y="451831"/>
                    <a:pt x="18262" y="450331"/>
                  </a:cubicBezTo>
                  <a:lnTo>
                    <a:pt x="24129" y="439659"/>
                  </a:lnTo>
                  <a:cubicBezTo>
                    <a:pt x="25959" y="436333"/>
                    <a:pt x="26925" y="432567"/>
                    <a:pt x="26925" y="428772"/>
                  </a:cubicBezTo>
                  <a:lnTo>
                    <a:pt x="26925" y="396373"/>
                  </a:lnTo>
                  <a:cubicBezTo>
                    <a:pt x="26925" y="392576"/>
                    <a:pt x="25957" y="388810"/>
                    <a:pt x="24129" y="385487"/>
                  </a:cubicBezTo>
                  <a:lnTo>
                    <a:pt x="18262" y="374814"/>
                  </a:lnTo>
                  <a:cubicBezTo>
                    <a:pt x="17439" y="373314"/>
                    <a:pt x="17456" y="371461"/>
                    <a:pt x="18313" y="369979"/>
                  </a:cubicBezTo>
                  <a:lnTo>
                    <a:pt x="24257" y="359686"/>
                  </a:lnTo>
                  <a:cubicBezTo>
                    <a:pt x="25113" y="358204"/>
                    <a:pt x="26706" y="357261"/>
                    <a:pt x="28416" y="357226"/>
                  </a:cubicBezTo>
                  <a:lnTo>
                    <a:pt x="40592" y="356970"/>
                  </a:lnTo>
                  <a:cubicBezTo>
                    <a:pt x="44391" y="356892"/>
                    <a:pt x="48134" y="355845"/>
                    <a:pt x="51418" y="353948"/>
                  </a:cubicBezTo>
                  <a:lnTo>
                    <a:pt x="79475" y="337750"/>
                  </a:lnTo>
                  <a:cubicBezTo>
                    <a:pt x="82763" y="335852"/>
                    <a:pt x="85540" y="333131"/>
                    <a:pt x="87505" y="329885"/>
                  </a:cubicBezTo>
                  <a:lnTo>
                    <a:pt x="93815" y="319467"/>
                  </a:lnTo>
                  <a:cubicBezTo>
                    <a:pt x="94702" y="318003"/>
                    <a:pt x="96315" y="317093"/>
                    <a:pt x="98027" y="317093"/>
                  </a:cubicBezTo>
                  <a:lnTo>
                    <a:pt x="109910" y="317093"/>
                  </a:lnTo>
                  <a:cubicBezTo>
                    <a:pt x="111622" y="317093"/>
                    <a:pt x="113235" y="318002"/>
                    <a:pt x="114123" y="319466"/>
                  </a:cubicBezTo>
                  <a:lnTo>
                    <a:pt x="120432" y="329886"/>
                  </a:lnTo>
                  <a:cubicBezTo>
                    <a:pt x="122398" y="333132"/>
                    <a:pt x="125174" y="335851"/>
                    <a:pt x="128460" y="337749"/>
                  </a:cubicBezTo>
                  <a:lnTo>
                    <a:pt x="138139" y="343336"/>
                  </a:lnTo>
                  <a:cubicBezTo>
                    <a:pt x="134000" y="351520"/>
                    <a:pt x="130918" y="360325"/>
                    <a:pt x="129071" y="369570"/>
                  </a:cubicBezTo>
                  <a:cubicBezTo>
                    <a:pt x="120661" y="364638"/>
                    <a:pt x="110894" y="362280"/>
                    <a:pt x="100752" y="362921"/>
                  </a:cubicBezTo>
                  <a:cubicBezTo>
                    <a:pt x="75854" y="364495"/>
                    <a:pt x="55891" y="384458"/>
                    <a:pt x="54317" y="409357"/>
                  </a:cubicBezTo>
                  <a:cubicBezTo>
                    <a:pt x="53413" y="423658"/>
                    <a:pt x="58688" y="437651"/>
                    <a:pt x="68787" y="447751"/>
                  </a:cubicBezTo>
                  <a:cubicBezTo>
                    <a:pt x="78900" y="457863"/>
                    <a:pt x="92904" y="463127"/>
                    <a:pt x="107183" y="462222"/>
                  </a:cubicBezTo>
                  <a:cubicBezTo>
                    <a:pt x="114225" y="461777"/>
                    <a:pt x="120969" y="459858"/>
                    <a:pt x="127070" y="456637"/>
                  </a:cubicBezTo>
                  <a:lnTo>
                    <a:pt x="127070" y="488270"/>
                  </a:lnTo>
                  <a:cubicBezTo>
                    <a:pt x="124391" y="490093"/>
                    <a:pt x="122114" y="492483"/>
                    <a:pt x="120433" y="495261"/>
                  </a:cubicBezTo>
                  <a:close/>
                  <a:moveTo>
                    <a:pt x="193746" y="182174"/>
                  </a:moveTo>
                  <a:lnTo>
                    <a:pt x="193746" y="107262"/>
                  </a:lnTo>
                  <a:cubicBezTo>
                    <a:pt x="218908" y="118762"/>
                    <a:pt x="252941" y="115852"/>
                    <a:pt x="271107" y="105748"/>
                  </a:cubicBezTo>
                  <a:cubicBezTo>
                    <a:pt x="279497" y="109829"/>
                    <a:pt x="288627" y="111932"/>
                    <a:pt x="297453" y="111761"/>
                  </a:cubicBezTo>
                  <a:cubicBezTo>
                    <a:pt x="303534" y="111635"/>
                    <a:pt x="309252" y="110431"/>
                    <a:pt x="314477" y="108208"/>
                  </a:cubicBezTo>
                  <a:lnTo>
                    <a:pt x="314477" y="182174"/>
                  </a:lnTo>
                  <a:cubicBezTo>
                    <a:pt x="314477" y="215460"/>
                    <a:pt x="287398" y="242539"/>
                    <a:pt x="254112" y="242539"/>
                  </a:cubicBezTo>
                  <a:cubicBezTo>
                    <a:pt x="220826" y="242539"/>
                    <a:pt x="193746" y="215460"/>
                    <a:pt x="193746" y="182174"/>
                  </a:cubicBezTo>
                  <a:close/>
                  <a:moveTo>
                    <a:pt x="254112" y="260212"/>
                  </a:moveTo>
                  <a:cubicBezTo>
                    <a:pt x="260090" y="260212"/>
                    <a:pt x="265913" y="259536"/>
                    <a:pt x="271510" y="258257"/>
                  </a:cubicBezTo>
                  <a:lnTo>
                    <a:pt x="271510" y="286408"/>
                  </a:lnTo>
                  <a:lnTo>
                    <a:pt x="254189" y="286408"/>
                  </a:lnTo>
                  <a:cubicBezTo>
                    <a:pt x="254160" y="286408"/>
                    <a:pt x="254132" y="286408"/>
                    <a:pt x="254103" y="286408"/>
                  </a:cubicBezTo>
                  <a:lnTo>
                    <a:pt x="254071" y="286408"/>
                  </a:lnTo>
                  <a:cubicBezTo>
                    <a:pt x="254064" y="286408"/>
                    <a:pt x="254057" y="286408"/>
                    <a:pt x="254049" y="286408"/>
                  </a:cubicBezTo>
                  <a:lnTo>
                    <a:pt x="236715" y="286408"/>
                  </a:lnTo>
                  <a:lnTo>
                    <a:pt x="236715" y="258257"/>
                  </a:lnTo>
                  <a:cubicBezTo>
                    <a:pt x="242311" y="259536"/>
                    <a:pt x="248135" y="260212"/>
                    <a:pt x="254112" y="260212"/>
                  </a:cubicBezTo>
                  <a:close/>
                  <a:moveTo>
                    <a:pt x="199400" y="309930"/>
                  </a:moveTo>
                  <a:cubicBezTo>
                    <a:pt x="209059" y="306153"/>
                    <a:pt x="219564" y="304081"/>
                    <a:pt x="230544" y="304081"/>
                  </a:cubicBezTo>
                  <a:lnTo>
                    <a:pt x="238101" y="304081"/>
                  </a:lnTo>
                  <a:lnTo>
                    <a:pt x="224173" y="326188"/>
                  </a:lnTo>
                  <a:close/>
                  <a:moveTo>
                    <a:pt x="284051" y="326187"/>
                  </a:moveTo>
                  <a:lnTo>
                    <a:pt x="270123" y="304080"/>
                  </a:lnTo>
                  <a:lnTo>
                    <a:pt x="277680" y="304080"/>
                  </a:lnTo>
                  <a:cubicBezTo>
                    <a:pt x="288660" y="304080"/>
                    <a:pt x="299165" y="306153"/>
                    <a:pt x="308823" y="309928"/>
                  </a:cubicBezTo>
                  <a:close/>
                  <a:moveTo>
                    <a:pt x="402230" y="453665"/>
                  </a:moveTo>
                  <a:cubicBezTo>
                    <a:pt x="409119" y="453665"/>
                    <a:pt x="414723" y="459269"/>
                    <a:pt x="414723" y="466158"/>
                  </a:cubicBezTo>
                  <a:lnTo>
                    <a:pt x="414723" y="476561"/>
                  </a:lnTo>
                  <a:lnTo>
                    <a:pt x="381151" y="476561"/>
                  </a:lnTo>
                  <a:lnTo>
                    <a:pt x="381151" y="453665"/>
                  </a:lnTo>
                  <a:close/>
                  <a:moveTo>
                    <a:pt x="352597" y="466158"/>
                  </a:moveTo>
                  <a:cubicBezTo>
                    <a:pt x="352597" y="459816"/>
                    <a:pt x="357348" y="454562"/>
                    <a:pt x="363477" y="453769"/>
                  </a:cubicBezTo>
                  <a:lnTo>
                    <a:pt x="363477" y="476561"/>
                  </a:lnTo>
                  <a:lnTo>
                    <a:pt x="352597" y="476561"/>
                  </a:lnTo>
                  <a:close/>
                  <a:moveTo>
                    <a:pt x="449307" y="582269"/>
                  </a:moveTo>
                  <a:cubicBezTo>
                    <a:pt x="449307" y="584094"/>
                    <a:pt x="447822" y="585578"/>
                    <a:pt x="445997" y="585578"/>
                  </a:cubicBezTo>
                  <a:lnTo>
                    <a:pt x="321321" y="585578"/>
                  </a:lnTo>
                  <a:cubicBezTo>
                    <a:pt x="319496" y="585578"/>
                    <a:pt x="318012" y="584094"/>
                    <a:pt x="318012" y="582269"/>
                  </a:cubicBezTo>
                  <a:lnTo>
                    <a:pt x="318012" y="497544"/>
                  </a:lnTo>
                  <a:cubicBezTo>
                    <a:pt x="318012" y="495719"/>
                    <a:pt x="319496" y="494234"/>
                    <a:pt x="321321" y="494234"/>
                  </a:cubicBezTo>
                  <a:lnTo>
                    <a:pt x="445997" y="494234"/>
                  </a:lnTo>
                  <a:cubicBezTo>
                    <a:pt x="447822" y="494234"/>
                    <a:pt x="449307" y="495719"/>
                    <a:pt x="449307" y="497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4" name="Google Shape;2234;p35"/>
          <p:cNvGrpSpPr/>
          <p:nvPr/>
        </p:nvGrpSpPr>
        <p:grpSpPr>
          <a:xfrm>
            <a:off x="3976750" y="1373259"/>
            <a:ext cx="452438" cy="381696"/>
            <a:chOff x="3976750" y="1373259"/>
            <a:chExt cx="452438" cy="381696"/>
          </a:xfrm>
        </p:grpSpPr>
        <p:sp>
          <p:nvSpPr>
            <p:cNvPr id="2235" name="Google Shape;2235;p35"/>
            <p:cNvSpPr/>
            <p:nvPr/>
          </p:nvSpPr>
          <p:spPr>
            <a:xfrm>
              <a:off x="4001764" y="1426079"/>
              <a:ext cx="402410" cy="308932"/>
            </a:xfrm>
            <a:custGeom>
              <a:rect b="b" l="l" r="r" t="t"/>
              <a:pathLst>
                <a:path extrusionOk="0" h="411910" w="536546">
                  <a:moveTo>
                    <a:pt x="0" y="79046"/>
                  </a:moveTo>
                  <a:cubicBezTo>
                    <a:pt x="0" y="83926"/>
                    <a:pt x="3955" y="87882"/>
                    <a:pt x="8837" y="87882"/>
                  </a:cubicBezTo>
                  <a:lnTo>
                    <a:pt x="113042" y="87882"/>
                  </a:lnTo>
                  <a:lnTo>
                    <a:pt x="113042" y="403074"/>
                  </a:lnTo>
                  <a:cubicBezTo>
                    <a:pt x="113042" y="407955"/>
                    <a:pt x="116998" y="411910"/>
                    <a:pt x="121879" y="411910"/>
                  </a:cubicBezTo>
                  <a:cubicBezTo>
                    <a:pt x="126760" y="411910"/>
                    <a:pt x="130716" y="407955"/>
                    <a:pt x="130716" y="403074"/>
                  </a:cubicBezTo>
                  <a:lnTo>
                    <a:pt x="130716" y="87882"/>
                  </a:lnTo>
                  <a:lnTo>
                    <a:pt x="259436" y="87882"/>
                  </a:lnTo>
                  <a:lnTo>
                    <a:pt x="259436" y="403074"/>
                  </a:lnTo>
                  <a:cubicBezTo>
                    <a:pt x="259436" y="407955"/>
                    <a:pt x="263392" y="411910"/>
                    <a:pt x="268273" y="411910"/>
                  </a:cubicBezTo>
                  <a:cubicBezTo>
                    <a:pt x="273154" y="411910"/>
                    <a:pt x="277110" y="407955"/>
                    <a:pt x="277110" y="403074"/>
                  </a:cubicBezTo>
                  <a:lnTo>
                    <a:pt x="277110" y="87882"/>
                  </a:lnTo>
                  <a:lnTo>
                    <a:pt x="405831" y="87882"/>
                  </a:lnTo>
                  <a:lnTo>
                    <a:pt x="405831" y="403074"/>
                  </a:lnTo>
                  <a:cubicBezTo>
                    <a:pt x="405831" y="407955"/>
                    <a:pt x="409786" y="411910"/>
                    <a:pt x="414667" y="411910"/>
                  </a:cubicBezTo>
                  <a:cubicBezTo>
                    <a:pt x="419549" y="411910"/>
                    <a:pt x="423504" y="407955"/>
                    <a:pt x="423504" y="403074"/>
                  </a:cubicBezTo>
                  <a:lnTo>
                    <a:pt x="423504" y="87882"/>
                  </a:lnTo>
                  <a:lnTo>
                    <a:pt x="527709" y="87882"/>
                  </a:lnTo>
                  <a:cubicBezTo>
                    <a:pt x="532591" y="87882"/>
                    <a:pt x="536546" y="83926"/>
                    <a:pt x="536546" y="79046"/>
                  </a:cubicBezTo>
                  <a:cubicBezTo>
                    <a:pt x="536546" y="74166"/>
                    <a:pt x="532591" y="70209"/>
                    <a:pt x="527709" y="70209"/>
                  </a:cubicBezTo>
                  <a:lnTo>
                    <a:pt x="423504" y="70209"/>
                  </a:lnTo>
                  <a:lnTo>
                    <a:pt x="423504" y="8837"/>
                  </a:lnTo>
                  <a:cubicBezTo>
                    <a:pt x="423504" y="3956"/>
                    <a:pt x="419549" y="0"/>
                    <a:pt x="414667" y="0"/>
                  </a:cubicBezTo>
                  <a:cubicBezTo>
                    <a:pt x="409786" y="0"/>
                    <a:pt x="405831" y="3956"/>
                    <a:pt x="405831" y="8837"/>
                  </a:cubicBezTo>
                  <a:lnTo>
                    <a:pt x="405831" y="70209"/>
                  </a:lnTo>
                  <a:lnTo>
                    <a:pt x="277110" y="70209"/>
                  </a:lnTo>
                  <a:lnTo>
                    <a:pt x="277110" y="8837"/>
                  </a:lnTo>
                  <a:cubicBezTo>
                    <a:pt x="277110" y="3956"/>
                    <a:pt x="273154" y="0"/>
                    <a:pt x="268273" y="0"/>
                  </a:cubicBezTo>
                  <a:cubicBezTo>
                    <a:pt x="263392" y="0"/>
                    <a:pt x="259436" y="3956"/>
                    <a:pt x="259436" y="8837"/>
                  </a:cubicBezTo>
                  <a:lnTo>
                    <a:pt x="259436" y="70209"/>
                  </a:lnTo>
                  <a:lnTo>
                    <a:pt x="130716" y="70209"/>
                  </a:lnTo>
                  <a:lnTo>
                    <a:pt x="130716" y="8837"/>
                  </a:lnTo>
                  <a:cubicBezTo>
                    <a:pt x="130716" y="3956"/>
                    <a:pt x="126760" y="0"/>
                    <a:pt x="121879" y="0"/>
                  </a:cubicBezTo>
                  <a:cubicBezTo>
                    <a:pt x="116998" y="0"/>
                    <a:pt x="113042" y="3956"/>
                    <a:pt x="113042" y="8837"/>
                  </a:cubicBezTo>
                  <a:lnTo>
                    <a:pt x="113042" y="70209"/>
                  </a:lnTo>
                  <a:lnTo>
                    <a:pt x="8837" y="70209"/>
                  </a:lnTo>
                  <a:cubicBezTo>
                    <a:pt x="3955" y="70209"/>
                    <a:pt x="0" y="74166"/>
                    <a:pt x="0" y="790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4025849" y="1447958"/>
              <a:ext cx="24852" cy="13255"/>
            </a:xfrm>
            <a:custGeom>
              <a:rect b="b" l="l" r="r" t="t"/>
              <a:pathLst>
                <a:path extrusionOk="0" h="17673" w="33136">
                  <a:moveTo>
                    <a:pt x="24300" y="17673"/>
                  </a:moveTo>
                  <a:cubicBezTo>
                    <a:pt x="29181" y="17673"/>
                    <a:pt x="33136" y="13717"/>
                    <a:pt x="33136" y="8837"/>
                  </a:cubicBezTo>
                  <a:cubicBezTo>
                    <a:pt x="33136" y="3956"/>
                    <a:pt x="29181" y="0"/>
                    <a:pt x="24300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4135645" y="144795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8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8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4245442" y="144795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4355237" y="144795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3976750" y="1373259"/>
              <a:ext cx="452438" cy="381696"/>
            </a:xfrm>
            <a:custGeom>
              <a:rect b="b" l="l" r="r" t="t"/>
              <a:pathLst>
                <a:path extrusionOk="0" h="508928" w="603250">
                  <a:moveTo>
                    <a:pt x="594413" y="33906"/>
                  </a:moveTo>
                  <a:lnTo>
                    <a:pt x="586450" y="33906"/>
                  </a:lnTo>
                  <a:lnTo>
                    <a:pt x="568648" y="8653"/>
                  </a:lnTo>
                  <a:cubicBezTo>
                    <a:pt x="564828" y="3234"/>
                    <a:pt x="558591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6"/>
                    <a:pt x="456849" y="8837"/>
                  </a:cubicBezTo>
                  <a:cubicBezTo>
                    <a:pt x="456849" y="13717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7"/>
                    <a:pt x="439191" y="8837"/>
                  </a:cubicBezTo>
                  <a:cubicBezTo>
                    <a:pt x="439191" y="3956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4" y="3234"/>
                    <a:pt x="34603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2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5" y="508929"/>
                    <a:pt x="8837" y="508929"/>
                  </a:cubicBezTo>
                  <a:lnTo>
                    <a:pt x="72099" y="508929"/>
                  </a:lnTo>
                  <a:cubicBezTo>
                    <a:pt x="76980" y="508929"/>
                    <a:pt x="80936" y="504973"/>
                    <a:pt x="80936" y="500092"/>
                  </a:cubicBezTo>
                  <a:cubicBezTo>
                    <a:pt x="80936" y="495211"/>
                    <a:pt x="76980" y="491255"/>
                    <a:pt x="72099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107432" y="491255"/>
                  </a:lnTo>
                  <a:cubicBezTo>
                    <a:pt x="102550" y="491255"/>
                    <a:pt x="98595" y="495211"/>
                    <a:pt x="98595" y="500092"/>
                  </a:cubicBezTo>
                  <a:cubicBezTo>
                    <a:pt x="98595" y="504973"/>
                    <a:pt x="102550" y="508929"/>
                    <a:pt x="107432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2"/>
                    <a:pt x="599295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4013313" y="1509854"/>
              <a:ext cx="49926" cy="37574"/>
            </a:xfrm>
            <a:custGeom>
              <a:rect b="b" l="l" r="r" t="t"/>
              <a:pathLst>
                <a:path extrusionOk="0" h="50099" w="66568">
                  <a:moveTo>
                    <a:pt x="63981" y="2589"/>
                  </a:moveTo>
                  <a:cubicBezTo>
                    <a:pt x="60529" y="-862"/>
                    <a:pt x="54934" y="-863"/>
                    <a:pt x="51483" y="2589"/>
                  </a:cubicBezTo>
                  <a:lnTo>
                    <a:pt x="25307" y="28765"/>
                  </a:lnTo>
                  <a:lnTo>
                    <a:pt x="15086" y="18544"/>
                  </a:lnTo>
                  <a:cubicBezTo>
                    <a:pt x="11633" y="15093"/>
                    <a:pt x="6039" y="15093"/>
                    <a:pt x="2588" y="18544"/>
                  </a:cubicBezTo>
                  <a:cubicBezTo>
                    <a:pt x="-863" y="21995"/>
                    <a:pt x="-863" y="27591"/>
                    <a:pt x="2588" y="31040"/>
                  </a:cubicBezTo>
                  <a:lnTo>
                    <a:pt x="19059" y="47511"/>
                  </a:lnTo>
                  <a:cubicBezTo>
                    <a:pt x="20785" y="49237"/>
                    <a:pt x="23046" y="50099"/>
                    <a:pt x="25308" y="50099"/>
                  </a:cubicBezTo>
                  <a:cubicBezTo>
                    <a:pt x="27569" y="50099"/>
                    <a:pt x="29831" y="49237"/>
                    <a:pt x="31557" y="47511"/>
                  </a:cubicBezTo>
                  <a:lnTo>
                    <a:pt x="63983" y="15086"/>
                  </a:lnTo>
                  <a:cubicBezTo>
                    <a:pt x="67431" y="11635"/>
                    <a:pt x="67431" y="6040"/>
                    <a:pt x="63981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4013312" y="1566906"/>
              <a:ext cx="49928" cy="37573"/>
            </a:xfrm>
            <a:custGeom>
              <a:rect b="b" l="l" r="r" t="t"/>
              <a:pathLst>
                <a:path extrusionOk="0" h="50097" w="66571">
                  <a:moveTo>
                    <a:pt x="51483" y="2588"/>
                  </a:moveTo>
                  <a:lnTo>
                    <a:pt x="25307" y="28764"/>
                  </a:lnTo>
                  <a:lnTo>
                    <a:pt x="15086" y="18542"/>
                  </a:lnTo>
                  <a:cubicBezTo>
                    <a:pt x="11633" y="15092"/>
                    <a:pt x="6039" y="15092"/>
                    <a:pt x="2588" y="18542"/>
                  </a:cubicBezTo>
                  <a:cubicBezTo>
                    <a:pt x="-863" y="21994"/>
                    <a:pt x="-863" y="27588"/>
                    <a:pt x="2588" y="31039"/>
                  </a:cubicBezTo>
                  <a:lnTo>
                    <a:pt x="19059" y="47510"/>
                  </a:lnTo>
                  <a:cubicBezTo>
                    <a:pt x="20785" y="49235"/>
                    <a:pt x="23047" y="50097"/>
                    <a:pt x="25308" y="50097"/>
                  </a:cubicBezTo>
                  <a:cubicBezTo>
                    <a:pt x="27569" y="50097"/>
                    <a:pt x="29831" y="49235"/>
                    <a:pt x="31557" y="47510"/>
                  </a:cubicBezTo>
                  <a:lnTo>
                    <a:pt x="63983" y="15084"/>
                  </a:lnTo>
                  <a:cubicBezTo>
                    <a:pt x="67434" y="11632"/>
                    <a:pt x="67434" y="6037"/>
                    <a:pt x="63983" y="2586"/>
                  </a:cubicBezTo>
                  <a:cubicBezTo>
                    <a:pt x="60530" y="-862"/>
                    <a:pt x="54936" y="-862"/>
                    <a:pt x="51483" y="25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4013313" y="1623956"/>
              <a:ext cx="49926" cy="37573"/>
            </a:xfrm>
            <a:custGeom>
              <a:rect b="b" l="l" r="r" t="t"/>
              <a:pathLst>
                <a:path extrusionOk="0" h="50097" w="66568">
                  <a:moveTo>
                    <a:pt x="19056" y="47510"/>
                  </a:moveTo>
                  <a:cubicBezTo>
                    <a:pt x="20782" y="49235"/>
                    <a:pt x="23043" y="50097"/>
                    <a:pt x="25306" y="50097"/>
                  </a:cubicBezTo>
                  <a:cubicBezTo>
                    <a:pt x="27567" y="50097"/>
                    <a:pt x="29829" y="49235"/>
                    <a:pt x="31554" y="47510"/>
                  </a:cubicBezTo>
                  <a:lnTo>
                    <a:pt x="63980" y="15085"/>
                  </a:lnTo>
                  <a:cubicBezTo>
                    <a:pt x="67432" y="11633"/>
                    <a:pt x="67432" y="6039"/>
                    <a:pt x="63981" y="2589"/>
                  </a:cubicBezTo>
                  <a:cubicBezTo>
                    <a:pt x="60529" y="-862"/>
                    <a:pt x="54933" y="-863"/>
                    <a:pt x="51484" y="2588"/>
                  </a:cubicBezTo>
                  <a:lnTo>
                    <a:pt x="25307" y="28764"/>
                  </a:lnTo>
                  <a:lnTo>
                    <a:pt x="15086" y="18542"/>
                  </a:lnTo>
                  <a:cubicBezTo>
                    <a:pt x="11633" y="15092"/>
                    <a:pt x="6039" y="15092"/>
                    <a:pt x="2588" y="18542"/>
                  </a:cubicBezTo>
                  <a:cubicBezTo>
                    <a:pt x="-863" y="21994"/>
                    <a:pt x="-863" y="27588"/>
                    <a:pt x="2588" y="310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4123108" y="1509854"/>
              <a:ext cx="49926" cy="37574"/>
            </a:xfrm>
            <a:custGeom>
              <a:rect b="b" l="l" r="r" t="t"/>
              <a:pathLst>
                <a:path extrusionOk="0" h="50099" w="66568">
                  <a:moveTo>
                    <a:pt x="63981" y="2589"/>
                  </a:moveTo>
                  <a:cubicBezTo>
                    <a:pt x="60530" y="-862"/>
                    <a:pt x="54936" y="-863"/>
                    <a:pt x="51483" y="2589"/>
                  </a:cubicBezTo>
                  <a:lnTo>
                    <a:pt x="25307" y="28765"/>
                  </a:lnTo>
                  <a:lnTo>
                    <a:pt x="15086" y="18544"/>
                  </a:lnTo>
                  <a:cubicBezTo>
                    <a:pt x="11633" y="15093"/>
                    <a:pt x="6039" y="15093"/>
                    <a:pt x="2588" y="18544"/>
                  </a:cubicBezTo>
                  <a:cubicBezTo>
                    <a:pt x="-863" y="21995"/>
                    <a:pt x="-863" y="27591"/>
                    <a:pt x="2588" y="31040"/>
                  </a:cubicBezTo>
                  <a:lnTo>
                    <a:pt x="19059" y="47511"/>
                  </a:lnTo>
                  <a:cubicBezTo>
                    <a:pt x="20785" y="49237"/>
                    <a:pt x="23046" y="50099"/>
                    <a:pt x="25308" y="50099"/>
                  </a:cubicBezTo>
                  <a:cubicBezTo>
                    <a:pt x="27569" y="50099"/>
                    <a:pt x="29831" y="49237"/>
                    <a:pt x="31557" y="47511"/>
                  </a:cubicBezTo>
                  <a:lnTo>
                    <a:pt x="63983" y="15086"/>
                  </a:lnTo>
                  <a:cubicBezTo>
                    <a:pt x="67431" y="11635"/>
                    <a:pt x="67431" y="6040"/>
                    <a:pt x="63981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4123108" y="1623956"/>
              <a:ext cx="49926" cy="37573"/>
            </a:xfrm>
            <a:custGeom>
              <a:rect b="b" l="l" r="r" t="t"/>
              <a:pathLst>
                <a:path extrusionOk="0" h="50097" w="66568">
                  <a:moveTo>
                    <a:pt x="63981" y="2589"/>
                  </a:moveTo>
                  <a:cubicBezTo>
                    <a:pt x="60530" y="-862"/>
                    <a:pt x="54934" y="-863"/>
                    <a:pt x="51485" y="2588"/>
                  </a:cubicBezTo>
                  <a:lnTo>
                    <a:pt x="25307" y="28764"/>
                  </a:lnTo>
                  <a:lnTo>
                    <a:pt x="15086" y="18542"/>
                  </a:lnTo>
                  <a:cubicBezTo>
                    <a:pt x="11633" y="15092"/>
                    <a:pt x="6039" y="15092"/>
                    <a:pt x="2588" y="18542"/>
                  </a:cubicBezTo>
                  <a:cubicBezTo>
                    <a:pt x="-863" y="21994"/>
                    <a:pt x="-863" y="27588"/>
                    <a:pt x="2588" y="31039"/>
                  </a:cubicBezTo>
                  <a:lnTo>
                    <a:pt x="19059" y="47510"/>
                  </a:lnTo>
                  <a:cubicBezTo>
                    <a:pt x="20785" y="49235"/>
                    <a:pt x="23046" y="50097"/>
                    <a:pt x="25308" y="50097"/>
                  </a:cubicBezTo>
                  <a:cubicBezTo>
                    <a:pt x="27569" y="50097"/>
                    <a:pt x="29831" y="49235"/>
                    <a:pt x="31556" y="47510"/>
                  </a:cubicBezTo>
                  <a:lnTo>
                    <a:pt x="63982" y="15085"/>
                  </a:lnTo>
                  <a:cubicBezTo>
                    <a:pt x="67431" y="11634"/>
                    <a:pt x="67431" y="6040"/>
                    <a:pt x="63981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4123108" y="1681008"/>
              <a:ext cx="49928" cy="37572"/>
            </a:xfrm>
            <a:custGeom>
              <a:rect b="b" l="l" r="r" t="t"/>
              <a:pathLst>
                <a:path extrusionOk="0" h="50096" w="66571">
                  <a:moveTo>
                    <a:pt x="51485" y="2587"/>
                  </a:moveTo>
                  <a:lnTo>
                    <a:pt x="25307" y="28764"/>
                  </a:lnTo>
                  <a:lnTo>
                    <a:pt x="15086" y="18542"/>
                  </a:lnTo>
                  <a:cubicBezTo>
                    <a:pt x="11633" y="15092"/>
                    <a:pt x="6039" y="15092"/>
                    <a:pt x="2588" y="18542"/>
                  </a:cubicBezTo>
                  <a:cubicBezTo>
                    <a:pt x="-863" y="21994"/>
                    <a:pt x="-863" y="27588"/>
                    <a:pt x="2588" y="31039"/>
                  </a:cubicBezTo>
                  <a:lnTo>
                    <a:pt x="19059" y="47509"/>
                  </a:lnTo>
                  <a:cubicBezTo>
                    <a:pt x="20785" y="49234"/>
                    <a:pt x="23046" y="50097"/>
                    <a:pt x="25308" y="50097"/>
                  </a:cubicBezTo>
                  <a:cubicBezTo>
                    <a:pt x="27569" y="50097"/>
                    <a:pt x="29831" y="49234"/>
                    <a:pt x="31556" y="47509"/>
                  </a:cubicBezTo>
                  <a:lnTo>
                    <a:pt x="63982" y="15085"/>
                  </a:lnTo>
                  <a:cubicBezTo>
                    <a:pt x="67434" y="11632"/>
                    <a:pt x="67434" y="6038"/>
                    <a:pt x="63983" y="2588"/>
                  </a:cubicBezTo>
                  <a:cubicBezTo>
                    <a:pt x="60532" y="-861"/>
                    <a:pt x="54936" y="-864"/>
                    <a:pt x="51485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4232904" y="1509854"/>
              <a:ext cx="49926" cy="37574"/>
            </a:xfrm>
            <a:custGeom>
              <a:rect b="b" l="l" r="r" t="t"/>
              <a:pathLst>
                <a:path extrusionOk="0" h="50099" w="66568">
                  <a:moveTo>
                    <a:pt x="63981" y="2589"/>
                  </a:moveTo>
                  <a:cubicBezTo>
                    <a:pt x="60530" y="-862"/>
                    <a:pt x="54936" y="-863"/>
                    <a:pt x="51483" y="2589"/>
                  </a:cubicBezTo>
                  <a:lnTo>
                    <a:pt x="25307" y="28765"/>
                  </a:lnTo>
                  <a:lnTo>
                    <a:pt x="15086" y="18544"/>
                  </a:lnTo>
                  <a:cubicBezTo>
                    <a:pt x="11633" y="15093"/>
                    <a:pt x="6039" y="15093"/>
                    <a:pt x="2588" y="18544"/>
                  </a:cubicBezTo>
                  <a:cubicBezTo>
                    <a:pt x="-863" y="21995"/>
                    <a:pt x="-863" y="27591"/>
                    <a:pt x="2588" y="31040"/>
                  </a:cubicBezTo>
                  <a:lnTo>
                    <a:pt x="19059" y="47511"/>
                  </a:lnTo>
                  <a:cubicBezTo>
                    <a:pt x="20785" y="49237"/>
                    <a:pt x="23046" y="50099"/>
                    <a:pt x="25308" y="50099"/>
                  </a:cubicBezTo>
                  <a:cubicBezTo>
                    <a:pt x="27569" y="50099"/>
                    <a:pt x="29831" y="49237"/>
                    <a:pt x="31557" y="47511"/>
                  </a:cubicBezTo>
                  <a:lnTo>
                    <a:pt x="63983" y="15086"/>
                  </a:lnTo>
                  <a:cubicBezTo>
                    <a:pt x="67431" y="11635"/>
                    <a:pt x="67431" y="6040"/>
                    <a:pt x="63981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4232904" y="1623956"/>
              <a:ext cx="49926" cy="37573"/>
            </a:xfrm>
            <a:custGeom>
              <a:rect b="b" l="l" r="r" t="t"/>
              <a:pathLst>
                <a:path extrusionOk="0" h="50097" w="66568">
                  <a:moveTo>
                    <a:pt x="63981" y="2589"/>
                  </a:moveTo>
                  <a:cubicBezTo>
                    <a:pt x="60530" y="-862"/>
                    <a:pt x="54934" y="-863"/>
                    <a:pt x="51484" y="2588"/>
                  </a:cubicBezTo>
                  <a:lnTo>
                    <a:pt x="25307" y="28764"/>
                  </a:lnTo>
                  <a:lnTo>
                    <a:pt x="15086" y="18542"/>
                  </a:lnTo>
                  <a:cubicBezTo>
                    <a:pt x="11633" y="15092"/>
                    <a:pt x="6039" y="15092"/>
                    <a:pt x="2588" y="18542"/>
                  </a:cubicBezTo>
                  <a:cubicBezTo>
                    <a:pt x="-863" y="21994"/>
                    <a:pt x="-863" y="27588"/>
                    <a:pt x="2588" y="31039"/>
                  </a:cubicBezTo>
                  <a:lnTo>
                    <a:pt x="19059" y="47510"/>
                  </a:lnTo>
                  <a:cubicBezTo>
                    <a:pt x="20785" y="49235"/>
                    <a:pt x="23046" y="50097"/>
                    <a:pt x="25308" y="50097"/>
                  </a:cubicBezTo>
                  <a:cubicBezTo>
                    <a:pt x="27569" y="50097"/>
                    <a:pt x="29831" y="49235"/>
                    <a:pt x="31556" y="47510"/>
                  </a:cubicBezTo>
                  <a:lnTo>
                    <a:pt x="63982" y="15085"/>
                  </a:lnTo>
                  <a:cubicBezTo>
                    <a:pt x="67431" y="11634"/>
                    <a:pt x="67431" y="6040"/>
                    <a:pt x="63981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4232903" y="1681008"/>
              <a:ext cx="49928" cy="37572"/>
            </a:xfrm>
            <a:custGeom>
              <a:rect b="b" l="l" r="r" t="t"/>
              <a:pathLst>
                <a:path extrusionOk="0" h="50096" w="66571">
                  <a:moveTo>
                    <a:pt x="51484" y="2587"/>
                  </a:moveTo>
                  <a:lnTo>
                    <a:pt x="25307" y="28764"/>
                  </a:lnTo>
                  <a:lnTo>
                    <a:pt x="15086" y="18542"/>
                  </a:lnTo>
                  <a:cubicBezTo>
                    <a:pt x="11633" y="15092"/>
                    <a:pt x="6039" y="15092"/>
                    <a:pt x="2588" y="18542"/>
                  </a:cubicBezTo>
                  <a:cubicBezTo>
                    <a:pt x="-863" y="21994"/>
                    <a:pt x="-863" y="27588"/>
                    <a:pt x="2588" y="31039"/>
                  </a:cubicBezTo>
                  <a:lnTo>
                    <a:pt x="19059" y="47509"/>
                  </a:lnTo>
                  <a:cubicBezTo>
                    <a:pt x="20785" y="49234"/>
                    <a:pt x="23046" y="50097"/>
                    <a:pt x="25308" y="50097"/>
                  </a:cubicBezTo>
                  <a:cubicBezTo>
                    <a:pt x="27569" y="50097"/>
                    <a:pt x="29831" y="49234"/>
                    <a:pt x="31556" y="47509"/>
                  </a:cubicBezTo>
                  <a:lnTo>
                    <a:pt x="63982" y="15085"/>
                  </a:lnTo>
                  <a:cubicBezTo>
                    <a:pt x="67434" y="11632"/>
                    <a:pt x="67434" y="6038"/>
                    <a:pt x="63983" y="2588"/>
                  </a:cubicBezTo>
                  <a:cubicBezTo>
                    <a:pt x="60532" y="-861"/>
                    <a:pt x="54936" y="-864"/>
                    <a:pt x="51484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4342699" y="1509854"/>
              <a:ext cx="49926" cy="37574"/>
            </a:xfrm>
            <a:custGeom>
              <a:rect b="b" l="l" r="r" t="t"/>
              <a:pathLst>
                <a:path extrusionOk="0" h="50099" w="66568">
                  <a:moveTo>
                    <a:pt x="63981" y="2589"/>
                  </a:moveTo>
                  <a:cubicBezTo>
                    <a:pt x="60530" y="-862"/>
                    <a:pt x="54936" y="-863"/>
                    <a:pt x="51483" y="2589"/>
                  </a:cubicBezTo>
                  <a:lnTo>
                    <a:pt x="25307" y="28765"/>
                  </a:lnTo>
                  <a:lnTo>
                    <a:pt x="15086" y="18544"/>
                  </a:lnTo>
                  <a:cubicBezTo>
                    <a:pt x="11633" y="15093"/>
                    <a:pt x="6039" y="15093"/>
                    <a:pt x="2588" y="18544"/>
                  </a:cubicBezTo>
                  <a:cubicBezTo>
                    <a:pt x="-863" y="21995"/>
                    <a:pt x="-863" y="27591"/>
                    <a:pt x="2588" y="31040"/>
                  </a:cubicBezTo>
                  <a:lnTo>
                    <a:pt x="19059" y="47511"/>
                  </a:lnTo>
                  <a:cubicBezTo>
                    <a:pt x="20785" y="49237"/>
                    <a:pt x="23046" y="50099"/>
                    <a:pt x="25308" y="50099"/>
                  </a:cubicBezTo>
                  <a:cubicBezTo>
                    <a:pt x="27569" y="50099"/>
                    <a:pt x="29831" y="49237"/>
                    <a:pt x="31557" y="47511"/>
                  </a:cubicBezTo>
                  <a:lnTo>
                    <a:pt x="63983" y="15086"/>
                  </a:lnTo>
                  <a:cubicBezTo>
                    <a:pt x="67431" y="11635"/>
                    <a:pt x="67431" y="6040"/>
                    <a:pt x="63981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4342699" y="1566906"/>
              <a:ext cx="49926" cy="37574"/>
            </a:xfrm>
            <a:custGeom>
              <a:rect b="b" l="l" r="r" t="t"/>
              <a:pathLst>
                <a:path extrusionOk="0" h="50098" w="66568">
                  <a:moveTo>
                    <a:pt x="63981" y="2587"/>
                  </a:moveTo>
                  <a:cubicBezTo>
                    <a:pt x="60529" y="-862"/>
                    <a:pt x="54934" y="-862"/>
                    <a:pt x="51483" y="2587"/>
                  </a:cubicBezTo>
                  <a:lnTo>
                    <a:pt x="25307" y="28765"/>
                  </a:lnTo>
                  <a:lnTo>
                    <a:pt x="15086" y="18543"/>
                  </a:lnTo>
                  <a:cubicBezTo>
                    <a:pt x="11633" y="15093"/>
                    <a:pt x="6039" y="15093"/>
                    <a:pt x="2588" y="18543"/>
                  </a:cubicBezTo>
                  <a:cubicBezTo>
                    <a:pt x="-863" y="21995"/>
                    <a:pt x="-863" y="27589"/>
                    <a:pt x="2588" y="31040"/>
                  </a:cubicBezTo>
                  <a:lnTo>
                    <a:pt x="19059" y="47511"/>
                  </a:lnTo>
                  <a:cubicBezTo>
                    <a:pt x="20785" y="49236"/>
                    <a:pt x="23047" y="50098"/>
                    <a:pt x="25308" y="50098"/>
                  </a:cubicBezTo>
                  <a:cubicBezTo>
                    <a:pt x="27569" y="50098"/>
                    <a:pt x="29831" y="49236"/>
                    <a:pt x="31557" y="47511"/>
                  </a:cubicBezTo>
                  <a:lnTo>
                    <a:pt x="63983" y="15085"/>
                  </a:lnTo>
                  <a:cubicBezTo>
                    <a:pt x="67431" y="11633"/>
                    <a:pt x="67431" y="6038"/>
                    <a:pt x="63981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4342699" y="1623956"/>
              <a:ext cx="49928" cy="37572"/>
            </a:xfrm>
            <a:custGeom>
              <a:rect b="b" l="l" r="r" t="t"/>
              <a:pathLst>
                <a:path extrusionOk="0" h="50096" w="66571">
                  <a:moveTo>
                    <a:pt x="51484" y="2587"/>
                  </a:moveTo>
                  <a:lnTo>
                    <a:pt x="25307" y="28764"/>
                  </a:lnTo>
                  <a:lnTo>
                    <a:pt x="15086" y="18542"/>
                  </a:lnTo>
                  <a:cubicBezTo>
                    <a:pt x="11633" y="15092"/>
                    <a:pt x="6039" y="15092"/>
                    <a:pt x="2588" y="18542"/>
                  </a:cubicBezTo>
                  <a:cubicBezTo>
                    <a:pt x="-863" y="21994"/>
                    <a:pt x="-863" y="27588"/>
                    <a:pt x="2588" y="31039"/>
                  </a:cubicBezTo>
                  <a:lnTo>
                    <a:pt x="19059" y="47509"/>
                  </a:lnTo>
                  <a:cubicBezTo>
                    <a:pt x="20785" y="49234"/>
                    <a:pt x="23046" y="50097"/>
                    <a:pt x="25308" y="50097"/>
                  </a:cubicBezTo>
                  <a:cubicBezTo>
                    <a:pt x="27569" y="50097"/>
                    <a:pt x="29831" y="49234"/>
                    <a:pt x="31556" y="47509"/>
                  </a:cubicBezTo>
                  <a:lnTo>
                    <a:pt x="63982" y="15085"/>
                  </a:lnTo>
                  <a:cubicBezTo>
                    <a:pt x="67434" y="11632"/>
                    <a:pt x="67434" y="6038"/>
                    <a:pt x="63983" y="2588"/>
                  </a:cubicBezTo>
                  <a:cubicBezTo>
                    <a:pt x="60532" y="-861"/>
                    <a:pt x="54936" y="-864"/>
                    <a:pt x="51484" y="2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3" name="Google Shape;2253;p35"/>
          <p:cNvGrpSpPr/>
          <p:nvPr/>
        </p:nvGrpSpPr>
        <p:grpSpPr>
          <a:xfrm>
            <a:off x="6222962" y="1337888"/>
            <a:ext cx="381933" cy="452437"/>
            <a:chOff x="6222962" y="1337889"/>
            <a:chExt cx="381933" cy="452437"/>
          </a:xfrm>
        </p:grpSpPr>
        <p:sp>
          <p:nvSpPr>
            <p:cNvPr id="2254" name="Google Shape;2254;p35"/>
            <p:cNvSpPr/>
            <p:nvPr/>
          </p:nvSpPr>
          <p:spPr>
            <a:xfrm>
              <a:off x="6292483" y="1390709"/>
              <a:ext cx="180844" cy="46263"/>
            </a:xfrm>
            <a:custGeom>
              <a:rect b="b" l="l" r="r" t="t"/>
              <a:pathLst>
                <a:path extrusionOk="0" h="61684" w="241126">
                  <a:moveTo>
                    <a:pt x="241127" y="52848"/>
                  </a:moveTo>
                  <a:lnTo>
                    <a:pt x="241127" y="8837"/>
                  </a:lnTo>
                  <a:cubicBezTo>
                    <a:pt x="241127" y="3955"/>
                    <a:pt x="237172" y="0"/>
                    <a:pt x="23229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52848"/>
                  </a:lnTo>
                  <a:cubicBezTo>
                    <a:pt x="0" y="57729"/>
                    <a:pt x="3955" y="61685"/>
                    <a:pt x="8837" y="61685"/>
                  </a:cubicBezTo>
                  <a:lnTo>
                    <a:pt x="232289" y="61685"/>
                  </a:lnTo>
                  <a:cubicBezTo>
                    <a:pt x="237170" y="61685"/>
                    <a:pt x="241127" y="57729"/>
                    <a:pt x="241127" y="52848"/>
                  </a:cubicBezTo>
                  <a:close/>
                  <a:moveTo>
                    <a:pt x="223453" y="44011"/>
                  </a:moveTo>
                  <a:lnTo>
                    <a:pt x="17673" y="44011"/>
                  </a:lnTo>
                  <a:lnTo>
                    <a:pt x="17673" y="17673"/>
                  </a:lnTo>
                  <a:lnTo>
                    <a:pt x="223452" y="17673"/>
                  </a:lnTo>
                  <a:lnTo>
                    <a:pt x="223452" y="440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6351661" y="1454159"/>
              <a:ext cx="62487" cy="68458"/>
            </a:xfrm>
            <a:custGeom>
              <a:rect b="b" l="l" r="r" t="t"/>
              <a:pathLst>
                <a:path extrusionOk="0" h="91277" w="83316">
                  <a:moveTo>
                    <a:pt x="33710" y="89153"/>
                  </a:moveTo>
                  <a:cubicBezTo>
                    <a:pt x="36162" y="90570"/>
                    <a:pt x="38911" y="91278"/>
                    <a:pt x="41660" y="91278"/>
                  </a:cubicBezTo>
                  <a:cubicBezTo>
                    <a:pt x="44407" y="91278"/>
                    <a:pt x="47155" y="90570"/>
                    <a:pt x="49604" y="89155"/>
                  </a:cubicBezTo>
                  <a:lnTo>
                    <a:pt x="75370" y="74278"/>
                  </a:lnTo>
                  <a:cubicBezTo>
                    <a:pt x="80272" y="71449"/>
                    <a:pt x="83317" y="66176"/>
                    <a:pt x="83317" y="60514"/>
                  </a:cubicBezTo>
                  <a:lnTo>
                    <a:pt x="83317" y="30763"/>
                  </a:lnTo>
                  <a:cubicBezTo>
                    <a:pt x="83317" y="25102"/>
                    <a:pt x="80272" y="19829"/>
                    <a:pt x="75371" y="16999"/>
                  </a:cubicBezTo>
                  <a:lnTo>
                    <a:pt x="49607" y="2124"/>
                  </a:lnTo>
                  <a:cubicBezTo>
                    <a:pt x="44704" y="-708"/>
                    <a:pt x="38613" y="-707"/>
                    <a:pt x="33712" y="2123"/>
                  </a:cubicBezTo>
                  <a:lnTo>
                    <a:pt x="7947" y="16999"/>
                  </a:lnTo>
                  <a:cubicBezTo>
                    <a:pt x="3045" y="19828"/>
                    <a:pt x="0" y="25102"/>
                    <a:pt x="0" y="30763"/>
                  </a:cubicBezTo>
                  <a:lnTo>
                    <a:pt x="0" y="60514"/>
                  </a:lnTo>
                  <a:cubicBezTo>
                    <a:pt x="0" y="66176"/>
                    <a:pt x="3045" y="71448"/>
                    <a:pt x="7946" y="74278"/>
                  </a:cubicBezTo>
                  <a:close/>
                  <a:moveTo>
                    <a:pt x="17673" y="31792"/>
                  </a:moveTo>
                  <a:lnTo>
                    <a:pt x="41658" y="17944"/>
                  </a:lnTo>
                  <a:lnTo>
                    <a:pt x="65643" y="31792"/>
                  </a:lnTo>
                  <a:lnTo>
                    <a:pt x="65643" y="59488"/>
                  </a:lnTo>
                  <a:lnTo>
                    <a:pt x="41658" y="73336"/>
                  </a:lnTo>
                  <a:lnTo>
                    <a:pt x="17673" y="594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6291598" y="1569971"/>
              <a:ext cx="62487" cy="68457"/>
            </a:xfrm>
            <a:custGeom>
              <a:rect b="b" l="l" r="r" t="t"/>
              <a:pathLst>
                <a:path extrusionOk="0" h="91276" w="83316">
                  <a:moveTo>
                    <a:pt x="41658" y="91277"/>
                  </a:moveTo>
                  <a:cubicBezTo>
                    <a:pt x="44406" y="91277"/>
                    <a:pt x="47154" y="90570"/>
                    <a:pt x="49604" y="89155"/>
                  </a:cubicBezTo>
                  <a:lnTo>
                    <a:pt x="75373" y="74277"/>
                  </a:lnTo>
                  <a:cubicBezTo>
                    <a:pt x="80273" y="71447"/>
                    <a:pt x="83317" y="66172"/>
                    <a:pt x="83317" y="60514"/>
                  </a:cubicBezTo>
                  <a:lnTo>
                    <a:pt x="83317" y="30762"/>
                  </a:lnTo>
                  <a:cubicBezTo>
                    <a:pt x="83317" y="25104"/>
                    <a:pt x="80273" y="19830"/>
                    <a:pt x="75371" y="16998"/>
                  </a:cubicBezTo>
                  <a:lnTo>
                    <a:pt x="49607" y="2124"/>
                  </a:lnTo>
                  <a:cubicBezTo>
                    <a:pt x="44704" y="-708"/>
                    <a:pt x="38613" y="-707"/>
                    <a:pt x="33712" y="2123"/>
                  </a:cubicBezTo>
                  <a:lnTo>
                    <a:pt x="7944" y="16999"/>
                  </a:lnTo>
                  <a:cubicBezTo>
                    <a:pt x="3043" y="19829"/>
                    <a:pt x="0" y="25104"/>
                    <a:pt x="0" y="30762"/>
                  </a:cubicBezTo>
                  <a:lnTo>
                    <a:pt x="0" y="60514"/>
                  </a:lnTo>
                  <a:cubicBezTo>
                    <a:pt x="0" y="66172"/>
                    <a:pt x="3043" y="71446"/>
                    <a:pt x="7946" y="74278"/>
                  </a:cubicBezTo>
                  <a:lnTo>
                    <a:pt x="33714" y="89155"/>
                  </a:lnTo>
                  <a:cubicBezTo>
                    <a:pt x="36163" y="90571"/>
                    <a:pt x="38911" y="91277"/>
                    <a:pt x="41658" y="91277"/>
                  </a:cubicBezTo>
                  <a:close/>
                  <a:moveTo>
                    <a:pt x="17672" y="31791"/>
                  </a:moveTo>
                  <a:lnTo>
                    <a:pt x="41657" y="17944"/>
                  </a:lnTo>
                  <a:lnTo>
                    <a:pt x="65642" y="31791"/>
                  </a:lnTo>
                  <a:lnTo>
                    <a:pt x="65642" y="59488"/>
                  </a:lnTo>
                  <a:lnTo>
                    <a:pt x="41657" y="73336"/>
                  </a:lnTo>
                  <a:lnTo>
                    <a:pt x="17672" y="594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6411725" y="1569972"/>
              <a:ext cx="62487" cy="68457"/>
            </a:xfrm>
            <a:custGeom>
              <a:rect b="b" l="l" r="r" t="t"/>
              <a:pathLst>
                <a:path extrusionOk="0" h="91276" w="83316">
                  <a:moveTo>
                    <a:pt x="7947" y="74278"/>
                  </a:moveTo>
                  <a:lnTo>
                    <a:pt x="33714" y="89155"/>
                  </a:lnTo>
                  <a:cubicBezTo>
                    <a:pt x="36163" y="90570"/>
                    <a:pt x="38911" y="91277"/>
                    <a:pt x="41658" y="91277"/>
                  </a:cubicBezTo>
                  <a:cubicBezTo>
                    <a:pt x="44406" y="91277"/>
                    <a:pt x="47154" y="90570"/>
                    <a:pt x="49604" y="89155"/>
                  </a:cubicBezTo>
                  <a:lnTo>
                    <a:pt x="75373" y="74277"/>
                  </a:lnTo>
                  <a:cubicBezTo>
                    <a:pt x="80273" y="71447"/>
                    <a:pt x="83317" y="66172"/>
                    <a:pt x="83317" y="60514"/>
                  </a:cubicBezTo>
                  <a:lnTo>
                    <a:pt x="83317" y="30762"/>
                  </a:lnTo>
                  <a:cubicBezTo>
                    <a:pt x="83317" y="25104"/>
                    <a:pt x="80273" y="19830"/>
                    <a:pt x="75371" y="16998"/>
                  </a:cubicBezTo>
                  <a:lnTo>
                    <a:pt x="49607" y="2124"/>
                  </a:lnTo>
                  <a:cubicBezTo>
                    <a:pt x="44704" y="-708"/>
                    <a:pt x="38613" y="-707"/>
                    <a:pt x="33712" y="2123"/>
                  </a:cubicBezTo>
                  <a:lnTo>
                    <a:pt x="7947" y="16998"/>
                  </a:lnTo>
                  <a:cubicBezTo>
                    <a:pt x="3045" y="19828"/>
                    <a:pt x="0" y="25103"/>
                    <a:pt x="0" y="30762"/>
                  </a:cubicBezTo>
                  <a:lnTo>
                    <a:pt x="0" y="60514"/>
                  </a:lnTo>
                  <a:cubicBezTo>
                    <a:pt x="0" y="66173"/>
                    <a:pt x="3045" y="71447"/>
                    <a:pt x="7947" y="74278"/>
                  </a:cubicBezTo>
                  <a:close/>
                  <a:moveTo>
                    <a:pt x="17673" y="31790"/>
                  </a:moveTo>
                  <a:lnTo>
                    <a:pt x="41658" y="17943"/>
                  </a:lnTo>
                  <a:lnTo>
                    <a:pt x="65644" y="31789"/>
                  </a:lnTo>
                  <a:lnTo>
                    <a:pt x="65644" y="59487"/>
                  </a:lnTo>
                  <a:lnTo>
                    <a:pt x="41658" y="73335"/>
                  </a:lnTo>
                  <a:lnTo>
                    <a:pt x="17673" y="594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6316214" y="1526400"/>
              <a:ext cx="133382" cy="36089"/>
            </a:xfrm>
            <a:custGeom>
              <a:rect b="b" l="l" r="r" t="t"/>
              <a:pathLst>
                <a:path extrusionOk="0" h="48119" w="177843">
                  <a:moveTo>
                    <a:pt x="169007" y="48120"/>
                  </a:moveTo>
                  <a:cubicBezTo>
                    <a:pt x="173888" y="48120"/>
                    <a:pt x="177843" y="44165"/>
                    <a:pt x="177843" y="39283"/>
                  </a:cubicBezTo>
                  <a:lnTo>
                    <a:pt x="177843" y="24855"/>
                  </a:lnTo>
                  <a:cubicBezTo>
                    <a:pt x="177843" y="19973"/>
                    <a:pt x="173888" y="16018"/>
                    <a:pt x="169007" y="16018"/>
                  </a:cubicBezTo>
                  <a:lnTo>
                    <a:pt x="97758" y="16018"/>
                  </a:lnTo>
                  <a:lnTo>
                    <a:pt x="97758" y="8837"/>
                  </a:lnTo>
                  <a:cubicBezTo>
                    <a:pt x="97758" y="3955"/>
                    <a:pt x="93803" y="0"/>
                    <a:pt x="88922" y="0"/>
                  </a:cubicBezTo>
                  <a:cubicBezTo>
                    <a:pt x="84040" y="0"/>
                    <a:pt x="80085" y="3955"/>
                    <a:pt x="80085" y="8837"/>
                  </a:cubicBezTo>
                  <a:lnTo>
                    <a:pt x="80085" y="16018"/>
                  </a:lnTo>
                  <a:lnTo>
                    <a:pt x="8837" y="16018"/>
                  </a:lnTo>
                  <a:cubicBezTo>
                    <a:pt x="3955" y="16018"/>
                    <a:pt x="0" y="19973"/>
                    <a:pt x="0" y="24855"/>
                  </a:cubicBezTo>
                  <a:lnTo>
                    <a:pt x="0" y="39283"/>
                  </a:lnTo>
                  <a:cubicBezTo>
                    <a:pt x="0" y="44165"/>
                    <a:pt x="3955" y="48120"/>
                    <a:pt x="8837" y="48120"/>
                  </a:cubicBezTo>
                  <a:cubicBezTo>
                    <a:pt x="13718" y="48120"/>
                    <a:pt x="17673" y="44165"/>
                    <a:pt x="17673" y="39283"/>
                  </a:cubicBezTo>
                  <a:lnTo>
                    <a:pt x="17673" y="33691"/>
                  </a:lnTo>
                  <a:lnTo>
                    <a:pt x="160169" y="33691"/>
                  </a:lnTo>
                  <a:lnTo>
                    <a:pt x="160169" y="39283"/>
                  </a:lnTo>
                  <a:cubicBezTo>
                    <a:pt x="160170" y="44163"/>
                    <a:pt x="164126" y="48120"/>
                    <a:pt x="169007" y="48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6222962" y="1337889"/>
              <a:ext cx="381933" cy="452437"/>
            </a:xfrm>
            <a:custGeom>
              <a:rect b="b" l="l" r="r" t="t"/>
              <a:pathLst>
                <a:path extrusionOk="0" h="603249" w="509244">
                  <a:moveTo>
                    <a:pt x="506688" y="497406"/>
                  </a:moveTo>
                  <a:lnTo>
                    <a:pt x="501586" y="488125"/>
                  </a:lnTo>
                  <a:cubicBezTo>
                    <a:pt x="501331" y="487663"/>
                    <a:pt x="501198" y="487142"/>
                    <a:pt x="501198" y="486618"/>
                  </a:cubicBezTo>
                  <a:lnTo>
                    <a:pt x="501198" y="458444"/>
                  </a:lnTo>
                  <a:cubicBezTo>
                    <a:pt x="501198" y="457919"/>
                    <a:pt x="501331" y="457397"/>
                    <a:pt x="501586" y="456936"/>
                  </a:cubicBezTo>
                  <a:lnTo>
                    <a:pt x="506686" y="447656"/>
                  </a:lnTo>
                  <a:cubicBezTo>
                    <a:pt x="510172" y="441322"/>
                    <a:pt x="510090" y="433495"/>
                    <a:pt x="506473" y="427232"/>
                  </a:cubicBezTo>
                  <a:lnTo>
                    <a:pt x="501305" y="418282"/>
                  </a:lnTo>
                  <a:cubicBezTo>
                    <a:pt x="497691" y="412021"/>
                    <a:pt x="490954" y="408036"/>
                    <a:pt x="483725" y="407885"/>
                  </a:cubicBezTo>
                  <a:lnTo>
                    <a:pt x="473139" y="407664"/>
                  </a:lnTo>
                  <a:cubicBezTo>
                    <a:pt x="472612" y="407652"/>
                    <a:pt x="472094" y="407507"/>
                    <a:pt x="471639" y="407246"/>
                  </a:cubicBezTo>
                  <a:lnTo>
                    <a:pt x="447240" y="393159"/>
                  </a:lnTo>
                  <a:cubicBezTo>
                    <a:pt x="446783" y="392895"/>
                    <a:pt x="446399" y="392519"/>
                    <a:pt x="446127" y="392070"/>
                  </a:cubicBezTo>
                  <a:lnTo>
                    <a:pt x="440641" y="383011"/>
                  </a:lnTo>
                  <a:cubicBezTo>
                    <a:pt x="437537" y="377887"/>
                    <a:pt x="432324" y="374371"/>
                    <a:pt x="426517" y="373315"/>
                  </a:cubicBezTo>
                  <a:lnTo>
                    <a:pt x="426517" y="42742"/>
                  </a:lnTo>
                  <a:cubicBezTo>
                    <a:pt x="426517" y="37861"/>
                    <a:pt x="422561" y="33906"/>
                    <a:pt x="417680" y="33906"/>
                  </a:cubicBezTo>
                  <a:lnTo>
                    <a:pt x="409715" y="33906"/>
                  </a:lnTo>
                  <a:lnTo>
                    <a:pt x="391913" y="8655"/>
                  </a:lnTo>
                  <a:cubicBezTo>
                    <a:pt x="388095" y="3235"/>
                    <a:pt x="381856" y="0"/>
                    <a:pt x="375226" y="0"/>
                  </a:cubicBezTo>
                  <a:lnTo>
                    <a:pt x="134330" y="0"/>
                  </a:lnTo>
                  <a:cubicBezTo>
                    <a:pt x="129449" y="0"/>
                    <a:pt x="125494" y="3955"/>
                    <a:pt x="125494" y="8837"/>
                  </a:cubicBezTo>
                  <a:cubicBezTo>
                    <a:pt x="125494" y="13718"/>
                    <a:pt x="129449" y="17673"/>
                    <a:pt x="134330" y="17673"/>
                  </a:cubicBezTo>
                  <a:lnTo>
                    <a:pt x="375226" y="17673"/>
                  </a:lnTo>
                  <a:cubicBezTo>
                    <a:pt x="376117" y="17673"/>
                    <a:pt x="376955" y="18108"/>
                    <a:pt x="377467" y="18836"/>
                  </a:cubicBezTo>
                  <a:lnTo>
                    <a:pt x="388091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1" y="18108"/>
                    <a:pt x="50400" y="17673"/>
                    <a:pt x="51290" y="17673"/>
                  </a:cubicBezTo>
                  <a:lnTo>
                    <a:pt x="98999" y="17673"/>
                  </a:lnTo>
                  <a:cubicBezTo>
                    <a:pt x="103880" y="17673"/>
                    <a:pt x="107836" y="13718"/>
                    <a:pt x="107836" y="8837"/>
                  </a:cubicBezTo>
                  <a:cubicBezTo>
                    <a:pt x="107836" y="3955"/>
                    <a:pt x="103880" y="0"/>
                    <a:pt x="98999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1"/>
                    <a:pt x="0" y="42742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347950" y="603250"/>
                  </a:lnTo>
                  <a:cubicBezTo>
                    <a:pt x="352832" y="603250"/>
                    <a:pt x="356787" y="599295"/>
                    <a:pt x="356787" y="594413"/>
                  </a:cubicBezTo>
                  <a:cubicBezTo>
                    <a:pt x="356787" y="589532"/>
                    <a:pt x="352832" y="585577"/>
                    <a:pt x="347950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408843" y="51579"/>
                  </a:lnTo>
                  <a:lnTo>
                    <a:pt x="408843" y="373313"/>
                  </a:lnTo>
                  <a:cubicBezTo>
                    <a:pt x="403036" y="374368"/>
                    <a:pt x="397822" y="377884"/>
                    <a:pt x="394719" y="383008"/>
                  </a:cubicBezTo>
                  <a:lnTo>
                    <a:pt x="389232" y="392067"/>
                  </a:lnTo>
                  <a:cubicBezTo>
                    <a:pt x="388961" y="392517"/>
                    <a:pt x="388576" y="392893"/>
                    <a:pt x="388122" y="393155"/>
                  </a:cubicBezTo>
                  <a:lnTo>
                    <a:pt x="363721" y="407242"/>
                  </a:lnTo>
                  <a:cubicBezTo>
                    <a:pt x="363266" y="407505"/>
                    <a:pt x="362748" y="407650"/>
                    <a:pt x="362222" y="407660"/>
                  </a:cubicBezTo>
                  <a:lnTo>
                    <a:pt x="351636" y="407882"/>
                  </a:lnTo>
                  <a:cubicBezTo>
                    <a:pt x="344406" y="408033"/>
                    <a:pt x="337669" y="412017"/>
                    <a:pt x="334054" y="418278"/>
                  </a:cubicBezTo>
                  <a:lnTo>
                    <a:pt x="328887" y="427228"/>
                  </a:lnTo>
                  <a:cubicBezTo>
                    <a:pt x="325272" y="433489"/>
                    <a:pt x="325189" y="441316"/>
                    <a:pt x="328672" y="447652"/>
                  </a:cubicBezTo>
                  <a:lnTo>
                    <a:pt x="333773" y="456929"/>
                  </a:lnTo>
                  <a:cubicBezTo>
                    <a:pt x="334027" y="457392"/>
                    <a:pt x="334162" y="457915"/>
                    <a:pt x="334162" y="458441"/>
                  </a:cubicBezTo>
                  <a:lnTo>
                    <a:pt x="334162" y="486614"/>
                  </a:lnTo>
                  <a:cubicBezTo>
                    <a:pt x="334162" y="487140"/>
                    <a:pt x="334027" y="487663"/>
                    <a:pt x="333775" y="488121"/>
                  </a:cubicBezTo>
                  <a:lnTo>
                    <a:pt x="328671" y="497403"/>
                  </a:lnTo>
                  <a:cubicBezTo>
                    <a:pt x="325189" y="503741"/>
                    <a:pt x="325271" y="511567"/>
                    <a:pt x="328887" y="517825"/>
                  </a:cubicBezTo>
                  <a:lnTo>
                    <a:pt x="334054" y="526777"/>
                  </a:lnTo>
                  <a:cubicBezTo>
                    <a:pt x="337669" y="533036"/>
                    <a:pt x="344405" y="537020"/>
                    <a:pt x="351636" y="537173"/>
                  </a:cubicBezTo>
                  <a:lnTo>
                    <a:pt x="362221" y="537394"/>
                  </a:lnTo>
                  <a:cubicBezTo>
                    <a:pt x="362748" y="537406"/>
                    <a:pt x="363268" y="537551"/>
                    <a:pt x="363722" y="537813"/>
                  </a:cubicBezTo>
                  <a:lnTo>
                    <a:pt x="388121" y="551901"/>
                  </a:lnTo>
                  <a:cubicBezTo>
                    <a:pt x="388577" y="552163"/>
                    <a:pt x="388961" y="552539"/>
                    <a:pt x="389233" y="552989"/>
                  </a:cubicBezTo>
                  <a:lnTo>
                    <a:pt x="394719" y="562049"/>
                  </a:lnTo>
                  <a:cubicBezTo>
                    <a:pt x="397823" y="567173"/>
                    <a:pt x="403036" y="570689"/>
                    <a:pt x="408843" y="571744"/>
                  </a:cubicBezTo>
                  <a:lnTo>
                    <a:pt x="408843" y="585577"/>
                  </a:lnTo>
                  <a:lnTo>
                    <a:pt x="383283" y="585577"/>
                  </a:lnTo>
                  <a:cubicBezTo>
                    <a:pt x="378402" y="585577"/>
                    <a:pt x="374446" y="589532"/>
                    <a:pt x="374446" y="594413"/>
                  </a:cubicBezTo>
                  <a:cubicBezTo>
                    <a:pt x="374446" y="599295"/>
                    <a:pt x="378402" y="603250"/>
                    <a:pt x="383283" y="603250"/>
                  </a:cubicBezTo>
                  <a:lnTo>
                    <a:pt x="417680" y="603250"/>
                  </a:lnTo>
                  <a:cubicBezTo>
                    <a:pt x="422561" y="603250"/>
                    <a:pt x="426517" y="599295"/>
                    <a:pt x="426517" y="594413"/>
                  </a:cubicBezTo>
                  <a:lnTo>
                    <a:pt x="426517" y="571748"/>
                  </a:lnTo>
                  <a:cubicBezTo>
                    <a:pt x="432324" y="570692"/>
                    <a:pt x="437538" y="567176"/>
                    <a:pt x="440641" y="562052"/>
                  </a:cubicBezTo>
                  <a:lnTo>
                    <a:pt x="446129" y="552992"/>
                  </a:lnTo>
                  <a:cubicBezTo>
                    <a:pt x="446399" y="552544"/>
                    <a:pt x="446784" y="552169"/>
                    <a:pt x="447239" y="551905"/>
                  </a:cubicBezTo>
                  <a:lnTo>
                    <a:pt x="471635" y="537820"/>
                  </a:lnTo>
                  <a:cubicBezTo>
                    <a:pt x="472094" y="537555"/>
                    <a:pt x="472613" y="537410"/>
                    <a:pt x="473137" y="537399"/>
                  </a:cubicBezTo>
                  <a:lnTo>
                    <a:pt x="483728" y="537178"/>
                  </a:lnTo>
                  <a:cubicBezTo>
                    <a:pt x="490955" y="537024"/>
                    <a:pt x="497691" y="533041"/>
                    <a:pt x="501305" y="526781"/>
                  </a:cubicBezTo>
                  <a:lnTo>
                    <a:pt x="506473" y="517831"/>
                  </a:lnTo>
                  <a:cubicBezTo>
                    <a:pt x="510090" y="511568"/>
                    <a:pt x="510172" y="503741"/>
                    <a:pt x="506688" y="497406"/>
                  </a:cubicBezTo>
                  <a:close/>
                  <a:moveTo>
                    <a:pt x="486099" y="496640"/>
                  </a:moveTo>
                  <a:lnTo>
                    <a:pt x="491201" y="505921"/>
                  </a:lnTo>
                  <a:cubicBezTo>
                    <a:pt x="491725" y="506874"/>
                    <a:pt x="491714" y="508051"/>
                    <a:pt x="491169" y="508992"/>
                  </a:cubicBezTo>
                  <a:lnTo>
                    <a:pt x="486002" y="517942"/>
                  </a:lnTo>
                  <a:cubicBezTo>
                    <a:pt x="485457" y="518885"/>
                    <a:pt x="484444" y="519485"/>
                    <a:pt x="483358" y="519508"/>
                  </a:cubicBezTo>
                  <a:lnTo>
                    <a:pt x="472768" y="519729"/>
                  </a:lnTo>
                  <a:cubicBezTo>
                    <a:pt x="469277" y="519802"/>
                    <a:pt x="465833" y="520764"/>
                    <a:pt x="462804" y="522511"/>
                  </a:cubicBezTo>
                  <a:lnTo>
                    <a:pt x="438403" y="536599"/>
                  </a:lnTo>
                  <a:cubicBezTo>
                    <a:pt x="435375" y="538348"/>
                    <a:pt x="432818" y="540853"/>
                    <a:pt x="431012" y="543839"/>
                  </a:cubicBezTo>
                  <a:lnTo>
                    <a:pt x="425526" y="552898"/>
                  </a:lnTo>
                  <a:cubicBezTo>
                    <a:pt x="424961" y="553828"/>
                    <a:pt x="423935" y="554407"/>
                    <a:pt x="422849" y="554407"/>
                  </a:cubicBezTo>
                  <a:lnTo>
                    <a:pt x="412515" y="554407"/>
                  </a:lnTo>
                  <a:cubicBezTo>
                    <a:pt x="411427" y="554407"/>
                    <a:pt x="410401" y="553828"/>
                    <a:pt x="409838" y="552899"/>
                  </a:cubicBezTo>
                  <a:lnTo>
                    <a:pt x="404354" y="543842"/>
                  </a:lnTo>
                  <a:cubicBezTo>
                    <a:pt x="402546" y="540853"/>
                    <a:pt x="399989" y="538349"/>
                    <a:pt x="396961" y="536600"/>
                  </a:cubicBezTo>
                  <a:lnTo>
                    <a:pt x="372558" y="522510"/>
                  </a:lnTo>
                  <a:cubicBezTo>
                    <a:pt x="369532" y="520765"/>
                    <a:pt x="366087" y="519804"/>
                    <a:pt x="362593" y="519731"/>
                  </a:cubicBezTo>
                  <a:lnTo>
                    <a:pt x="352009" y="519509"/>
                  </a:lnTo>
                  <a:cubicBezTo>
                    <a:pt x="350919" y="519485"/>
                    <a:pt x="349906" y="518886"/>
                    <a:pt x="349362" y="517944"/>
                  </a:cubicBezTo>
                  <a:lnTo>
                    <a:pt x="344194" y="508992"/>
                  </a:lnTo>
                  <a:cubicBezTo>
                    <a:pt x="343650" y="508051"/>
                    <a:pt x="343638" y="506874"/>
                    <a:pt x="344162" y="505922"/>
                  </a:cubicBezTo>
                  <a:lnTo>
                    <a:pt x="349268" y="496637"/>
                  </a:lnTo>
                  <a:cubicBezTo>
                    <a:pt x="350949" y="493574"/>
                    <a:pt x="351838" y="490110"/>
                    <a:pt x="351838" y="486619"/>
                  </a:cubicBezTo>
                  <a:lnTo>
                    <a:pt x="351838" y="458445"/>
                  </a:lnTo>
                  <a:cubicBezTo>
                    <a:pt x="351838" y="454953"/>
                    <a:pt x="350949" y="451489"/>
                    <a:pt x="349265" y="448422"/>
                  </a:cubicBezTo>
                  <a:lnTo>
                    <a:pt x="344162" y="439141"/>
                  </a:lnTo>
                  <a:cubicBezTo>
                    <a:pt x="343639" y="438188"/>
                    <a:pt x="343651" y="437011"/>
                    <a:pt x="344194" y="436070"/>
                  </a:cubicBezTo>
                  <a:lnTo>
                    <a:pt x="349362" y="427120"/>
                  </a:lnTo>
                  <a:cubicBezTo>
                    <a:pt x="349906" y="426177"/>
                    <a:pt x="350919" y="425578"/>
                    <a:pt x="352007" y="425555"/>
                  </a:cubicBezTo>
                  <a:lnTo>
                    <a:pt x="362596" y="425334"/>
                  </a:lnTo>
                  <a:cubicBezTo>
                    <a:pt x="366091" y="425261"/>
                    <a:pt x="369538" y="424298"/>
                    <a:pt x="372561" y="422552"/>
                  </a:cubicBezTo>
                  <a:lnTo>
                    <a:pt x="396962" y="408465"/>
                  </a:lnTo>
                  <a:cubicBezTo>
                    <a:pt x="399987" y="406718"/>
                    <a:pt x="402543" y="404214"/>
                    <a:pt x="404352" y="401225"/>
                  </a:cubicBezTo>
                  <a:lnTo>
                    <a:pt x="409838" y="392167"/>
                  </a:lnTo>
                  <a:cubicBezTo>
                    <a:pt x="410402" y="391236"/>
                    <a:pt x="411428" y="390657"/>
                    <a:pt x="412515" y="390657"/>
                  </a:cubicBezTo>
                  <a:lnTo>
                    <a:pt x="422849" y="390657"/>
                  </a:lnTo>
                  <a:cubicBezTo>
                    <a:pt x="423936" y="390657"/>
                    <a:pt x="424963" y="391236"/>
                    <a:pt x="425526" y="392166"/>
                  </a:cubicBezTo>
                  <a:lnTo>
                    <a:pt x="431010" y="401224"/>
                  </a:lnTo>
                  <a:cubicBezTo>
                    <a:pt x="432820" y="404212"/>
                    <a:pt x="435377" y="406715"/>
                    <a:pt x="438404" y="408464"/>
                  </a:cubicBezTo>
                  <a:lnTo>
                    <a:pt x="462802" y="422551"/>
                  </a:lnTo>
                  <a:cubicBezTo>
                    <a:pt x="465827" y="424297"/>
                    <a:pt x="469273" y="425259"/>
                    <a:pt x="472769" y="425332"/>
                  </a:cubicBezTo>
                  <a:lnTo>
                    <a:pt x="483358" y="425554"/>
                  </a:lnTo>
                  <a:cubicBezTo>
                    <a:pt x="484444" y="425578"/>
                    <a:pt x="485457" y="426176"/>
                    <a:pt x="486002" y="427119"/>
                  </a:cubicBezTo>
                  <a:lnTo>
                    <a:pt x="491169" y="436068"/>
                  </a:lnTo>
                  <a:cubicBezTo>
                    <a:pt x="491714" y="437011"/>
                    <a:pt x="491727" y="438188"/>
                    <a:pt x="491201" y="439140"/>
                  </a:cubicBezTo>
                  <a:lnTo>
                    <a:pt x="486099" y="448421"/>
                  </a:lnTo>
                  <a:cubicBezTo>
                    <a:pt x="484414" y="451484"/>
                    <a:pt x="483525" y="454949"/>
                    <a:pt x="483525" y="458444"/>
                  </a:cubicBezTo>
                  <a:lnTo>
                    <a:pt x="483525" y="486618"/>
                  </a:lnTo>
                  <a:cubicBezTo>
                    <a:pt x="483525" y="490111"/>
                    <a:pt x="484416" y="493576"/>
                    <a:pt x="486099" y="4966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6502910" y="1658977"/>
              <a:ext cx="66623" cy="66620"/>
            </a:xfrm>
            <a:custGeom>
              <a:rect b="b" l="l" r="r" t="t"/>
              <a:pathLst>
                <a:path extrusionOk="0" h="88827" w="88831">
                  <a:moveTo>
                    <a:pt x="41546" y="86"/>
                  </a:moveTo>
                  <a:cubicBezTo>
                    <a:pt x="19318" y="1492"/>
                    <a:pt x="1496" y="19314"/>
                    <a:pt x="89" y="41544"/>
                  </a:cubicBezTo>
                  <a:cubicBezTo>
                    <a:pt x="-718" y="54310"/>
                    <a:pt x="3991" y="66803"/>
                    <a:pt x="13008" y="75820"/>
                  </a:cubicBezTo>
                  <a:cubicBezTo>
                    <a:pt x="21751" y="84563"/>
                    <a:pt x="34111" y="89562"/>
                    <a:pt x="47284" y="88739"/>
                  </a:cubicBezTo>
                  <a:lnTo>
                    <a:pt x="47285" y="88739"/>
                  </a:lnTo>
                  <a:cubicBezTo>
                    <a:pt x="69515" y="87334"/>
                    <a:pt x="87338" y="69511"/>
                    <a:pt x="88742" y="47280"/>
                  </a:cubicBezTo>
                  <a:cubicBezTo>
                    <a:pt x="89549" y="34515"/>
                    <a:pt x="84840" y="22021"/>
                    <a:pt x="75823" y="13006"/>
                  </a:cubicBezTo>
                  <a:cubicBezTo>
                    <a:pt x="66806" y="3990"/>
                    <a:pt x="54318" y="-707"/>
                    <a:pt x="41546" y="86"/>
                  </a:cubicBezTo>
                  <a:close/>
                  <a:moveTo>
                    <a:pt x="71103" y="46165"/>
                  </a:moveTo>
                  <a:cubicBezTo>
                    <a:pt x="70258" y="59535"/>
                    <a:pt x="59540" y="70254"/>
                    <a:pt x="46170" y="71099"/>
                  </a:cubicBezTo>
                  <a:cubicBezTo>
                    <a:pt x="38458" y="71600"/>
                    <a:pt x="30934" y="68751"/>
                    <a:pt x="25506" y="63322"/>
                  </a:cubicBezTo>
                  <a:cubicBezTo>
                    <a:pt x="20076" y="57892"/>
                    <a:pt x="17242" y="50360"/>
                    <a:pt x="17728" y="42658"/>
                  </a:cubicBezTo>
                  <a:cubicBezTo>
                    <a:pt x="18573" y="29287"/>
                    <a:pt x="29291" y="18569"/>
                    <a:pt x="42661" y="17724"/>
                  </a:cubicBezTo>
                  <a:cubicBezTo>
                    <a:pt x="50297" y="17231"/>
                    <a:pt x="57867" y="20042"/>
                    <a:pt x="63325" y="25502"/>
                  </a:cubicBezTo>
                  <a:cubicBezTo>
                    <a:pt x="68756" y="30931"/>
                    <a:pt x="71589" y="38462"/>
                    <a:pt x="71103" y="46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6272956" y="1680105"/>
              <a:ext cx="26464" cy="13255"/>
            </a:xfrm>
            <a:custGeom>
              <a:rect b="b" l="l" r="r" t="t"/>
              <a:pathLst>
                <a:path extrusionOk="0" h="17673" w="35285">
                  <a:moveTo>
                    <a:pt x="264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449" y="17673"/>
                  </a:lnTo>
                  <a:cubicBezTo>
                    <a:pt x="31330" y="17673"/>
                    <a:pt x="35285" y="13718"/>
                    <a:pt x="35285" y="8837"/>
                  </a:cubicBezTo>
                  <a:cubicBezTo>
                    <a:pt x="35285" y="3955"/>
                    <a:pt x="31330" y="0"/>
                    <a:pt x="2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6307006" y="1680105"/>
              <a:ext cx="107143" cy="13255"/>
            </a:xfrm>
            <a:custGeom>
              <a:rect b="b" l="l" r="r" t="t"/>
              <a:pathLst>
                <a:path extrusionOk="0" h="17673" w="142858">
                  <a:moveTo>
                    <a:pt x="13402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022" y="17673"/>
                  </a:lnTo>
                  <a:cubicBezTo>
                    <a:pt x="138903" y="17673"/>
                    <a:pt x="142858" y="13718"/>
                    <a:pt x="142858" y="8837"/>
                  </a:cubicBezTo>
                  <a:cubicBezTo>
                    <a:pt x="142858" y="3955"/>
                    <a:pt x="138903" y="0"/>
                    <a:pt x="13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6272956" y="1700843"/>
              <a:ext cx="26464" cy="13255"/>
            </a:xfrm>
            <a:custGeom>
              <a:rect b="b" l="l" r="r" t="t"/>
              <a:pathLst>
                <a:path extrusionOk="0" h="17673" w="35285">
                  <a:moveTo>
                    <a:pt x="264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449" y="17673"/>
                  </a:lnTo>
                  <a:cubicBezTo>
                    <a:pt x="31330" y="17673"/>
                    <a:pt x="35285" y="13718"/>
                    <a:pt x="35285" y="8837"/>
                  </a:cubicBezTo>
                  <a:cubicBezTo>
                    <a:pt x="35285" y="3955"/>
                    <a:pt x="31330" y="0"/>
                    <a:pt x="2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6307006" y="1700843"/>
              <a:ext cx="107143" cy="13255"/>
            </a:xfrm>
            <a:custGeom>
              <a:rect b="b" l="l" r="r" t="t"/>
              <a:pathLst>
                <a:path extrusionOk="0" h="17673" w="142858">
                  <a:moveTo>
                    <a:pt x="13402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022" y="17673"/>
                  </a:lnTo>
                  <a:cubicBezTo>
                    <a:pt x="138903" y="17673"/>
                    <a:pt x="142858" y="13718"/>
                    <a:pt x="142858" y="8837"/>
                  </a:cubicBezTo>
                  <a:cubicBezTo>
                    <a:pt x="142858" y="3955"/>
                    <a:pt x="138903" y="0"/>
                    <a:pt x="13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6272956" y="1721582"/>
              <a:ext cx="26464" cy="13255"/>
            </a:xfrm>
            <a:custGeom>
              <a:rect b="b" l="l" r="r" t="t"/>
              <a:pathLst>
                <a:path extrusionOk="0" h="17673" w="35285">
                  <a:moveTo>
                    <a:pt x="2644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449" y="17673"/>
                  </a:lnTo>
                  <a:cubicBezTo>
                    <a:pt x="31330" y="17673"/>
                    <a:pt x="35285" y="13718"/>
                    <a:pt x="35285" y="8837"/>
                  </a:cubicBezTo>
                  <a:cubicBezTo>
                    <a:pt x="35285" y="3955"/>
                    <a:pt x="31330" y="0"/>
                    <a:pt x="26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6307006" y="1721582"/>
              <a:ext cx="107143" cy="13255"/>
            </a:xfrm>
            <a:custGeom>
              <a:rect b="b" l="l" r="r" t="t"/>
              <a:pathLst>
                <a:path extrusionOk="0" h="17673" w="142858">
                  <a:moveTo>
                    <a:pt x="13402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022" y="17673"/>
                  </a:lnTo>
                  <a:cubicBezTo>
                    <a:pt x="138903" y="17673"/>
                    <a:pt x="142858" y="13718"/>
                    <a:pt x="142858" y="8837"/>
                  </a:cubicBezTo>
                  <a:cubicBezTo>
                    <a:pt x="142858" y="3955"/>
                    <a:pt x="138903" y="0"/>
                    <a:pt x="13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7" name="Google Shape;2267;p35"/>
          <p:cNvGrpSpPr/>
          <p:nvPr/>
        </p:nvGrpSpPr>
        <p:grpSpPr>
          <a:xfrm>
            <a:off x="1028803" y="1373258"/>
            <a:ext cx="452437" cy="381697"/>
            <a:chOff x="1028803" y="1373258"/>
            <a:chExt cx="452437" cy="381697"/>
          </a:xfrm>
        </p:grpSpPr>
        <p:sp>
          <p:nvSpPr>
            <p:cNvPr id="2268" name="Google Shape;2268;p35"/>
            <p:cNvSpPr/>
            <p:nvPr/>
          </p:nvSpPr>
          <p:spPr>
            <a:xfrm>
              <a:off x="1053430" y="1442767"/>
              <a:ext cx="99775" cy="13255"/>
            </a:xfrm>
            <a:custGeom>
              <a:rect b="b" l="l" r="r" t="t"/>
              <a:pathLst>
                <a:path extrusionOk="0" h="17673" w="133034">
                  <a:moveTo>
                    <a:pt x="8837" y="17673"/>
                  </a:moveTo>
                  <a:lnTo>
                    <a:pt x="124198" y="17673"/>
                  </a:lnTo>
                  <a:cubicBezTo>
                    <a:pt x="129079" y="17673"/>
                    <a:pt x="133034" y="13718"/>
                    <a:pt x="133034" y="8837"/>
                  </a:cubicBezTo>
                  <a:cubicBezTo>
                    <a:pt x="133034" y="3955"/>
                    <a:pt x="129079" y="0"/>
                    <a:pt x="12419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1085552" y="1468539"/>
              <a:ext cx="67654" cy="13255"/>
            </a:xfrm>
            <a:custGeom>
              <a:rect b="b" l="l" r="r" t="t"/>
              <a:pathLst>
                <a:path extrusionOk="0" h="17673" w="90205">
                  <a:moveTo>
                    <a:pt x="8136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369" y="17673"/>
                  </a:lnTo>
                  <a:cubicBezTo>
                    <a:pt x="86251" y="17673"/>
                    <a:pt x="90206" y="13718"/>
                    <a:pt x="90206" y="8837"/>
                  </a:cubicBezTo>
                  <a:cubicBezTo>
                    <a:pt x="90206" y="3955"/>
                    <a:pt x="86249" y="0"/>
                    <a:pt x="8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1053429" y="1468539"/>
              <a:ext cx="26226" cy="13255"/>
            </a:xfrm>
            <a:custGeom>
              <a:rect b="b" l="l" r="r" t="t"/>
              <a:pathLst>
                <a:path extrusionOk="0" h="17673" w="34968">
                  <a:moveTo>
                    <a:pt x="8837" y="17673"/>
                  </a:moveTo>
                  <a:lnTo>
                    <a:pt x="26132" y="17673"/>
                  </a:lnTo>
                  <a:cubicBezTo>
                    <a:pt x="31013" y="17673"/>
                    <a:pt x="34968" y="13718"/>
                    <a:pt x="34968" y="8837"/>
                  </a:cubicBezTo>
                  <a:cubicBezTo>
                    <a:pt x="34968" y="3955"/>
                    <a:pt x="31013" y="0"/>
                    <a:pt x="26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1053430" y="1493142"/>
              <a:ext cx="99775" cy="13255"/>
            </a:xfrm>
            <a:custGeom>
              <a:rect b="b" l="l" r="r" t="t"/>
              <a:pathLst>
                <a:path extrusionOk="0" h="17673" w="133034">
                  <a:moveTo>
                    <a:pt x="8837" y="17673"/>
                  </a:moveTo>
                  <a:lnTo>
                    <a:pt x="124198" y="17673"/>
                  </a:lnTo>
                  <a:cubicBezTo>
                    <a:pt x="129079" y="17673"/>
                    <a:pt x="133034" y="13718"/>
                    <a:pt x="133034" y="8837"/>
                  </a:cubicBezTo>
                  <a:cubicBezTo>
                    <a:pt x="133034" y="3955"/>
                    <a:pt x="129079" y="0"/>
                    <a:pt x="12419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1085552" y="1518912"/>
              <a:ext cx="67654" cy="13255"/>
            </a:xfrm>
            <a:custGeom>
              <a:rect b="b" l="l" r="r" t="t"/>
              <a:pathLst>
                <a:path extrusionOk="0" h="17673" w="90205">
                  <a:moveTo>
                    <a:pt x="8136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369" y="17673"/>
                  </a:lnTo>
                  <a:cubicBezTo>
                    <a:pt x="86251" y="17673"/>
                    <a:pt x="90206" y="13718"/>
                    <a:pt x="90206" y="8837"/>
                  </a:cubicBezTo>
                  <a:cubicBezTo>
                    <a:pt x="90206" y="3955"/>
                    <a:pt x="86249" y="0"/>
                    <a:pt x="8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1053429" y="1518912"/>
              <a:ext cx="26226" cy="13255"/>
            </a:xfrm>
            <a:custGeom>
              <a:rect b="b" l="l" r="r" t="t"/>
              <a:pathLst>
                <a:path extrusionOk="0" h="17673" w="34968">
                  <a:moveTo>
                    <a:pt x="8837" y="17673"/>
                  </a:moveTo>
                  <a:lnTo>
                    <a:pt x="26132" y="17673"/>
                  </a:lnTo>
                  <a:cubicBezTo>
                    <a:pt x="31013" y="17673"/>
                    <a:pt x="34968" y="13718"/>
                    <a:pt x="34968" y="8837"/>
                  </a:cubicBezTo>
                  <a:cubicBezTo>
                    <a:pt x="34968" y="3955"/>
                    <a:pt x="31013" y="0"/>
                    <a:pt x="26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1053430" y="1543516"/>
              <a:ext cx="99775" cy="13255"/>
            </a:xfrm>
            <a:custGeom>
              <a:rect b="b" l="l" r="r" t="t"/>
              <a:pathLst>
                <a:path extrusionOk="0" h="17673" w="133034">
                  <a:moveTo>
                    <a:pt x="8837" y="17673"/>
                  </a:moveTo>
                  <a:lnTo>
                    <a:pt x="124198" y="17673"/>
                  </a:lnTo>
                  <a:cubicBezTo>
                    <a:pt x="129079" y="17673"/>
                    <a:pt x="133034" y="13718"/>
                    <a:pt x="133034" y="8837"/>
                  </a:cubicBezTo>
                  <a:cubicBezTo>
                    <a:pt x="133034" y="3955"/>
                    <a:pt x="129079" y="0"/>
                    <a:pt x="12419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1085552" y="1569287"/>
              <a:ext cx="67654" cy="13255"/>
            </a:xfrm>
            <a:custGeom>
              <a:rect b="b" l="l" r="r" t="t"/>
              <a:pathLst>
                <a:path extrusionOk="0" h="17673" w="90205">
                  <a:moveTo>
                    <a:pt x="8136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369" y="17673"/>
                  </a:lnTo>
                  <a:cubicBezTo>
                    <a:pt x="86251" y="17673"/>
                    <a:pt x="90206" y="13718"/>
                    <a:pt x="90206" y="8837"/>
                  </a:cubicBezTo>
                  <a:cubicBezTo>
                    <a:pt x="90206" y="3955"/>
                    <a:pt x="86249" y="0"/>
                    <a:pt x="8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1053429" y="1569287"/>
              <a:ext cx="26226" cy="13255"/>
            </a:xfrm>
            <a:custGeom>
              <a:rect b="b" l="l" r="r" t="t"/>
              <a:pathLst>
                <a:path extrusionOk="0" h="17673" w="34968">
                  <a:moveTo>
                    <a:pt x="8837" y="17673"/>
                  </a:moveTo>
                  <a:lnTo>
                    <a:pt x="26132" y="17673"/>
                  </a:lnTo>
                  <a:cubicBezTo>
                    <a:pt x="31013" y="17673"/>
                    <a:pt x="34968" y="13718"/>
                    <a:pt x="34968" y="8837"/>
                  </a:cubicBezTo>
                  <a:cubicBezTo>
                    <a:pt x="34968" y="3955"/>
                    <a:pt x="31013" y="0"/>
                    <a:pt x="2613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1053429" y="1643331"/>
              <a:ext cx="26226" cy="13255"/>
            </a:xfrm>
            <a:custGeom>
              <a:rect b="b" l="l" r="r" t="t"/>
              <a:pathLst>
                <a:path extrusionOk="0" h="17673" w="34968">
                  <a:moveTo>
                    <a:pt x="261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132" y="17673"/>
                  </a:lnTo>
                  <a:cubicBezTo>
                    <a:pt x="31013" y="17673"/>
                    <a:pt x="34968" y="13718"/>
                    <a:pt x="34968" y="8837"/>
                  </a:cubicBezTo>
                  <a:cubicBezTo>
                    <a:pt x="34968" y="3955"/>
                    <a:pt x="31012" y="0"/>
                    <a:pt x="26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1085552" y="1643331"/>
              <a:ext cx="67654" cy="13255"/>
            </a:xfrm>
            <a:custGeom>
              <a:rect b="b" l="l" r="r" t="t"/>
              <a:pathLst>
                <a:path extrusionOk="0" h="17673" w="90205">
                  <a:moveTo>
                    <a:pt x="8136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369" y="17673"/>
                  </a:lnTo>
                  <a:cubicBezTo>
                    <a:pt x="86251" y="17673"/>
                    <a:pt x="90206" y="13718"/>
                    <a:pt x="90206" y="8837"/>
                  </a:cubicBezTo>
                  <a:cubicBezTo>
                    <a:pt x="90206" y="3955"/>
                    <a:pt x="86249" y="0"/>
                    <a:pt x="8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1085552" y="1666133"/>
              <a:ext cx="67654" cy="13255"/>
            </a:xfrm>
            <a:custGeom>
              <a:rect b="b" l="l" r="r" t="t"/>
              <a:pathLst>
                <a:path extrusionOk="0" h="17673" w="90205">
                  <a:moveTo>
                    <a:pt x="8136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369" y="17673"/>
                  </a:lnTo>
                  <a:cubicBezTo>
                    <a:pt x="86251" y="17673"/>
                    <a:pt x="90206" y="13718"/>
                    <a:pt x="90206" y="8837"/>
                  </a:cubicBezTo>
                  <a:cubicBezTo>
                    <a:pt x="90206" y="3955"/>
                    <a:pt x="86249" y="0"/>
                    <a:pt x="8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1085552" y="1688934"/>
              <a:ext cx="67654" cy="13255"/>
            </a:xfrm>
            <a:custGeom>
              <a:rect b="b" l="l" r="r" t="t"/>
              <a:pathLst>
                <a:path extrusionOk="0" h="17673" w="90205">
                  <a:moveTo>
                    <a:pt x="8136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369" y="17673"/>
                  </a:lnTo>
                  <a:cubicBezTo>
                    <a:pt x="86251" y="17673"/>
                    <a:pt x="90206" y="13718"/>
                    <a:pt x="90206" y="8837"/>
                  </a:cubicBezTo>
                  <a:cubicBezTo>
                    <a:pt x="90206" y="3955"/>
                    <a:pt x="86249" y="0"/>
                    <a:pt x="8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1085552" y="1711735"/>
              <a:ext cx="67654" cy="13255"/>
            </a:xfrm>
            <a:custGeom>
              <a:rect b="b" l="l" r="r" t="t"/>
              <a:pathLst>
                <a:path extrusionOk="0" h="17673" w="90205">
                  <a:moveTo>
                    <a:pt x="81368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81369" y="17673"/>
                  </a:lnTo>
                  <a:cubicBezTo>
                    <a:pt x="86251" y="17673"/>
                    <a:pt x="90206" y="13718"/>
                    <a:pt x="90206" y="8837"/>
                  </a:cubicBezTo>
                  <a:cubicBezTo>
                    <a:pt x="90206" y="3955"/>
                    <a:pt x="86249" y="0"/>
                    <a:pt x="8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1198804" y="1426079"/>
              <a:ext cx="67031" cy="67031"/>
            </a:xfrm>
            <a:custGeom>
              <a:rect b="b" l="l" r="r" t="t"/>
              <a:pathLst>
                <a:path extrusionOk="0" h="89374" w="89374">
                  <a:moveTo>
                    <a:pt x="89374" y="44688"/>
                  </a:moveTo>
                  <a:cubicBezTo>
                    <a:pt x="89374" y="20047"/>
                    <a:pt x="69328" y="0"/>
                    <a:pt x="44688" y="0"/>
                  </a:cubicBezTo>
                  <a:cubicBezTo>
                    <a:pt x="20047" y="0"/>
                    <a:pt x="0" y="20047"/>
                    <a:pt x="0" y="44688"/>
                  </a:cubicBezTo>
                  <a:cubicBezTo>
                    <a:pt x="0" y="69328"/>
                    <a:pt x="20047" y="89374"/>
                    <a:pt x="44688" y="89374"/>
                  </a:cubicBezTo>
                  <a:cubicBezTo>
                    <a:pt x="69328" y="89374"/>
                    <a:pt x="89374" y="69328"/>
                    <a:pt x="89374" y="44688"/>
                  </a:cubicBezTo>
                  <a:close/>
                  <a:moveTo>
                    <a:pt x="17675" y="44688"/>
                  </a:moveTo>
                  <a:cubicBezTo>
                    <a:pt x="17675" y="29791"/>
                    <a:pt x="29793" y="17673"/>
                    <a:pt x="44689" y="17673"/>
                  </a:cubicBezTo>
                  <a:cubicBezTo>
                    <a:pt x="59584" y="17673"/>
                    <a:pt x="71702" y="29791"/>
                    <a:pt x="71702" y="44688"/>
                  </a:cubicBezTo>
                  <a:cubicBezTo>
                    <a:pt x="71702" y="59583"/>
                    <a:pt x="59584" y="71701"/>
                    <a:pt x="44689" y="71701"/>
                  </a:cubicBezTo>
                  <a:cubicBezTo>
                    <a:pt x="29793" y="71701"/>
                    <a:pt x="17675" y="59583"/>
                    <a:pt x="17675" y="446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1184995" y="1512945"/>
              <a:ext cx="26042" cy="13255"/>
            </a:xfrm>
            <a:custGeom>
              <a:rect b="b" l="l" r="r" t="t"/>
              <a:pathLst>
                <a:path extrusionOk="0" h="17673" w="34722">
                  <a:moveTo>
                    <a:pt x="258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5886" y="17673"/>
                  </a:lnTo>
                  <a:cubicBezTo>
                    <a:pt x="30767" y="17673"/>
                    <a:pt x="34722" y="13718"/>
                    <a:pt x="34722" y="8837"/>
                  </a:cubicBezTo>
                  <a:cubicBezTo>
                    <a:pt x="34722" y="3955"/>
                    <a:pt x="30766" y="0"/>
                    <a:pt x="25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1218276" y="1512945"/>
              <a:ext cx="61367" cy="13255"/>
            </a:xfrm>
            <a:custGeom>
              <a:rect b="b" l="l" r="r" t="t"/>
              <a:pathLst>
                <a:path extrusionOk="0" h="17673" w="81822">
                  <a:moveTo>
                    <a:pt x="729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2986" y="17673"/>
                  </a:lnTo>
                  <a:cubicBezTo>
                    <a:pt x="77868" y="17673"/>
                    <a:pt x="81823" y="13718"/>
                    <a:pt x="81823" y="8837"/>
                  </a:cubicBezTo>
                  <a:cubicBezTo>
                    <a:pt x="81823" y="3955"/>
                    <a:pt x="77868" y="0"/>
                    <a:pt x="7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1184995" y="1537573"/>
              <a:ext cx="26042" cy="13255"/>
            </a:xfrm>
            <a:custGeom>
              <a:rect b="b" l="l" r="r" t="t"/>
              <a:pathLst>
                <a:path extrusionOk="0" h="17673" w="34722">
                  <a:moveTo>
                    <a:pt x="258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5886" y="17673"/>
                  </a:lnTo>
                  <a:cubicBezTo>
                    <a:pt x="30767" y="17673"/>
                    <a:pt x="34722" y="13718"/>
                    <a:pt x="34722" y="8837"/>
                  </a:cubicBezTo>
                  <a:cubicBezTo>
                    <a:pt x="34722" y="3955"/>
                    <a:pt x="30766" y="0"/>
                    <a:pt x="25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1218276" y="1537573"/>
              <a:ext cx="61367" cy="13255"/>
            </a:xfrm>
            <a:custGeom>
              <a:rect b="b" l="l" r="r" t="t"/>
              <a:pathLst>
                <a:path extrusionOk="0" h="17673" w="81822">
                  <a:moveTo>
                    <a:pt x="729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2986" y="17673"/>
                  </a:lnTo>
                  <a:cubicBezTo>
                    <a:pt x="77868" y="17673"/>
                    <a:pt x="81823" y="13718"/>
                    <a:pt x="81823" y="8837"/>
                  </a:cubicBezTo>
                  <a:cubicBezTo>
                    <a:pt x="81823" y="3955"/>
                    <a:pt x="77868" y="0"/>
                    <a:pt x="7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1184995" y="1562201"/>
              <a:ext cx="26042" cy="13255"/>
            </a:xfrm>
            <a:custGeom>
              <a:rect b="b" l="l" r="r" t="t"/>
              <a:pathLst>
                <a:path extrusionOk="0" h="17673" w="34722">
                  <a:moveTo>
                    <a:pt x="258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5886" y="17673"/>
                  </a:lnTo>
                  <a:cubicBezTo>
                    <a:pt x="30767" y="17673"/>
                    <a:pt x="34722" y="13718"/>
                    <a:pt x="34722" y="8837"/>
                  </a:cubicBezTo>
                  <a:cubicBezTo>
                    <a:pt x="34722" y="3955"/>
                    <a:pt x="30766" y="0"/>
                    <a:pt x="25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1218276" y="1562201"/>
              <a:ext cx="61367" cy="13255"/>
            </a:xfrm>
            <a:custGeom>
              <a:rect b="b" l="l" r="r" t="t"/>
              <a:pathLst>
                <a:path extrusionOk="0" h="17673" w="81822">
                  <a:moveTo>
                    <a:pt x="729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2986" y="17673"/>
                  </a:lnTo>
                  <a:cubicBezTo>
                    <a:pt x="77868" y="17673"/>
                    <a:pt x="81823" y="13718"/>
                    <a:pt x="81823" y="8837"/>
                  </a:cubicBezTo>
                  <a:cubicBezTo>
                    <a:pt x="81823" y="3955"/>
                    <a:pt x="77868" y="0"/>
                    <a:pt x="7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1184995" y="1586829"/>
              <a:ext cx="26042" cy="13255"/>
            </a:xfrm>
            <a:custGeom>
              <a:rect b="b" l="l" r="r" t="t"/>
              <a:pathLst>
                <a:path extrusionOk="0" h="17673" w="34722">
                  <a:moveTo>
                    <a:pt x="258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5886" y="17673"/>
                  </a:lnTo>
                  <a:cubicBezTo>
                    <a:pt x="30767" y="17673"/>
                    <a:pt x="34722" y="13718"/>
                    <a:pt x="34722" y="8837"/>
                  </a:cubicBezTo>
                  <a:cubicBezTo>
                    <a:pt x="34722" y="3955"/>
                    <a:pt x="30766" y="0"/>
                    <a:pt x="25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1218276" y="1586829"/>
              <a:ext cx="61367" cy="13255"/>
            </a:xfrm>
            <a:custGeom>
              <a:rect b="b" l="l" r="r" t="t"/>
              <a:pathLst>
                <a:path extrusionOk="0" h="17673" w="81822">
                  <a:moveTo>
                    <a:pt x="729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2986" y="17673"/>
                  </a:lnTo>
                  <a:cubicBezTo>
                    <a:pt x="77868" y="17673"/>
                    <a:pt x="81823" y="13718"/>
                    <a:pt x="81823" y="8837"/>
                  </a:cubicBezTo>
                  <a:cubicBezTo>
                    <a:pt x="81823" y="3955"/>
                    <a:pt x="77868" y="0"/>
                    <a:pt x="7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1184995" y="1611456"/>
              <a:ext cx="26042" cy="13255"/>
            </a:xfrm>
            <a:custGeom>
              <a:rect b="b" l="l" r="r" t="t"/>
              <a:pathLst>
                <a:path extrusionOk="0" h="17673" w="34722">
                  <a:moveTo>
                    <a:pt x="258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5886" y="17673"/>
                  </a:lnTo>
                  <a:cubicBezTo>
                    <a:pt x="30767" y="17673"/>
                    <a:pt x="34722" y="13718"/>
                    <a:pt x="34722" y="8837"/>
                  </a:cubicBezTo>
                  <a:cubicBezTo>
                    <a:pt x="34722" y="3955"/>
                    <a:pt x="30766" y="0"/>
                    <a:pt x="25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1218276" y="1611456"/>
              <a:ext cx="61367" cy="13255"/>
            </a:xfrm>
            <a:custGeom>
              <a:rect b="b" l="l" r="r" t="t"/>
              <a:pathLst>
                <a:path extrusionOk="0" h="17673" w="81822">
                  <a:moveTo>
                    <a:pt x="729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2986" y="17673"/>
                  </a:lnTo>
                  <a:cubicBezTo>
                    <a:pt x="77868" y="17673"/>
                    <a:pt x="81823" y="13718"/>
                    <a:pt x="81823" y="8837"/>
                  </a:cubicBezTo>
                  <a:cubicBezTo>
                    <a:pt x="81823" y="3955"/>
                    <a:pt x="77868" y="0"/>
                    <a:pt x="7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1184995" y="1636085"/>
              <a:ext cx="26042" cy="13255"/>
            </a:xfrm>
            <a:custGeom>
              <a:rect b="b" l="l" r="r" t="t"/>
              <a:pathLst>
                <a:path extrusionOk="0" h="17673" w="34722">
                  <a:moveTo>
                    <a:pt x="258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5886" y="17673"/>
                  </a:lnTo>
                  <a:cubicBezTo>
                    <a:pt x="30767" y="17673"/>
                    <a:pt x="34722" y="13718"/>
                    <a:pt x="34722" y="8837"/>
                  </a:cubicBezTo>
                  <a:cubicBezTo>
                    <a:pt x="34722" y="3955"/>
                    <a:pt x="30766" y="0"/>
                    <a:pt x="25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1218276" y="1636085"/>
              <a:ext cx="61367" cy="13255"/>
            </a:xfrm>
            <a:custGeom>
              <a:rect b="b" l="l" r="r" t="t"/>
              <a:pathLst>
                <a:path extrusionOk="0" h="17673" w="81822">
                  <a:moveTo>
                    <a:pt x="729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2986" y="17673"/>
                  </a:lnTo>
                  <a:cubicBezTo>
                    <a:pt x="77868" y="17673"/>
                    <a:pt x="81823" y="13718"/>
                    <a:pt x="81823" y="8837"/>
                  </a:cubicBezTo>
                  <a:cubicBezTo>
                    <a:pt x="81823" y="3955"/>
                    <a:pt x="77868" y="0"/>
                    <a:pt x="7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1184995" y="1660712"/>
              <a:ext cx="26042" cy="13255"/>
            </a:xfrm>
            <a:custGeom>
              <a:rect b="b" l="l" r="r" t="t"/>
              <a:pathLst>
                <a:path extrusionOk="0" h="17673" w="34722">
                  <a:moveTo>
                    <a:pt x="258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5886" y="17673"/>
                  </a:lnTo>
                  <a:cubicBezTo>
                    <a:pt x="30767" y="17673"/>
                    <a:pt x="34722" y="13718"/>
                    <a:pt x="34722" y="8837"/>
                  </a:cubicBezTo>
                  <a:cubicBezTo>
                    <a:pt x="34722" y="3955"/>
                    <a:pt x="30766" y="0"/>
                    <a:pt x="25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1218276" y="1660712"/>
              <a:ext cx="61367" cy="13255"/>
            </a:xfrm>
            <a:custGeom>
              <a:rect b="b" l="l" r="r" t="t"/>
              <a:pathLst>
                <a:path extrusionOk="0" h="17673" w="81822">
                  <a:moveTo>
                    <a:pt x="729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2986" y="17673"/>
                  </a:lnTo>
                  <a:cubicBezTo>
                    <a:pt x="77868" y="17673"/>
                    <a:pt x="81823" y="13718"/>
                    <a:pt x="81823" y="8837"/>
                  </a:cubicBezTo>
                  <a:cubicBezTo>
                    <a:pt x="81823" y="3955"/>
                    <a:pt x="77868" y="0"/>
                    <a:pt x="7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1184995" y="1685340"/>
              <a:ext cx="26042" cy="13255"/>
            </a:xfrm>
            <a:custGeom>
              <a:rect b="b" l="l" r="r" t="t"/>
              <a:pathLst>
                <a:path extrusionOk="0" h="17673" w="34722">
                  <a:moveTo>
                    <a:pt x="258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5886" y="17673"/>
                  </a:lnTo>
                  <a:cubicBezTo>
                    <a:pt x="30767" y="17673"/>
                    <a:pt x="34722" y="13718"/>
                    <a:pt x="34722" y="8837"/>
                  </a:cubicBezTo>
                  <a:cubicBezTo>
                    <a:pt x="34722" y="3955"/>
                    <a:pt x="30766" y="0"/>
                    <a:pt x="25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1218276" y="1685340"/>
              <a:ext cx="61367" cy="13255"/>
            </a:xfrm>
            <a:custGeom>
              <a:rect b="b" l="l" r="r" t="t"/>
              <a:pathLst>
                <a:path extrusionOk="0" h="17673" w="81822">
                  <a:moveTo>
                    <a:pt x="729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2986" y="17673"/>
                  </a:lnTo>
                  <a:cubicBezTo>
                    <a:pt x="77868" y="17673"/>
                    <a:pt x="81823" y="13718"/>
                    <a:pt x="81823" y="8837"/>
                  </a:cubicBezTo>
                  <a:cubicBezTo>
                    <a:pt x="81823" y="3955"/>
                    <a:pt x="77868" y="0"/>
                    <a:pt x="7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1184995" y="1709967"/>
              <a:ext cx="26042" cy="13255"/>
            </a:xfrm>
            <a:custGeom>
              <a:rect b="b" l="l" r="r" t="t"/>
              <a:pathLst>
                <a:path extrusionOk="0" h="17673" w="34722">
                  <a:moveTo>
                    <a:pt x="258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5886" y="17673"/>
                  </a:lnTo>
                  <a:cubicBezTo>
                    <a:pt x="30767" y="17673"/>
                    <a:pt x="34722" y="13718"/>
                    <a:pt x="34722" y="8837"/>
                  </a:cubicBezTo>
                  <a:cubicBezTo>
                    <a:pt x="34722" y="3955"/>
                    <a:pt x="30766" y="0"/>
                    <a:pt x="25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1218276" y="1709967"/>
              <a:ext cx="61367" cy="13255"/>
            </a:xfrm>
            <a:custGeom>
              <a:rect b="b" l="l" r="r" t="t"/>
              <a:pathLst>
                <a:path extrusionOk="0" h="17673" w="81822">
                  <a:moveTo>
                    <a:pt x="7298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2986" y="17673"/>
                  </a:lnTo>
                  <a:cubicBezTo>
                    <a:pt x="77868" y="17673"/>
                    <a:pt x="81823" y="13718"/>
                    <a:pt x="81823" y="8837"/>
                  </a:cubicBezTo>
                  <a:cubicBezTo>
                    <a:pt x="81823" y="3955"/>
                    <a:pt x="77868" y="0"/>
                    <a:pt x="729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1341267" y="1527812"/>
              <a:ext cx="85514" cy="98018"/>
            </a:xfrm>
            <a:custGeom>
              <a:rect b="b" l="l" r="r" t="t"/>
              <a:pathLst>
                <a:path extrusionOk="0" h="130691" w="114018">
                  <a:moveTo>
                    <a:pt x="0" y="69652"/>
                  </a:moveTo>
                  <a:cubicBezTo>
                    <a:pt x="0" y="94118"/>
                    <a:pt x="19904" y="114020"/>
                    <a:pt x="44367" y="114020"/>
                  </a:cubicBezTo>
                  <a:cubicBezTo>
                    <a:pt x="49405" y="114020"/>
                    <a:pt x="54383" y="113164"/>
                    <a:pt x="59089" y="111509"/>
                  </a:cubicBezTo>
                  <a:lnTo>
                    <a:pt x="67981" y="126388"/>
                  </a:lnTo>
                  <a:cubicBezTo>
                    <a:pt x="70490" y="130585"/>
                    <a:pt x="75920" y="131937"/>
                    <a:pt x="80099" y="129440"/>
                  </a:cubicBezTo>
                  <a:cubicBezTo>
                    <a:pt x="101022" y="116936"/>
                    <a:pt x="114019" y="94026"/>
                    <a:pt x="114019" y="69652"/>
                  </a:cubicBezTo>
                  <a:cubicBezTo>
                    <a:pt x="114019" y="31245"/>
                    <a:pt x="82773" y="0"/>
                    <a:pt x="44367" y="0"/>
                  </a:cubicBezTo>
                  <a:cubicBezTo>
                    <a:pt x="39486" y="0"/>
                    <a:pt x="35530" y="3955"/>
                    <a:pt x="35530" y="8837"/>
                  </a:cubicBezTo>
                  <a:lnTo>
                    <a:pt x="35530" y="26168"/>
                  </a:lnTo>
                  <a:cubicBezTo>
                    <a:pt x="15285" y="30277"/>
                    <a:pt x="0" y="48213"/>
                    <a:pt x="0" y="69652"/>
                  </a:cubicBezTo>
                  <a:close/>
                  <a:moveTo>
                    <a:pt x="53204" y="18425"/>
                  </a:moveTo>
                  <a:cubicBezTo>
                    <a:pt x="77670" y="22634"/>
                    <a:pt x="96346" y="44003"/>
                    <a:pt x="96346" y="69653"/>
                  </a:cubicBezTo>
                  <a:cubicBezTo>
                    <a:pt x="96346" y="84857"/>
                    <a:pt x="89567" y="99299"/>
                    <a:pt x="78225" y="109080"/>
                  </a:cubicBezTo>
                  <a:lnTo>
                    <a:pt x="53204" y="67214"/>
                  </a:lnTo>
                  <a:close/>
                  <a:moveTo>
                    <a:pt x="35530" y="44461"/>
                  </a:moveTo>
                  <a:lnTo>
                    <a:pt x="35530" y="69653"/>
                  </a:lnTo>
                  <a:cubicBezTo>
                    <a:pt x="35530" y="71248"/>
                    <a:pt x="35963" y="72817"/>
                    <a:pt x="36782" y="74187"/>
                  </a:cubicBezTo>
                  <a:lnTo>
                    <a:pt x="49705" y="95812"/>
                  </a:lnTo>
                  <a:cubicBezTo>
                    <a:pt x="47957" y="96168"/>
                    <a:pt x="46169" y="96349"/>
                    <a:pt x="44367" y="96349"/>
                  </a:cubicBezTo>
                  <a:cubicBezTo>
                    <a:pt x="29648" y="96349"/>
                    <a:pt x="17673" y="84374"/>
                    <a:pt x="17673" y="69654"/>
                  </a:cubicBezTo>
                  <a:cubicBezTo>
                    <a:pt x="17673" y="58029"/>
                    <a:pt x="25142" y="48116"/>
                    <a:pt x="35530" y="444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1316904" y="1643332"/>
              <a:ext cx="91671" cy="29745"/>
            </a:xfrm>
            <a:custGeom>
              <a:rect b="b" l="l" r="r" t="t"/>
              <a:pathLst>
                <a:path extrusionOk="0" h="39660" w="122228">
                  <a:moveTo>
                    <a:pt x="97653" y="37072"/>
                  </a:moveTo>
                  <a:lnTo>
                    <a:pt x="119640" y="15085"/>
                  </a:lnTo>
                  <a:cubicBezTo>
                    <a:pt x="123091" y="11633"/>
                    <a:pt x="123091" y="6038"/>
                    <a:pt x="119640" y="2587"/>
                  </a:cubicBezTo>
                  <a:cubicBezTo>
                    <a:pt x="116188" y="-862"/>
                    <a:pt x="110594" y="-862"/>
                    <a:pt x="107143" y="2587"/>
                  </a:cubicBezTo>
                  <a:lnTo>
                    <a:pt x="87745" y="21987"/>
                  </a:lnTo>
                  <a:lnTo>
                    <a:pt x="8837" y="21987"/>
                  </a:lnTo>
                  <a:cubicBezTo>
                    <a:pt x="3955" y="21987"/>
                    <a:pt x="0" y="25942"/>
                    <a:pt x="0" y="30823"/>
                  </a:cubicBezTo>
                  <a:cubicBezTo>
                    <a:pt x="0" y="35705"/>
                    <a:pt x="3955" y="39660"/>
                    <a:pt x="8837" y="39660"/>
                  </a:cubicBezTo>
                  <a:lnTo>
                    <a:pt x="91404" y="39660"/>
                  </a:lnTo>
                  <a:cubicBezTo>
                    <a:pt x="93749" y="39659"/>
                    <a:pt x="95996" y="38728"/>
                    <a:pt x="97653" y="37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1316904" y="1704209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1343899" y="1704209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1316904" y="1682775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343899" y="1682775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1359472" y="1476651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24575" y="2589"/>
                  </a:moveTo>
                  <a:lnTo>
                    <a:pt x="2588" y="24575"/>
                  </a:lnTo>
                  <a:cubicBezTo>
                    <a:pt x="-863" y="28028"/>
                    <a:pt x="-863" y="33622"/>
                    <a:pt x="2588" y="37073"/>
                  </a:cubicBezTo>
                  <a:cubicBezTo>
                    <a:pt x="4314" y="38798"/>
                    <a:pt x="6577" y="39660"/>
                    <a:pt x="8838" y="39660"/>
                  </a:cubicBez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13393" y="17673"/>
                  </a:lnTo>
                  <a:cubicBezTo>
                    <a:pt x="118274" y="17673"/>
                    <a:pt x="122230" y="13718"/>
                    <a:pt x="122230" y="8837"/>
                  </a:cubicBezTo>
                  <a:cubicBezTo>
                    <a:pt x="122230" y="3955"/>
                    <a:pt x="118274" y="0"/>
                    <a:pt x="113393" y="0"/>
                  </a:cubicBezTo>
                  <a:lnTo>
                    <a:pt x="30826" y="0"/>
                  </a:lnTo>
                  <a:cubicBezTo>
                    <a:pt x="28480" y="1"/>
                    <a:pt x="26233" y="932"/>
                    <a:pt x="24575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1429943" y="1432263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1386714" y="1432263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8837" y="17673"/>
                  </a:move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1429943" y="1453698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8837" y="17673"/>
                  </a:move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1386714" y="145369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8837" y="17673"/>
                  </a:move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1028803" y="137325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473727" y="508930"/>
                  </a:lnTo>
                  <a:cubicBezTo>
                    <a:pt x="478608" y="508930"/>
                    <a:pt x="482563" y="504974"/>
                    <a:pt x="482563" y="500093"/>
                  </a:cubicBezTo>
                  <a:cubicBezTo>
                    <a:pt x="482563" y="495212"/>
                    <a:pt x="478608" y="491256"/>
                    <a:pt x="473727" y="491256"/>
                  </a:cubicBezTo>
                  <a:lnTo>
                    <a:pt x="361677" y="491256"/>
                  </a:lnTo>
                  <a:lnTo>
                    <a:pt x="361677" y="133755"/>
                  </a:lnTo>
                  <a:cubicBezTo>
                    <a:pt x="361677" y="128874"/>
                    <a:pt x="357721" y="124919"/>
                    <a:pt x="352840" y="124919"/>
                  </a:cubicBezTo>
                  <a:cubicBezTo>
                    <a:pt x="347959" y="124919"/>
                    <a:pt x="344003" y="128874"/>
                    <a:pt x="344003" y="133755"/>
                  </a:cubicBezTo>
                  <a:lnTo>
                    <a:pt x="344003" y="491256"/>
                  </a:lnTo>
                  <a:lnTo>
                    <a:pt x="198706" y="491256"/>
                  </a:lnTo>
                  <a:lnTo>
                    <a:pt x="198706" y="51580"/>
                  </a:lnTo>
                  <a:lnTo>
                    <a:pt x="344003" y="51580"/>
                  </a:lnTo>
                  <a:lnTo>
                    <a:pt x="344003" y="98424"/>
                  </a:lnTo>
                  <a:cubicBezTo>
                    <a:pt x="344003" y="103305"/>
                    <a:pt x="347959" y="107261"/>
                    <a:pt x="352840" y="107261"/>
                  </a:cubicBezTo>
                  <a:cubicBezTo>
                    <a:pt x="357721" y="107261"/>
                    <a:pt x="361677" y="103305"/>
                    <a:pt x="361677" y="98424"/>
                  </a:cubicBezTo>
                  <a:lnTo>
                    <a:pt x="361677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509059" y="491256"/>
                  </a:lnTo>
                  <a:cubicBezTo>
                    <a:pt x="504178" y="491256"/>
                    <a:pt x="500223" y="495212"/>
                    <a:pt x="500223" y="500093"/>
                  </a:cubicBezTo>
                  <a:cubicBezTo>
                    <a:pt x="500223" y="504974"/>
                    <a:pt x="504178" y="508930"/>
                    <a:pt x="509059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  <a:moveTo>
                    <a:pt x="17673" y="491256"/>
                  </a:moveTo>
                  <a:lnTo>
                    <a:pt x="17673" y="337818"/>
                  </a:lnTo>
                  <a:lnTo>
                    <a:pt x="181033" y="337818"/>
                  </a:lnTo>
                  <a:lnTo>
                    <a:pt x="181033" y="491256"/>
                  </a:lnTo>
                  <a:close/>
                  <a:moveTo>
                    <a:pt x="181033" y="320144"/>
                  </a:moveTo>
                  <a:lnTo>
                    <a:pt x="17673" y="320144"/>
                  </a:lnTo>
                  <a:lnTo>
                    <a:pt x="17673" y="51580"/>
                  </a:lnTo>
                  <a:lnTo>
                    <a:pt x="181033" y="51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3" name="Google Shape;2313;p35"/>
          <p:cNvSpPr/>
          <p:nvPr/>
        </p:nvSpPr>
        <p:spPr>
          <a:xfrm>
            <a:off x="6251764" y="3349568"/>
            <a:ext cx="324328" cy="452437"/>
          </a:xfrm>
          <a:custGeom>
            <a:rect b="b" l="l" r="r" t="t"/>
            <a:pathLst>
              <a:path extrusionOk="0" h="603249" w="432437">
                <a:moveTo>
                  <a:pt x="414877" y="281725"/>
                </a:moveTo>
                <a:cubicBezTo>
                  <a:pt x="413165" y="278610"/>
                  <a:pt x="412260" y="275084"/>
                  <a:pt x="412260" y="271531"/>
                </a:cubicBezTo>
                <a:lnTo>
                  <a:pt x="412260" y="200908"/>
                </a:lnTo>
                <a:cubicBezTo>
                  <a:pt x="412260" y="197353"/>
                  <a:pt x="413165" y="193828"/>
                  <a:pt x="414877" y="190715"/>
                </a:cubicBezTo>
                <a:lnTo>
                  <a:pt x="427665" y="167451"/>
                </a:lnTo>
                <a:cubicBezTo>
                  <a:pt x="434168" y="155623"/>
                  <a:pt x="434015" y="141014"/>
                  <a:pt x="427266" y="129329"/>
                </a:cubicBezTo>
                <a:lnTo>
                  <a:pt x="414314" y="106895"/>
                </a:lnTo>
                <a:cubicBezTo>
                  <a:pt x="407566" y="95206"/>
                  <a:pt x="394993" y="87769"/>
                  <a:pt x="381497" y="87487"/>
                </a:cubicBezTo>
                <a:lnTo>
                  <a:pt x="354956" y="86929"/>
                </a:lnTo>
                <a:cubicBezTo>
                  <a:pt x="351401" y="86855"/>
                  <a:pt x="347896" y="85876"/>
                  <a:pt x="344819" y="84100"/>
                </a:cubicBezTo>
                <a:lnTo>
                  <a:pt x="316466" y="67729"/>
                </a:lnTo>
                <a:cubicBezTo>
                  <a:pt x="312240" y="65289"/>
                  <a:pt x="306835" y="66736"/>
                  <a:pt x="304395" y="70963"/>
                </a:cubicBezTo>
                <a:cubicBezTo>
                  <a:pt x="301955" y="75189"/>
                  <a:pt x="303403" y="80594"/>
                  <a:pt x="307629" y="83034"/>
                </a:cubicBezTo>
                <a:lnTo>
                  <a:pt x="335983" y="99407"/>
                </a:lnTo>
                <a:cubicBezTo>
                  <a:pt x="341632" y="102667"/>
                  <a:pt x="348065" y="104462"/>
                  <a:pt x="354585" y="104598"/>
                </a:cubicBezTo>
                <a:lnTo>
                  <a:pt x="381126" y="105155"/>
                </a:lnTo>
                <a:cubicBezTo>
                  <a:pt x="388479" y="105310"/>
                  <a:pt x="395331" y="109361"/>
                  <a:pt x="399007" y="115731"/>
                </a:cubicBezTo>
                <a:lnTo>
                  <a:pt x="411960" y="138165"/>
                </a:lnTo>
                <a:cubicBezTo>
                  <a:pt x="415637" y="144534"/>
                  <a:pt x="415719" y="152493"/>
                  <a:pt x="412178" y="158938"/>
                </a:cubicBezTo>
                <a:lnTo>
                  <a:pt x="399389" y="182203"/>
                </a:lnTo>
                <a:cubicBezTo>
                  <a:pt x="396247" y="187918"/>
                  <a:pt x="394587" y="194387"/>
                  <a:pt x="394587" y="200909"/>
                </a:cubicBezTo>
                <a:lnTo>
                  <a:pt x="394587" y="271532"/>
                </a:lnTo>
                <a:cubicBezTo>
                  <a:pt x="394587" y="278055"/>
                  <a:pt x="396247" y="284523"/>
                  <a:pt x="399389" y="290240"/>
                </a:cubicBezTo>
                <a:lnTo>
                  <a:pt x="412178" y="313503"/>
                </a:lnTo>
                <a:cubicBezTo>
                  <a:pt x="415721" y="319948"/>
                  <a:pt x="415638" y="327908"/>
                  <a:pt x="411960" y="334276"/>
                </a:cubicBezTo>
                <a:lnTo>
                  <a:pt x="399007" y="356710"/>
                </a:lnTo>
                <a:cubicBezTo>
                  <a:pt x="395330" y="363079"/>
                  <a:pt x="388479" y="367132"/>
                  <a:pt x="381126" y="367286"/>
                </a:cubicBezTo>
                <a:lnTo>
                  <a:pt x="354585" y="367842"/>
                </a:lnTo>
                <a:cubicBezTo>
                  <a:pt x="348066" y="367978"/>
                  <a:pt x="341633" y="369775"/>
                  <a:pt x="335982" y="373036"/>
                </a:cubicBezTo>
                <a:lnTo>
                  <a:pt x="300109" y="393748"/>
                </a:lnTo>
                <a:lnTo>
                  <a:pt x="300109" y="380330"/>
                </a:lnTo>
                <a:cubicBezTo>
                  <a:pt x="300109" y="368770"/>
                  <a:pt x="304944" y="357516"/>
                  <a:pt x="313378" y="349454"/>
                </a:cubicBezTo>
                <a:cubicBezTo>
                  <a:pt x="341402" y="322661"/>
                  <a:pt x="356835" y="286565"/>
                  <a:pt x="356835" y="247814"/>
                </a:cubicBezTo>
                <a:cubicBezTo>
                  <a:pt x="356835" y="209882"/>
                  <a:pt x="341958" y="174320"/>
                  <a:pt x="314944" y="147683"/>
                </a:cubicBezTo>
                <a:cubicBezTo>
                  <a:pt x="287934" y="121051"/>
                  <a:pt x="252128" y="106641"/>
                  <a:pt x="214197" y="107212"/>
                </a:cubicBezTo>
                <a:cubicBezTo>
                  <a:pt x="177391" y="107728"/>
                  <a:pt x="142723" y="122508"/>
                  <a:pt x="116578" y="148826"/>
                </a:cubicBezTo>
                <a:cubicBezTo>
                  <a:pt x="90436" y="175143"/>
                  <a:pt x="75886" y="209909"/>
                  <a:pt x="75605" y="246721"/>
                </a:cubicBezTo>
                <a:cubicBezTo>
                  <a:pt x="75455" y="266604"/>
                  <a:pt x="79373" y="285852"/>
                  <a:pt x="87256" y="303933"/>
                </a:cubicBezTo>
                <a:cubicBezTo>
                  <a:pt x="89204" y="308406"/>
                  <a:pt x="94411" y="310455"/>
                  <a:pt x="98887" y="308502"/>
                </a:cubicBezTo>
                <a:cubicBezTo>
                  <a:pt x="103361" y="306552"/>
                  <a:pt x="105406" y="301345"/>
                  <a:pt x="103456" y="296871"/>
                </a:cubicBezTo>
                <a:cubicBezTo>
                  <a:pt x="96571" y="281074"/>
                  <a:pt x="93147" y="264247"/>
                  <a:pt x="93279" y="246855"/>
                </a:cubicBezTo>
                <a:cubicBezTo>
                  <a:pt x="93784" y="180532"/>
                  <a:pt x="148139" y="125817"/>
                  <a:pt x="214446" y="124885"/>
                </a:cubicBezTo>
                <a:cubicBezTo>
                  <a:pt x="247747" y="124434"/>
                  <a:pt x="278969" y="137032"/>
                  <a:pt x="302536" y="160269"/>
                </a:cubicBezTo>
                <a:cubicBezTo>
                  <a:pt x="326154" y="183558"/>
                  <a:pt x="339162" y="214649"/>
                  <a:pt x="339162" y="247816"/>
                </a:cubicBezTo>
                <a:cubicBezTo>
                  <a:pt x="339162" y="281694"/>
                  <a:pt x="325668" y="313254"/>
                  <a:pt x="301165" y="336681"/>
                </a:cubicBezTo>
                <a:cubicBezTo>
                  <a:pt x="289262" y="348060"/>
                  <a:pt x="282436" y="363969"/>
                  <a:pt x="282436" y="380331"/>
                </a:cubicBezTo>
                <a:lnTo>
                  <a:pt x="282436" y="411967"/>
                </a:lnTo>
                <a:lnTo>
                  <a:pt x="225056" y="411967"/>
                </a:lnTo>
                <a:lnTo>
                  <a:pt x="225056" y="309336"/>
                </a:lnTo>
                <a:cubicBezTo>
                  <a:pt x="240143" y="305408"/>
                  <a:pt x="251314" y="291669"/>
                  <a:pt x="251314" y="275368"/>
                </a:cubicBezTo>
                <a:cubicBezTo>
                  <a:pt x="251314" y="270487"/>
                  <a:pt x="247358" y="266532"/>
                  <a:pt x="242477" y="266532"/>
                </a:cubicBezTo>
                <a:cubicBezTo>
                  <a:pt x="237596" y="266532"/>
                  <a:pt x="233640" y="270487"/>
                  <a:pt x="233640" y="275368"/>
                </a:cubicBezTo>
                <a:cubicBezTo>
                  <a:pt x="233640" y="284974"/>
                  <a:pt x="225825" y="292790"/>
                  <a:pt x="216219" y="292790"/>
                </a:cubicBezTo>
                <a:cubicBezTo>
                  <a:pt x="206613" y="292790"/>
                  <a:pt x="198798" y="284974"/>
                  <a:pt x="198798" y="275368"/>
                </a:cubicBezTo>
                <a:cubicBezTo>
                  <a:pt x="198798" y="270487"/>
                  <a:pt x="194843" y="266532"/>
                  <a:pt x="189961" y="266532"/>
                </a:cubicBezTo>
                <a:cubicBezTo>
                  <a:pt x="185080" y="266532"/>
                  <a:pt x="181125" y="270487"/>
                  <a:pt x="181125" y="275368"/>
                </a:cubicBezTo>
                <a:cubicBezTo>
                  <a:pt x="181125" y="291668"/>
                  <a:pt x="192295" y="305408"/>
                  <a:pt x="207382" y="309336"/>
                </a:cubicBezTo>
                <a:lnTo>
                  <a:pt x="207382" y="411967"/>
                </a:lnTo>
                <a:lnTo>
                  <a:pt x="150002" y="411967"/>
                </a:lnTo>
                <a:lnTo>
                  <a:pt x="150002" y="380330"/>
                </a:lnTo>
                <a:cubicBezTo>
                  <a:pt x="150002" y="363895"/>
                  <a:pt x="143282" y="348087"/>
                  <a:pt x="131566" y="336959"/>
                </a:cubicBezTo>
                <a:cubicBezTo>
                  <a:pt x="127691" y="333278"/>
                  <a:pt x="123995" y="329272"/>
                  <a:pt x="120582" y="325052"/>
                </a:cubicBezTo>
                <a:cubicBezTo>
                  <a:pt x="117512" y="321258"/>
                  <a:pt x="111948" y="320669"/>
                  <a:pt x="108154" y="323739"/>
                </a:cubicBezTo>
                <a:cubicBezTo>
                  <a:pt x="104359" y="326808"/>
                  <a:pt x="103771" y="332372"/>
                  <a:pt x="106841" y="336167"/>
                </a:cubicBezTo>
                <a:cubicBezTo>
                  <a:pt x="110740" y="340986"/>
                  <a:pt x="114963" y="345563"/>
                  <a:pt x="119395" y="349774"/>
                </a:cubicBezTo>
                <a:cubicBezTo>
                  <a:pt x="127616" y="357581"/>
                  <a:pt x="132330" y="368719"/>
                  <a:pt x="132330" y="380331"/>
                </a:cubicBezTo>
                <a:lnTo>
                  <a:pt x="132330" y="393747"/>
                </a:lnTo>
                <a:lnTo>
                  <a:pt x="96455" y="373035"/>
                </a:lnTo>
                <a:cubicBezTo>
                  <a:pt x="90806" y="369773"/>
                  <a:pt x="84372" y="367978"/>
                  <a:pt x="77853" y="367842"/>
                </a:cubicBezTo>
                <a:lnTo>
                  <a:pt x="51313" y="367286"/>
                </a:lnTo>
                <a:cubicBezTo>
                  <a:pt x="43961" y="367132"/>
                  <a:pt x="37108" y="363080"/>
                  <a:pt x="33431" y="356710"/>
                </a:cubicBezTo>
                <a:lnTo>
                  <a:pt x="20479" y="334276"/>
                </a:lnTo>
                <a:cubicBezTo>
                  <a:pt x="16803" y="327908"/>
                  <a:pt x="16719" y="319948"/>
                  <a:pt x="20261" y="313503"/>
                </a:cubicBezTo>
                <a:lnTo>
                  <a:pt x="33049" y="290241"/>
                </a:lnTo>
                <a:cubicBezTo>
                  <a:pt x="36191" y="284524"/>
                  <a:pt x="37853" y="278056"/>
                  <a:pt x="37853" y="271532"/>
                </a:cubicBezTo>
                <a:lnTo>
                  <a:pt x="37853" y="200909"/>
                </a:lnTo>
                <a:cubicBezTo>
                  <a:pt x="37853" y="194386"/>
                  <a:pt x="36191" y="187917"/>
                  <a:pt x="33049" y="182202"/>
                </a:cubicBezTo>
                <a:lnTo>
                  <a:pt x="20261" y="158938"/>
                </a:lnTo>
                <a:cubicBezTo>
                  <a:pt x="16718" y="152494"/>
                  <a:pt x="16801" y="144534"/>
                  <a:pt x="20479" y="138165"/>
                </a:cubicBezTo>
                <a:lnTo>
                  <a:pt x="33431" y="115731"/>
                </a:lnTo>
                <a:cubicBezTo>
                  <a:pt x="37108" y="109363"/>
                  <a:pt x="43961" y="105310"/>
                  <a:pt x="51313" y="105155"/>
                </a:cubicBezTo>
                <a:lnTo>
                  <a:pt x="77853" y="104598"/>
                </a:lnTo>
                <a:cubicBezTo>
                  <a:pt x="84375" y="104462"/>
                  <a:pt x="90808" y="102664"/>
                  <a:pt x="96456" y="99404"/>
                </a:cubicBezTo>
                <a:lnTo>
                  <a:pt x="157618" y="64093"/>
                </a:lnTo>
                <a:cubicBezTo>
                  <a:pt x="163266" y="60830"/>
                  <a:pt x="168038" y="56159"/>
                  <a:pt x="171417" y="50579"/>
                </a:cubicBezTo>
                <a:lnTo>
                  <a:pt x="185169" y="27873"/>
                </a:lnTo>
                <a:cubicBezTo>
                  <a:pt x="188979" y="21582"/>
                  <a:pt x="195915" y="17675"/>
                  <a:pt x="203268" y="17675"/>
                </a:cubicBezTo>
                <a:lnTo>
                  <a:pt x="229172" y="17675"/>
                </a:lnTo>
                <a:cubicBezTo>
                  <a:pt x="236526" y="17675"/>
                  <a:pt x="243462" y="21582"/>
                  <a:pt x="247271" y="27872"/>
                </a:cubicBezTo>
                <a:lnTo>
                  <a:pt x="261023" y="50580"/>
                </a:lnTo>
                <a:cubicBezTo>
                  <a:pt x="264401" y="56156"/>
                  <a:pt x="269173" y="60829"/>
                  <a:pt x="274824" y="64094"/>
                </a:cubicBezTo>
                <a:lnTo>
                  <a:pt x="276829" y="65251"/>
                </a:lnTo>
                <a:cubicBezTo>
                  <a:pt x="281052" y="67689"/>
                  <a:pt x="286459" y="66241"/>
                  <a:pt x="288900" y="62015"/>
                </a:cubicBezTo>
                <a:cubicBezTo>
                  <a:pt x="291339" y="57788"/>
                  <a:pt x="289891" y="52384"/>
                  <a:pt x="285664" y="49944"/>
                </a:cubicBezTo>
                <a:lnTo>
                  <a:pt x="283661" y="48789"/>
                </a:lnTo>
                <a:cubicBezTo>
                  <a:pt x="280582" y="47010"/>
                  <a:pt x="277982" y="44464"/>
                  <a:pt x="276140" y="41425"/>
                </a:cubicBezTo>
                <a:lnTo>
                  <a:pt x="262388" y="18717"/>
                </a:lnTo>
                <a:cubicBezTo>
                  <a:pt x="255395" y="7172"/>
                  <a:pt x="242668" y="0"/>
                  <a:pt x="229171" y="0"/>
                </a:cubicBezTo>
                <a:lnTo>
                  <a:pt x="203267" y="0"/>
                </a:lnTo>
                <a:cubicBezTo>
                  <a:pt x="189770" y="0"/>
                  <a:pt x="177043" y="7172"/>
                  <a:pt x="170052" y="18717"/>
                </a:cubicBezTo>
                <a:lnTo>
                  <a:pt x="156299" y="41423"/>
                </a:lnTo>
                <a:cubicBezTo>
                  <a:pt x="154459" y="44463"/>
                  <a:pt x="151858" y="47009"/>
                  <a:pt x="148780" y="48787"/>
                </a:cubicBezTo>
                <a:lnTo>
                  <a:pt x="87618" y="84098"/>
                </a:lnTo>
                <a:cubicBezTo>
                  <a:pt x="84541" y="85875"/>
                  <a:pt x="81036" y="86854"/>
                  <a:pt x="77481" y="86928"/>
                </a:cubicBezTo>
                <a:lnTo>
                  <a:pt x="50940" y="87485"/>
                </a:lnTo>
                <a:cubicBezTo>
                  <a:pt x="37447" y="87767"/>
                  <a:pt x="24872" y="95205"/>
                  <a:pt x="18123" y="106893"/>
                </a:cubicBezTo>
                <a:lnTo>
                  <a:pt x="5171" y="129328"/>
                </a:lnTo>
                <a:cubicBezTo>
                  <a:pt x="-1578" y="141017"/>
                  <a:pt x="-1730" y="155623"/>
                  <a:pt x="4772" y="167450"/>
                </a:cubicBezTo>
                <a:lnTo>
                  <a:pt x="17560" y="190715"/>
                </a:lnTo>
                <a:cubicBezTo>
                  <a:pt x="19272" y="193829"/>
                  <a:pt x="20178" y="197353"/>
                  <a:pt x="20178" y="200907"/>
                </a:cubicBezTo>
                <a:lnTo>
                  <a:pt x="20178" y="271530"/>
                </a:lnTo>
                <a:cubicBezTo>
                  <a:pt x="20178" y="275084"/>
                  <a:pt x="19272" y="278608"/>
                  <a:pt x="17560" y="281722"/>
                </a:cubicBezTo>
                <a:lnTo>
                  <a:pt x="4772" y="304985"/>
                </a:lnTo>
                <a:cubicBezTo>
                  <a:pt x="-1731" y="316812"/>
                  <a:pt x="-1578" y="331421"/>
                  <a:pt x="5171" y="343109"/>
                </a:cubicBezTo>
                <a:lnTo>
                  <a:pt x="18123" y="365544"/>
                </a:lnTo>
                <a:cubicBezTo>
                  <a:pt x="24873" y="377233"/>
                  <a:pt x="37446" y="384668"/>
                  <a:pt x="50940" y="384951"/>
                </a:cubicBezTo>
                <a:lnTo>
                  <a:pt x="77481" y="385507"/>
                </a:lnTo>
                <a:cubicBezTo>
                  <a:pt x="81035" y="385582"/>
                  <a:pt x="84539" y="386562"/>
                  <a:pt x="87618" y="388338"/>
                </a:cubicBezTo>
                <a:lnTo>
                  <a:pt x="128539" y="411963"/>
                </a:lnTo>
                <a:lnTo>
                  <a:pt x="126268" y="411963"/>
                </a:lnTo>
                <a:cubicBezTo>
                  <a:pt x="121026" y="411963"/>
                  <a:pt x="116014" y="414203"/>
                  <a:pt x="112517" y="418110"/>
                </a:cubicBezTo>
                <a:cubicBezTo>
                  <a:pt x="109020" y="422017"/>
                  <a:pt x="107347" y="427246"/>
                  <a:pt x="107926" y="432457"/>
                </a:cubicBezTo>
                <a:lnTo>
                  <a:pt x="110403" y="454765"/>
                </a:lnTo>
                <a:lnTo>
                  <a:pt x="107833" y="454765"/>
                </a:lnTo>
                <a:cubicBezTo>
                  <a:pt x="102952" y="454765"/>
                  <a:pt x="98997" y="458720"/>
                  <a:pt x="98997" y="463601"/>
                </a:cubicBezTo>
                <a:cubicBezTo>
                  <a:pt x="98997" y="468483"/>
                  <a:pt x="102952" y="472438"/>
                  <a:pt x="107833" y="472438"/>
                </a:cubicBezTo>
                <a:lnTo>
                  <a:pt x="112365" y="472438"/>
                </a:lnTo>
                <a:lnTo>
                  <a:pt x="115289" y="498771"/>
                </a:lnTo>
                <a:lnTo>
                  <a:pt x="113200" y="498771"/>
                </a:lnTo>
                <a:cubicBezTo>
                  <a:pt x="108319" y="498771"/>
                  <a:pt x="104363" y="502726"/>
                  <a:pt x="104363" y="507608"/>
                </a:cubicBezTo>
                <a:cubicBezTo>
                  <a:pt x="104363" y="512489"/>
                  <a:pt x="108319" y="516444"/>
                  <a:pt x="113200" y="516444"/>
                </a:cubicBezTo>
                <a:lnTo>
                  <a:pt x="117272" y="516444"/>
                </a:lnTo>
                <a:cubicBezTo>
                  <a:pt x="118486" y="525714"/>
                  <a:pt x="120945" y="534548"/>
                  <a:pt x="124467" y="542787"/>
                </a:cubicBezTo>
                <a:cubicBezTo>
                  <a:pt x="119798" y="543024"/>
                  <a:pt x="116086" y="546884"/>
                  <a:pt x="116086" y="551612"/>
                </a:cubicBezTo>
                <a:cubicBezTo>
                  <a:pt x="116086" y="556493"/>
                  <a:pt x="120041" y="560449"/>
                  <a:pt x="124922" y="560449"/>
                </a:cubicBezTo>
                <a:lnTo>
                  <a:pt x="134254" y="560449"/>
                </a:lnTo>
                <a:cubicBezTo>
                  <a:pt x="152362" y="586487"/>
                  <a:pt x="182471" y="603250"/>
                  <a:pt x="216219" y="603250"/>
                </a:cubicBezTo>
                <a:cubicBezTo>
                  <a:pt x="222637" y="603250"/>
                  <a:pt x="229107" y="602622"/>
                  <a:pt x="235444" y="601381"/>
                </a:cubicBezTo>
                <a:cubicBezTo>
                  <a:pt x="240234" y="600445"/>
                  <a:pt x="243357" y="595802"/>
                  <a:pt x="242420" y="591013"/>
                </a:cubicBezTo>
                <a:cubicBezTo>
                  <a:pt x="241484" y="586224"/>
                  <a:pt x="236857" y="583095"/>
                  <a:pt x="232052" y="584037"/>
                </a:cubicBezTo>
                <a:cubicBezTo>
                  <a:pt x="226829" y="585059"/>
                  <a:pt x="221501" y="585577"/>
                  <a:pt x="216219" y="585577"/>
                </a:cubicBezTo>
                <a:cubicBezTo>
                  <a:pt x="193098" y="585577"/>
                  <a:pt x="172053" y="576015"/>
                  <a:pt x="157053" y="560450"/>
                </a:cubicBezTo>
                <a:lnTo>
                  <a:pt x="275339" y="560450"/>
                </a:lnTo>
                <a:cubicBezTo>
                  <a:pt x="271281" y="564653"/>
                  <a:pt x="266747" y="568452"/>
                  <a:pt x="261787" y="571766"/>
                </a:cubicBezTo>
                <a:cubicBezTo>
                  <a:pt x="257729" y="574477"/>
                  <a:pt x="256637" y="579964"/>
                  <a:pt x="259348" y="584021"/>
                </a:cubicBezTo>
                <a:cubicBezTo>
                  <a:pt x="262059" y="588079"/>
                  <a:pt x="267546" y="589173"/>
                  <a:pt x="271604" y="586460"/>
                </a:cubicBezTo>
                <a:cubicBezTo>
                  <a:pt x="282144" y="579419"/>
                  <a:pt x="291101" y="570572"/>
                  <a:pt x="298150" y="560450"/>
                </a:cubicBezTo>
                <a:lnTo>
                  <a:pt x="307516" y="560450"/>
                </a:lnTo>
                <a:cubicBezTo>
                  <a:pt x="312397" y="560450"/>
                  <a:pt x="316353" y="556495"/>
                  <a:pt x="316353" y="551613"/>
                </a:cubicBezTo>
                <a:cubicBezTo>
                  <a:pt x="316353" y="546878"/>
                  <a:pt x="312630" y="543013"/>
                  <a:pt x="307951" y="542787"/>
                </a:cubicBezTo>
                <a:cubicBezTo>
                  <a:pt x="311516" y="534467"/>
                  <a:pt x="313963" y="525616"/>
                  <a:pt x="315166" y="516444"/>
                </a:cubicBezTo>
                <a:lnTo>
                  <a:pt x="319239" y="516444"/>
                </a:lnTo>
                <a:cubicBezTo>
                  <a:pt x="324121" y="516444"/>
                  <a:pt x="328076" y="512489"/>
                  <a:pt x="328076" y="507608"/>
                </a:cubicBezTo>
                <a:cubicBezTo>
                  <a:pt x="328076" y="502726"/>
                  <a:pt x="324121" y="498771"/>
                  <a:pt x="319239" y="498771"/>
                </a:cubicBezTo>
                <a:lnTo>
                  <a:pt x="317149" y="498771"/>
                </a:lnTo>
                <a:lnTo>
                  <a:pt x="320074" y="472438"/>
                </a:lnTo>
                <a:lnTo>
                  <a:pt x="324606" y="472438"/>
                </a:lnTo>
                <a:cubicBezTo>
                  <a:pt x="329488" y="472438"/>
                  <a:pt x="333443" y="468483"/>
                  <a:pt x="333443" y="463601"/>
                </a:cubicBezTo>
                <a:cubicBezTo>
                  <a:pt x="333443" y="458720"/>
                  <a:pt x="329488" y="454765"/>
                  <a:pt x="324606" y="454765"/>
                </a:cubicBezTo>
                <a:lnTo>
                  <a:pt x="322037" y="454765"/>
                </a:lnTo>
                <a:lnTo>
                  <a:pt x="324514" y="432457"/>
                </a:lnTo>
                <a:cubicBezTo>
                  <a:pt x="325093" y="427246"/>
                  <a:pt x="323420" y="422017"/>
                  <a:pt x="319924" y="418110"/>
                </a:cubicBezTo>
                <a:cubicBezTo>
                  <a:pt x="316428" y="414203"/>
                  <a:pt x="311415" y="411963"/>
                  <a:pt x="306173" y="411963"/>
                </a:cubicBezTo>
                <a:lnTo>
                  <a:pt x="303900" y="411963"/>
                </a:lnTo>
                <a:lnTo>
                  <a:pt x="344819" y="388339"/>
                </a:lnTo>
                <a:cubicBezTo>
                  <a:pt x="347898" y="386561"/>
                  <a:pt x="351404" y="385582"/>
                  <a:pt x="354956" y="385507"/>
                </a:cubicBezTo>
                <a:lnTo>
                  <a:pt x="381497" y="384951"/>
                </a:lnTo>
                <a:cubicBezTo>
                  <a:pt x="394991" y="384670"/>
                  <a:pt x="407566" y="377232"/>
                  <a:pt x="414314" y="365544"/>
                </a:cubicBezTo>
                <a:lnTo>
                  <a:pt x="427266" y="343109"/>
                </a:lnTo>
                <a:cubicBezTo>
                  <a:pt x="434015" y="331421"/>
                  <a:pt x="434167" y="316813"/>
                  <a:pt x="427665" y="304985"/>
                </a:cubicBezTo>
                <a:close/>
                <a:moveTo>
                  <a:pt x="288326" y="542777"/>
                </a:moveTo>
                <a:lnTo>
                  <a:pt x="144088" y="542777"/>
                </a:lnTo>
                <a:cubicBezTo>
                  <a:pt x="139717" y="534752"/>
                  <a:pt x="136634" y="525888"/>
                  <a:pt x="135129" y="516444"/>
                </a:cubicBezTo>
                <a:lnTo>
                  <a:pt x="297310" y="516444"/>
                </a:lnTo>
                <a:cubicBezTo>
                  <a:pt x="295819" y="525768"/>
                  <a:pt x="292758" y="534655"/>
                  <a:pt x="288326" y="542777"/>
                </a:cubicBezTo>
                <a:close/>
                <a:moveTo>
                  <a:pt x="299368" y="498771"/>
                </a:moveTo>
                <a:lnTo>
                  <a:pt x="133071" y="498771"/>
                </a:lnTo>
                <a:lnTo>
                  <a:pt x="130146" y="472438"/>
                </a:lnTo>
                <a:lnTo>
                  <a:pt x="302292" y="472438"/>
                </a:lnTo>
                <a:close/>
                <a:moveTo>
                  <a:pt x="306755" y="429898"/>
                </a:moveTo>
                <a:cubicBezTo>
                  <a:pt x="306988" y="430160"/>
                  <a:pt x="306959" y="430420"/>
                  <a:pt x="306949" y="430507"/>
                </a:cubicBezTo>
                <a:lnTo>
                  <a:pt x="304255" y="454766"/>
                </a:lnTo>
                <a:lnTo>
                  <a:pt x="128184" y="454766"/>
                </a:lnTo>
                <a:lnTo>
                  <a:pt x="125490" y="430507"/>
                </a:lnTo>
                <a:cubicBezTo>
                  <a:pt x="125481" y="430421"/>
                  <a:pt x="125451" y="430160"/>
                  <a:pt x="125685" y="429898"/>
                </a:cubicBezTo>
                <a:cubicBezTo>
                  <a:pt x="125918" y="429638"/>
                  <a:pt x="126181" y="429638"/>
                  <a:pt x="126267" y="429638"/>
                </a:cubicBezTo>
                <a:lnTo>
                  <a:pt x="306172" y="429638"/>
                </a:lnTo>
                <a:cubicBezTo>
                  <a:pt x="306259" y="429638"/>
                  <a:pt x="306522" y="429638"/>
                  <a:pt x="306755" y="4298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8" name="Google Shape;2318;p36"/>
          <p:cNvGrpSpPr/>
          <p:nvPr/>
        </p:nvGrpSpPr>
        <p:grpSpPr>
          <a:xfrm>
            <a:off x="1343061" y="3305297"/>
            <a:ext cx="291737" cy="289845"/>
            <a:chOff x="5049575" y="4993600"/>
            <a:chExt cx="482050" cy="478925"/>
          </a:xfrm>
        </p:grpSpPr>
        <p:sp>
          <p:nvSpPr>
            <p:cNvPr id="2319" name="Google Shape;2319;p36"/>
            <p:cNvSpPr/>
            <p:nvPr/>
          </p:nvSpPr>
          <p:spPr>
            <a:xfrm>
              <a:off x="5063200" y="5058825"/>
              <a:ext cx="315450" cy="164750"/>
            </a:xfrm>
            <a:custGeom>
              <a:rect b="b" l="l" r="r" t="t"/>
              <a:pathLst>
                <a:path extrusionOk="0" h="6590" w="12618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5299425" y="5133350"/>
              <a:ext cx="232200" cy="339175"/>
            </a:xfrm>
            <a:custGeom>
              <a:rect b="b" l="l" r="r" t="t"/>
              <a:pathLst>
                <a:path extrusionOk="0" h="13567" w="9288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5184475" y="4993600"/>
              <a:ext cx="334125" cy="168525"/>
            </a:xfrm>
            <a:custGeom>
              <a:rect b="b" l="l" r="r" t="t"/>
              <a:pathLst>
                <a:path extrusionOk="0" h="6741" w="13365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5049575" y="5132450"/>
              <a:ext cx="221650" cy="339925"/>
            </a:xfrm>
            <a:custGeom>
              <a:rect b="b" l="l" r="r" t="t"/>
              <a:pathLst>
                <a:path extrusionOk="0" h="13597" w="8866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3" name="Google Shape;2323;p36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2324" name="Google Shape;2324;p36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8" name="Google Shape;2328;p36"/>
          <p:cNvGrpSpPr/>
          <p:nvPr/>
        </p:nvGrpSpPr>
        <p:grpSpPr>
          <a:xfrm>
            <a:off x="942179" y="2419464"/>
            <a:ext cx="291890" cy="291890"/>
            <a:chOff x="2085525" y="4992125"/>
            <a:chExt cx="481825" cy="481825"/>
          </a:xfrm>
        </p:grpSpPr>
        <p:sp>
          <p:nvSpPr>
            <p:cNvPr id="2329" name="Google Shape;2329;p36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31" name="Google Shape;2331;p36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332" name="Google Shape;2332;p36"/>
          <p:cNvSpPr txBox="1"/>
          <p:nvPr/>
        </p:nvSpPr>
        <p:spPr>
          <a:xfrm>
            <a:off x="72340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If you have a free account, in order to use this template, you must credit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in your final presentation.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33" name="Google Shape;2333;p36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sp>
        <p:nvSpPr>
          <p:cNvPr id="2334" name="Google Shape;2334;p36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Free user, you are allowed to:</a:t>
            </a:r>
            <a:endParaRPr/>
          </a:p>
        </p:txBody>
      </p:sp>
      <p:grpSp>
        <p:nvGrpSpPr>
          <p:cNvPr id="2335" name="Google Shape;2335;p36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2336" name="Google Shape;2336;p36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38" name="Google Shape;2338;p36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339" name="Google Shape;2339;p36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0" name="Google Shape;2340;p36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1" name="Google Shape;2341;p36"/>
          <p:cNvSpPr txBox="1"/>
          <p:nvPr/>
        </p:nvSpPr>
        <p:spPr>
          <a:xfrm>
            <a:off x="1254000" y="2419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2342" name="Google Shape;2342;p36"/>
          <p:cNvSpPr txBox="1"/>
          <p:nvPr/>
        </p:nvSpPr>
        <p:spPr>
          <a:xfrm>
            <a:off x="1616350" y="28282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3" name="Google Shape;2343;p36"/>
          <p:cNvSpPr txBox="1"/>
          <p:nvPr/>
        </p:nvSpPr>
        <p:spPr>
          <a:xfrm>
            <a:off x="4814375" y="28282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4" name="Google Shape;2344;p36"/>
          <p:cNvSpPr txBox="1"/>
          <p:nvPr/>
        </p:nvSpPr>
        <p:spPr>
          <a:xfrm>
            <a:off x="1616350" y="3296001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Include Slidesgo Content in an online or offline database or 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5" name="Google Shape;2345;p36"/>
          <p:cNvSpPr txBox="1"/>
          <p:nvPr/>
        </p:nvSpPr>
        <p:spPr>
          <a:xfrm>
            <a:off x="4814375" y="329599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Offer Slidesgo templates (or modified versions of Slidesgo templates) for download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46" name="Google Shape;2346;p36"/>
          <p:cNvSpPr txBox="1"/>
          <p:nvPr/>
        </p:nvSpPr>
        <p:spPr>
          <a:xfrm>
            <a:off x="1616350" y="3763776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Acquire the copyright of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Slidesgo Content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47" name="Google Shape;2347;p36"/>
          <p:cNvGrpSpPr/>
          <p:nvPr/>
        </p:nvGrpSpPr>
        <p:grpSpPr>
          <a:xfrm>
            <a:off x="4522635" y="2884257"/>
            <a:ext cx="291741" cy="255607"/>
            <a:chOff x="899850" y="871450"/>
            <a:chExt cx="483175" cy="423400"/>
          </a:xfrm>
        </p:grpSpPr>
        <p:sp>
          <p:nvSpPr>
            <p:cNvPr id="2348" name="Google Shape;2348;p36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2" name="Google Shape;2352;p36"/>
          <p:cNvSpPr/>
          <p:nvPr/>
        </p:nvSpPr>
        <p:spPr>
          <a:xfrm>
            <a:off x="1343062" y="2889787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353" name="Google Shape;2353;p36"/>
          <p:cNvGrpSpPr/>
          <p:nvPr/>
        </p:nvGrpSpPr>
        <p:grpSpPr>
          <a:xfrm>
            <a:off x="1343054" y="3797714"/>
            <a:ext cx="291752" cy="270260"/>
            <a:chOff x="4266025" y="3609275"/>
            <a:chExt cx="299325" cy="277275"/>
          </a:xfrm>
        </p:grpSpPr>
        <p:sp>
          <p:nvSpPr>
            <p:cNvPr id="2354" name="Google Shape;2354;p36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6" name="Google Shape;2356;p36"/>
          <p:cNvGrpSpPr/>
          <p:nvPr/>
        </p:nvGrpSpPr>
        <p:grpSpPr>
          <a:xfrm>
            <a:off x="4541087" y="3353101"/>
            <a:ext cx="254844" cy="253474"/>
            <a:chOff x="-6329100" y="3632100"/>
            <a:chExt cx="293025" cy="291450"/>
          </a:xfrm>
        </p:grpSpPr>
        <p:sp>
          <p:nvSpPr>
            <p:cNvPr id="2357" name="Google Shape;2357;p36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3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p37"/>
          <p:cNvGrpSpPr/>
          <p:nvPr/>
        </p:nvGrpSpPr>
        <p:grpSpPr>
          <a:xfrm>
            <a:off x="1343043" y="3832782"/>
            <a:ext cx="291745" cy="222188"/>
            <a:chOff x="3271200" y="3863875"/>
            <a:chExt cx="481825" cy="366950"/>
          </a:xfrm>
        </p:grpSpPr>
        <p:sp>
          <p:nvSpPr>
            <p:cNvPr id="2365" name="Google Shape;2365;p37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67" name="Google Shape;2367;p37"/>
          <p:cNvGrpSpPr/>
          <p:nvPr/>
        </p:nvGrpSpPr>
        <p:grpSpPr>
          <a:xfrm>
            <a:off x="4541062" y="3799828"/>
            <a:ext cx="254864" cy="257380"/>
            <a:chOff x="-37804925" y="3953450"/>
            <a:chExt cx="315075" cy="318225"/>
          </a:xfrm>
        </p:grpSpPr>
        <p:sp>
          <p:nvSpPr>
            <p:cNvPr id="2368" name="Google Shape;2368;p37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1" name="Google Shape;2371;p37"/>
          <p:cNvGrpSpPr/>
          <p:nvPr/>
        </p:nvGrpSpPr>
        <p:grpSpPr>
          <a:xfrm>
            <a:off x="4522635" y="3285732"/>
            <a:ext cx="291741" cy="255607"/>
            <a:chOff x="899850" y="871450"/>
            <a:chExt cx="483175" cy="423400"/>
          </a:xfrm>
        </p:grpSpPr>
        <p:sp>
          <p:nvSpPr>
            <p:cNvPr id="2372" name="Google Shape;2372;p37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76" name="Google Shape;2376;p37"/>
          <p:cNvSpPr/>
          <p:nvPr/>
        </p:nvSpPr>
        <p:spPr>
          <a:xfrm>
            <a:off x="1343062" y="3291262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2377" name="Google Shape;2377;p37"/>
          <p:cNvGrpSpPr/>
          <p:nvPr/>
        </p:nvGrpSpPr>
        <p:grpSpPr>
          <a:xfrm>
            <a:off x="1343039" y="2440320"/>
            <a:ext cx="291768" cy="290652"/>
            <a:chOff x="2085450" y="842250"/>
            <a:chExt cx="483700" cy="481850"/>
          </a:xfrm>
        </p:grpSpPr>
        <p:sp>
          <p:nvSpPr>
            <p:cNvPr id="2378" name="Google Shape;2378;p37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1" name="Google Shape;2381;p37"/>
          <p:cNvGrpSpPr/>
          <p:nvPr/>
        </p:nvGrpSpPr>
        <p:grpSpPr>
          <a:xfrm>
            <a:off x="4541083" y="2436280"/>
            <a:ext cx="254847" cy="289962"/>
            <a:chOff x="2707500" y="249400"/>
            <a:chExt cx="423475" cy="481825"/>
          </a:xfrm>
        </p:grpSpPr>
        <p:sp>
          <p:nvSpPr>
            <p:cNvPr id="2382" name="Google Shape;2382;p37"/>
            <p:cNvSpPr/>
            <p:nvPr/>
          </p:nvSpPr>
          <p:spPr>
            <a:xfrm>
              <a:off x="2739175" y="420675"/>
              <a:ext cx="360100" cy="310550"/>
            </a:xfrm>
            <a:custGeom>
              <a:rect b="b" l="l" r="r" t="t"/>
              <a:pathLst>
                <a:path extrusionOk="0" h="12422" w="14404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2707500" y="249400"/>
              <a:ext cx="423475" cy="141175"/>
            </a:xfrm>
            <a:custGeom>
              <a:rect b="b" l="l" r="r" t="t"/>
              <a:pathLst>
                <a:path extrusionOk="0" h="5647" w="16939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84" name="Google Shape;2384;p37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Premium user, you can use this template without attributing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85" name="Google Shape;2385;p37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  <p:grpSp>
        <p:nvGrpSpPr>
          <p:cNvPr id="2386" name="Google Shape;2386;p37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2387" name="Google Shape;2387;p37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91" name="Google Shape;2391;p37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allowed to:</a:t>
            </a:r>
            <a:endParaRPr/>
          </a:p>
        </p:txBody>
      </p:sp>
      <p:sp>
        <p:nvSpPr>
          <p:cNvPr id="2392" name="Google Shape;2392;p37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2393" name="Google Shape;2393;p37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4" name="Google Shape;2394;p37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5" name="Google Shape;2395;p37"/>
          <p:cNvSpPr txBox="1"/>
          <p:nvPr/>
        </p:nvSpPr>
        <p:spPr>
          <a:xfrm>
            <a:off x="1254000" y="28864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2396" name="Google Shape;2396;p37"/>
          <p:cNvSpPr txBox="1"/>
          <p:nvPr/>
        </p:nvSpPr>
        <p:spPr>
          <a:xfrm>
            <a:off x="1616350" y="32870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7" name="Google Shape;2397;p37"/>
          <p:cNvSpPr txBox="1"/>
          <p:nvPr/>
        </p:nvSpPr>
        <p:spPr>
          <a:xfrm>
            <a:off x="4814375" y="32870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8" name="Google Shape;2398;p37"/>
          <p:cNvSpPr txBox="1"/>
          <p:nvPr/>
        </p:nvSpPr>
        <p:spPr>
          <a:xfrm>
            <a:off x="1616350" y="3751379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any of the elements that are part in a separated 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9" name="Google Shape;2399;p37"/>
          <p:cNvSpPr txBox="1"/>
          <p:nvPr/>
        </p:nvSpPr>
        <p:spPr>
          <a:xfrm>
            <a:off x="4814375" y="3751378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Register any of the elements as a trademark or logo in an intellectual property registry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0" name="Google Shape;2400;p37"/>
          <p:cNvSpPr txBox="1"/>
          <p:nvPr/>
        </p:nvSpPr>
        <p:spPr>
          <a:xfrm>
            <a:off x="1616350" y="2408933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this template in an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editable format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1" name="Google Shape;2401;p37"/>
          <p:cNvSpPr txBox="1"/>
          <p:nvPr/>
        </p:nvSpPr>
        <p:spPr>
          <a:xfrm>
            <a:off x="4814375" y="240893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Hide or delete the “Thanks” slide and the mention to Slidesgo in the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2" name="Google Shape;2402;p37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grpSp>
        <p:nvGrpSpPr>
          <p:cNvPr id="2403" name="Google Shape;2403;p37"/>
          <p:cNvGrpSpPr/>
          <p:nvPr/>
        </p:nvGrpSpPr>
        <p:grpSpPr>
          <a:xfrm>
            <a:off x="8430787" y="228418"/>
            <a:ext cx="346490" cy="311075"/>
            <a:chOff x="5655285" y="1922218"/>
            <a:chExt cx="2946347" cy="2645192"/>
          </a:xfrm>
        </p:grpSpPr>
        <p:sp>
          <p:nvSpPr>
            <p:cNvPr id="2404" name="Google Shape;2404;p37"/>
            <p:cNvSpPr/>
            <p:nvPr/>
          </p:nvSpPr>
          <p:spPr>
            <a:xfrm>
              <a:off x="5944020" y="4048928"/>
              <a:ext cx="2362667" cy="518482"/>
            </a:xfrm>
            <a:custGeom>
              <a:rect b="b" l="l" r="r" t="t"/>
              <a:pathLst>
                <a:path extrusionOk="0" h="518482" w="2362667">
                  <a:moveTo>
                    <a:pt x="0" y="0"/>
                  </a:moveTo>
                  <a:lnTo>
                    <a:pt x="2362667" y="0"/>
                  </a:lnTo>
                  <a:lnTo>
                    <a:pt x="2362667" y="518483"/>
                  </a:lnTo>
                  <a:lnTo>
                    <a:pt x="0" y="518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5928497" y="1922218"/>
              <a:ext cx="2412342" cy="1716891"/>
            </a:xfrm>
            <a:custGeom>
              <a:rect b="b" l="l" r="r" t="t"/>
              <a:pathLst>
                <a:path extrusionOk="0" h="1716891" w="2412342">
                  <a:moveTo>
                    <a:pt x="0" y="1716892"/>
                  </a:moveTo>
                  <a:lnTo>
                    <a:pt x="1195305" y="0"/>
                  </a:lnTo>
                  <a:lnTo>
                    <a:pt x="2412342" y="1716892"/>
                  </a:lnTo>
                  <a:lnTo>
                    <a:pt x="0" y="1716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6235861" y="2397235"/>
              <a:ext cx="2365771" cy="1518191"/>
            </a:xfrm>
            <a:custGeom>
              <a:rect b="b" l="l" r="r" t="t"/>
              <a:pathLst>
                <a:path extrusionOk="0" h="1518191" w="2365771">
                  <a:moveTo>
                    <a:pt x="2086350" y="1518192"/>
                  </a:moveTo>
                  <a:lnTo>
                    <a:pt x="2365772" y="0"/>
                  </a:lnTo>
                  <a:lnTo>
                    <a:pt x="0" y="1518192"/>
                  </a:lnTo>
                  <a:lnTo>
                    <a:pt x="2086350" y="15181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5655285" y="2394130"/>
              <a:ext cx="2207432" cy="1521296"/>
            </a:xfrm>
            <a:custGeom>
              <a:rect b="b" l="l" r="r" t="t"/>
              <a:pathLst>
                <a:path extrusionOk="0" h="1521296" w="2207432">
                  <a:moveTo>
                    <a:pt x="270108" y="1521297"/>
                  </a:moveTo>
                  <a:lnTo>
                    <a:pt x="0" y="0"/>
                  </a:lnTo>
                  <a:lnTo>
                    <a:pt x="2207433" y="1521297"/>
                  </a:lnTo>
                  <a:lnTo>
                    <a:pt x="270108" y="1521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8" name="Google Shape;2408;p37"/>
          <p:cNvGrpSpPr/>
          <p:nvPr/>
        </p:nvGrpSpPr>
        <p:grpSpPr>
          <a:xfrm>
            <a:off x="942179" y="2910127"/>
            <a:ext cx="291890" cy="291890"/>
            <a:chOff x="2085525" y="4992125"/>
            <a:chExt cx="481825" cy="481825"/>
          </a:xfrm>
        </p:grpSpPr>
        <p:sp>
          <p:nvSpPr>
            <p:cNvPr id="2409" name="Google Shape;2409;p37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11" name="Google Shape;2411;p37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2412" name="Google Shape;2412;p3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38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can add and edit some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infographics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your presentation to present your data in a visual way.</a:t>
            </a:r>
            <a:endParaRPr b="1"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9" name="Google Shape;2419;p38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2420" name="Google Shape;2420;p38"/>
          <p:cNvSpPr txBox="1"/>
          <p:nvPr/>
        </p:nvSpPr>
        <p:spPr>
          <a:xfrm>
            <a:off x="1149925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your favourite infographic and insert it in your presentation using Ctrl C + Ctrl V or Cmd C + Cmd V in Mac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1" name="Google Shape;2421;p38"/>
          <p:cNvSpPr txBox="1"/>
          <p:nvPr/>
        </p:nvSpPr>
        <p:spPr>
          <a:xfrm>
            <a:off x="1149925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Change the color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by clicking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paint bucket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2" name="Google Shape;2422;p38"/>
          <p:cNvSpPr txBox="1"/>
          <p:nvPr/>
        </p:nvSpPr>
        <p:spPr>
          <a:xfrm>
            <a:off x="5169296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elements again by selecting them, right-clicking and choosing “Group”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3" name="Google Shape;2423;p38"/>
          <p:cNvSpPr txBox="1"/>
          <p:nvPr/>
        </p:nvSpPr>
        <p:spPr>
          <a:xfrm>
            <a:off x="5169296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Remember to choose the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“Keep source formatting”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option so that it keeps the design. For more info, please visit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our blog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4" name="Google Shape;2424;p38"/>
          <p:cNvSpPr txBox="1"/>
          <p:nvPr/>
        </p:nvSpPr>
        <p:spPr>
          <a:xfrm>
            <a:off x="1149925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one of the parts and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ungroup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it by right-clicking and choosing “Ungroup”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5" name="Google Shape;2425;p38"/>
          <p:cNvSpPr txBox="1"/>
          <p:nvPr/>
        </p:nvSpPr>
        <p:spPr>
          <a:xfrm>
            <a:off x="2079000" y="3995375"/>
            <a:ext cx="5393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resize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 by clicking and dragging one of the square-shaped points of its bounding box (the cursor should look like a double-headed arrow). Remember to hold Shift while dragging to keep the proportions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6" name="Google Shape;2426;p38"/>
          <p:cNvSpPr txBox="1"/>
          <p:nvPr/>
        </p:nvSpPr>
        <p:spPr>
          <a:xfrm>
            <a:off x="5169296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Repeat the steps above with the other parts and when you’re done editing, copy the end result and paste it into your presentation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7" name="Google Shape;2427;p38"/>
          <p:cNvSpPr/>
          <p:nvPr/>
        </p:nvSpPr>
        <p:spPr>
          <a:xfrm>
            <a:off x="713235" y="1793273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8" name="Google Shape;2428;p38"/>
          <p:cNvSpPr/>
          <p:nvPr/>
        </p:nvSpPr>
        <p:spPr>
          <a:xfrm>
            <a:off x="4737645" y="1793273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9" name="Google Shape;2429;p38"/>
          <p:cNvSpPr/>
          <p:nvPr/>
        </p:nvSpPr>
        <p:spPr>
          <a:xfrm>
            <a:off x="71323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0" name="Google Shape;2430;p38"/>
          <p:cNvSpPr/>
          <p:nvPr/>
        </p:nvSpPr>
        <p:spPr>
          <a:xfrm>
            <a:off x="473764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1" name="Google Shape;2431;p38"/>
          <p:cNvSpPr/>
          <p:nvPr/>
        </p:nvSpPr>
        <p:spPr>
          <a:xfrm>
            <a:off x="713235" y="3330291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2" name="Google Shape;2432;p38"/>
          <p:cNvSpPr/>
          <p:nvPr/>
        </p:nvSpPr>
        <p:spPr>
          <a:xfrm>
            <a:off x="4737645" y="3330291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3" name="Google Shape;2433;p38"/>
          <p:cNvSpPr/>
          <p:nvPr/>
        </p:nvSpPr>
        <p:spPr>
          <a:xfrm>
            <a:off x="1671610" y="4098270"/>
            <a:ext cx="407400" cy="4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434" name="Google Shape;2434;p38"/>
          <p:cNvCxnSpPr>
            <a:stCxn id="2427" idx="4"/>
            <a:endCxn id="2429" idx="0"/>
          </p:cNvCxnSpPr>
          <p:nvPr/>
        </p:nvCxnSpPr>
        <p:spPr>
          <a:xfrm>
            <a:off x="916935" y="2200673"/>
            <a:ext cx="0" cy="36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5" name="Google Shape;2435;p38"/>
          <p:cNvCxnSpPr>
            <a:stCxn id="2429" idx="4"/>
            <a:endCxn id="2431" idx="0"/>
          </p:cNvCxnSpPr>
          <p:nvPr/>
        </p:nvCxnSpPr>
        <p:spPr>
          <a:xfrm>
            <a:off x="916935" y="2969707"/>
            <a:ext cx="0" cy="3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6" name="Google Shape;2436;p38"/>
          <p:cNvCxnSpPr>
            <a:stCxn id="2431" idx="4"/>
            <a:endCxn id="2433" idx="2"/>
          </p:cNvCxnSpPr>
          <p:nvPr/>
        </p:nvCxnSpPr>
        <p:spPr>
          <a:xfrm flipH="1" rot="-5400000">
            <a:off x="1012185" y="3642441"/>
            <a:ext cx="564300" cy="754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7" name="Google Shape;2437;p38"/>
          <p:cNvCxnSpPr>
            <a:stCxn id="2433" idx="0"/>
            <a:endCxn id="2432" idx="4"/>
          </p:cNvCxnSpPr>
          <p:nvPr/>
        </p:nvCxnSpPr>
        <p:spPr>
          <a:xfrm rot="-5400000">
            <a:off x="3228010" y="2384970"/>
            <a:ext cx="360600" cy="306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8" name="Google Shape;2438;p38"/>
          <p:cNvCxnSpPr>
            <a:stCxn id="2432" idx="0"/>
            <a:endCxn id="2430" idx="4"/>
          </p:cNvCxnSpPr>
          <p:nvPr/>
        </p:nvCxnSpPr>
        <p:spPr>
          <a:xfrm rot="-5400000">
            <a:off x="4761345" y="3149691"/>
            <a:ext cx="3606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9" name="Google Shape;2439;p38"/>
          <p:cNvCxnSpPr>
            <a:stCxn id="2430" idx="0"/>
            <a:endCxn id="2428" idx="4"/>
          </p:cNvCxnSpPr>
          <p:nvPr/>
        </p:nvCxnSpPr>
        <p:spPr>
          <a:xfrm rot="-5400000">
            <a:off x="4760895" y="2381257"/>
            <a:ext cx="3615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/>
          <p:nvPr/>
        </p:nvSpPr>
        <p:spPr>
          <a:xfrm>
            <a:off x="2441824" y="1336613"/>
            <a:ext cx="1151100" cy="1151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2584638" y="1479413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5551066" y="1336613"/>
            <a:ext cx="1151100" cy="11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5693863" y="1479413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57" name="Google Shape;257;p18"/>
          <p:cNvGrpSpPr/>
          <p:nvPr/>
        </p:nvGrpSpPr>
        <p:grpSpPr>
          <a:xfrm>
            <a:off x="5999804" y="1668649"/>
            <a:ext cx="271930" cy="487049"/>
            <a:chOff x="3339679" y="2679009"/>
            <a:chExt cx="252605" cy="452438"/>
          </a:xfrm>
        </p:grpSpPr>
        <p:sp>
          <p:nvSpPr>
            <p:cNvPr id="258" name="Google Shape;258;p18"/>
            <p:cNvSpPr/>
            <p:nvPr/>
          </p:nvSpPr>
          <p:spPr>
            <a:xfrm>
              <a:off x="3490299" y="3004737"/>
              <a:ext cx="66623" cy="66619"/>
            </a:xfrm>
            <a:custGeom>
              <a:rect b="b" l="l" r="r" t="t"/>
              <a:pathLst>
                <a:path extrusionOk="0" h="88826" w="88831">
                  <a:moveTo>
                    <a:pt x="41547" y="87"/>
                  </a:moveTo>
                  <a:cubicBezTo>
                    <a:pt x="19319" y="1490"/>
                    <a:pt x="1496" y="19313"/>
                    <a:pt x="89" y="41545"/>
                  </a:cubicBezTo>
                  <a:cubicBezTo>
                    <a:pt x="-718" y="54310"/>
                    <a:pt x="3991" y="66803"/>
                    <a:pt x="13008" y="75819"/>
                  </a:cubicBezTo>
                  <a:cubicBezTo>
                    <a:pt x="21751" y="84562"/>
                    <a:pt x="34111" y="89561"/>
                    <a:pt x="47284" y="88738"/>
                  </a:cubicBezTo>
                  <a:cubicBezTo>
                    <a:pt x="69512" y="87335"/>
                    <a:pt x="87335" y="69512"/>
                    <a:pt x="88742" y="47280"/>
                  </a:cubicBezTo>
                  <a:cubicBezTo>
                    <a:pt x="89549" y="34514"/>
                    <a:pt x="84840" y="22022"/>
                    <a:pt x="75822" y="13005"/>
                  </a:cubicBezTo>
                  <a:cubicBezTo>
                    <a:pt x="66807" y="3988"/>
                    <a:pt x="54317" y="-708"/>
                    <a:pt x="41547" y="87"/>
                  </a:cubicBezTo>
                  <a:close/>
                  <a:moveTo>
                    <a:pt x="71103" y="46165"/>
                  </a:moveTo>
                  <a:cubicBezTo>
                    <a:pt x="70258" y="59535"/>
                    <a:pt x="59540" y="70253"/>
                    <a:pt x="46170" y="71098"/>
                  </a:cubicBezTo>
                  <a:cubicBezTo>
                    <a:pt x="38453" y="71595"/>
                    <a:pt x="30934" y="68750"/>
                    <a:pt x="25506" y="63321"/>
                  </a:cubicBezTo>
                  <a:cubicBezTo>
                    <a:pt x="20076" y="57891"/>
                    <a:pt x="17242" y="50360"/>
                    <a:pt x="17728" y="42658"/>
                  </a:cubicBezTo>
                  <a:cubicBezTo>
                    <a:pt x="18573" y="29288"/>
                    <a:pt x="29291" y="18569"/>
                    <a:pt x="42662" y="17725"/>
                  </a:cubicBezTo>
                  <a:cubicBezTo>
                    <a:pt x="50284" y="17232"/>
                    <a:pt x="57856" y="20033"/>
                    <a:pt x="63325" y="25501"/>
                  </a:cubicBezTo>
                  <a:cubicBezTo>
                    <a:pt x="68755" y="30930"/>
                    <a:pt x="71589" y="38462"/>
                    <a:pt x="71103" y="461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3339679" y="2679009"/>
              <a:ext cx="252605" cy="452438"/>
            </a:xfrm>
            <a:custGeom>
              <a:rect b="b" l="l" r="r" t="t"/>
              <a:pathLst>
                <a:path extrusionOk="0" h="603250" w="336807">
                  <a:moveTo>
                    <a:pt x="329149" y="494310"/>
                  </a:moveTo>
                  <a:cubicBezTo>
                    <a:pt x="328895" y="493849"/>
                    <a:pt x="328762" y="493328"/>
                    <a:pt x="328762" y="492803"/>
                  </a:cubicBezTo>
                  <a:lnTo>
                    <a:pt x="328762" y="464629"/>
                  </a:lnTo>
                  <a:cubicBezTo>
                    <a:pt x="328762" y="464104"/>
                    <a:pt x="328895" y="463582"/>
                    <a:pt x="329149" y="463122"/>
                  </a:cubicBezTo>
                  <a:lnTo>
                    <a:pt x="334252" y="453840"/>
                  </a:lnTo>
                  <a:cubicBezTo>
                    <a:pt x="337734" y="447502"/>
                    <a:pt x="337653" y="439676"/>
                    <a:pt x="334037" y="433417"/>
                  </a:cubicBezTo>
                  <a:lnTo>
                    <a:pt x="328869" y="424465"/>
                  </a:lnTo>
                  <a:cubicBezTo>
                    <a:pt x="325254" y="418207"/>
                    <a:pt x="318518" y="414223"/>
                    <a:pt x="311288" y="414070"/>
                  </a:cubicBezTo>
                  <a:lnTo>
                    <a:pt x="300702" y="413848"/>
                  </a:lnTo>
                  <a:cubicBezTo>
                    <a:pt x="300176" y="413837"/>
                    <a:pt x="299657" y="413692"/>
                    <a:pt x="299203" y="413430"/>
                  </a:cubicBezTo>
                  <a:lnTo>
                    <a:pt x="274799" y="399340"/>
                  </a:lnTo>
                  <a:cubicBezTo>
                    <a:pt x="274346" y="399078"/>
                    <a:pt x="273963" y="398704"/>
                    <a:pt x="273691" y="398253"/>
                  </a:cubicBezTo>
                  <a:lnTo>
                    <a:pt x="268205" y="389194"/>
                  </a:lnTo>
                  <a:cubicBezTo>
                    <a:pt x="265009" y="383918"/>
                    <a:pt x="259575" y="380347"/>
                    <a:pt x="253558" y="379412"/>
                  </a:cubicBezTo>
                  <a:cubicBezTo>
                    <a:pt x="252029" y="364177"/>
                    <a:pt x="247206" y="349952"/>
                    <a:pt x="239828" y="337435"/>
                  </a:cubicBezTo>
                  <a:lnTo>
                    <a:pt x="239828" y="93596"/>
                  </a:lnTo>
                  <a:cubicBezTo>
                    <a:pt x="239828" y="78630"/>
                    <a:pt x="236185" y="63717"/>
                    <a:pt x="229293" y="50468"/>
                  </a:cubicBezTo>
                  <a:cubicBezTo>
                    <a:pt x="227042" y="46138"/>
                    <a:pt x="221706" y="44456"/>
                    <a:pt x="217376" y="46707"/>
                  </a:cubicBezTo>
                  <a:cubicBezTo>
                    <a:pt x="213046" y="48959"/>
                    <a:pt x="211363" y="54295"/>
                    <a:pt x="213615" y="58624"/>
                  </a:cubicBezTo>
                  <a:cubicBezTo>
                    <a:pt x="219283" y="69519"/>
                    <a:pt x="222156" y="81284"/>
                    <a:pt x="222156" y="93597"/>
                  </a:cubicBezTo>
                  <a:lnTo>
                    <a:pt x="222156" y="315139"/>
                  </a:lnTo>
                  <a:cubicBezTo>
                    <a:pt x="206138" y="299815"/>
                    <a:pt x="185231" y="289607"/>
                    <a:pt x="162112" y="287041"/>
                  </a:cubicBezTo>
                  <a:lnTo>
                    <a:pt x="162112" y="251879"/>
                  </a:lnTo>
                  <a:cubicBezTo>
                    <a:pt x="187578" y="239014"/>
                    <a:pt x="205081" y="212599"/>
                    <a:pt x="205081" y="182172"/>
                  </a:cubicBezTo>
                  <a:lnTo>
                    <a:pt x="205081" y="91210"/>
                  </a:lnTo>
                  <a:cubicBezTo>
                    <a:pt x="205081" y="87553"/>
                    <a:pt x="202828" y="84271"/>
                    <a:pt x="199413" y="82961"/>
                  </a:cubicBezTo>
                  <a:cubicBezTo>
                    <a:pt x="195993" y="81644"/>
                    <a:pt x="192127" y="82578"/>
                    <a:pt x="189679" y="85294"/>
                  </a:cubicBezTo>
                  <a:cubicBezTo>
                    <a:pt x="176910" y="99466"/>
                    <a:pt x="157606" y="93611"/>
                    <a:pt x="148213" y="87918"/>
                  </a:cubicBezTo>
                  <a:cubicBezTo>
                    <a:pt x="145069" y="86011"/>
                    <a:pt x="141072" y="86252"/>
                    <a:pt x="138180" y="88522"/>
                  </a:cubicBezTo>
                  <a:cubicBezTo>
                    <a:pt x="124165" y="99513"/>
                    <a:pt x="82902" y="101695"/>
                    <a:pt x="63715" y="84611"/>
                  </a:cubicBezTo>
                  <a:cubicBezTo>
                    <a:pt x="61116" y="82295"/>
                    <a:pt x="57397" y="81723"/>
                    <a:pt x="54222" y="83148"/>
                  </a:cubicBezTo>
                  <a:cubicBezTo>
                    <a:pt x="51045" y="84573"/>
                    <a:pt x="49001" y="87730"/>
                    <a:pt x="49001" y="91211"/>
                  </a:cubicBezTo>
                  <a:lnTo>
                    <a:pt x="49001" y="177774"/>
                  </a:lnTo>
                  <a:cubicBezTo>
                    <a:pt x="49001" y="182655"/>
                    <a:pt x="52958" y="186610"/>
                    <a:pt x="57838" y="186610"/>
                  </a:cubicBezTo>
                  <a:cubicBezTo>
                    <a:pt x="62718" y="186610"/>
                    <a:pt x="66674" y="182655"/>
                    <a:pt x="66674" y="177774"/>
                  </a:cubicBezTo>
                  <a:lnTo>
                    <a:pt x="66674" y="107261"/>
                  </a:lnTo>
                  <a:cubicBezTo>
                    <a:pt x="91837" y="118759"/>
                    <a:pt x="125868" y="115846"/>
                    <a:pt x="144035" y="105747"/>
                  </a:cubicBezTo>
                  <a:cubicBezTo>
                    <a:pt x="152427" y="109828"/>
                    <a:pt x="161611" y="111959"/>
                    <a:pt x="170380" y="111758"/>
                  </a:cubicBezTo>
                  <a:cubicBezTo>
                    <a:pt x="176462" y="111632"/>
                    <a:pt x="182180" y="110428"/>
                    <a:pt x="187406" y="108206"/>
                  </a:cubicBezTo>
                  <a:lnTo>
                    <a:pt x="187406" y="182171"/>
                  </a:lnTo>
                  <a:cubicBezTo>
                    <a:pt x="187406" y="215457"/>
                    <a:pt x="160325" y="242537"/>
                    <a:pt x="127040" y="242537"/>
                  </a:cubicBezTo>
                  <a:cubicBezTo>
                    <a:pt x="103791" y="242537"/>
                    <a:pt x="82999" y="229548"/>
                    <a:pt x="72779" y="208638"/>
                  </a:cubicBezTo>
                  <a:cubicBezTo>
                    <a:pt x="70636" y="204253"/>
                    <a:pt x="65343" y="202439"/>
                    <a:pt x="60959" y="204581"/>
                  </a:cubicBezTo>
                  <a:cubicBezTo>
                    <a:pt x="56575" y="206724"/>
                    <a:pt x="54758" y="212016"/>
                    <a:pt x="56901" y="216401"/>
                  </a:cubicBezTo>
                  <a:cubicBezTo>
                    <a:pt x="64621" y="232192"/>
                    <a:pt x="77009" y="244488"/>
                    <a:pt x="91971" y="251982"/>
                  </a:cubicBezTo>
                  <a:lnTo>
                    <a:pt x="91971" y="287039"/>
                  </a:lnTo>
                  <a:cubicBezTo>
                    <a:pt x="68802" y="289613"/>
                    <a:pt x="47917" y="299867"/>
                    <a:pt x="31927" y="315192"/>
                  </a:cubicBezTo>
                  <a:lnTo>
                    <a:pt x="31927" y="93596"/>
                  </a:lnTo>
                  <a:cubicBezTo>
                    <a:pt x="31927" y="51732"/>
                    <a:pt x="65986" y="17673"/>
                    <a:pt x="107850" y="17673"/>
                  </a:cubicBezTo>
                  <a:lnTo>
                    <a:pt x="146234" y="17673"/>
                  </a:lnTo>
                  <a:cubicBezTo>
                    <a:pt x="163498" y="17673"/>
                    <a:pt x="179779" y="23339"/>
                    <a:pt x="193313" y="34058"/>
                  </a:cubicBezTo>
                  <a:cubicBezTo>
                    <a:pt x="197140" y="37088"/>
                    <a:pt x="202698" y="36441"/>
                    <a:pt x="205727" y="32616"/>
                  </a:cubicBezTo>
                  <a:cubicBezTo>
                    <a:pt x="208756" y="28790"/>
                    <a:pt x="208111" y="23232"/>
                    <a:pt x="204285" y="20202"/>
                  </a:cubicBezTo>
                  <a:cubicBezTo>
                    <a:pt x="187593" y="6987"/>
                    <a:pt x="167520" y="0"/>
                    <a:pt x="146232" y="0"/>
                  </a:cubicBezTo>
                  <a:lnTo>
                    <a:pt x="107847" y="0"/>
                  </a:lnTo>
                  <a:cubicBezTo>
                    <a:pt x="56239" y="0"/>
                    <a:pt x="14252" y="41987"/>
                    <a:pt x="14252" y="93596"/>
                  </a:cubicBezTo>
                  <a:lnTo>
                    <a:pt x="14252" y="337515"/>
                  </a:lnTo>
                  <a:cubicBezTo>
                    <a:pt x="5197" y="352884"/>
                    <a:pt x="0" y="370784"/>
                    <a:pt x="0" y="389876"/>
                  </a:cubicBezTo>
                  <a:lnTo>
                    <a:pt x="0" y="584362"/>
                  </a:lnTo>
                  <a:cubicBezTo>
                    <a:pt x="0" y="594777"/>
                    <a:pt x="8473" y="603250"/>
                    <a:pt x="18888" y="603250"/>
                  </a:cubicBezTo>
                  <a:lnTo>
                    <a:pt x="54387" y="603250"/>
                  </a:lnTo>
                  <a:cubicBezTo>
                    <a:pt x="59267" y="603250"/>
                    <a:pt x="63223" y="599295"/>
                    <a:pt x="63223" y="594413"/>
                  </a:cubicBezTo>
                  <a:cubicBezTo>
                    <a:pt x="63223" y="589532"/>
                    <a:pt x="59267" y="585577"/>
                    <a:pt x="54387" y="585577"/>
                  </a:cubicBezTo>
                  <a:lnTo>
                    <a:pt x="18888" y="585577"/>
                  </a:lnTo>
                  <a:cubicBezTo>
                    <a:pt x="18219" y="585577"/>
                    <a:pt x="17673" y="585031"/>
                    <a:pt x="17673" y="584362"/>
                  </a:cubicBezTo>
                  <a:lnTo>
                    <a:pt x="17673" y="389875"/>
                  </a:lnTo>
                  <a:cubicBezTo>
                    <a:pt x="17673" y="345755"/>
                    <a:pt x="51149" y="309306"/>
                    <a:pt x="94035" y="304593"/>
                  </a:cubicBezTo>
                  <a:lnTo>
                    <a:pt x="104087" y="336199"/>
                  </a:lnTo>
                  <a:lnTo>
                    <a:pt x="101709" y="336199"/>
                  </a:lnTo>
                  <a:cubicBezTo>
                    <a:pt x="96829" y="336199"/>
                    <a:pt x="92872" y="340154"/>
                    <a:pt x="92872" y="345035"/>
                  </a:cubicBezTo>
                  <a:lnTo>
                    <a:pt x="92872" y="413477"/>
                  </a:lnTo>
                  <a:cubicBezTo>
                    <a:pt x="92872" y="418359"/>
                    <a:pt x="96829" y="422314"/>
                    <a:pt x="101709" y="422314"/>
                  </a:cubicBezTo>
                  <a:lnTo>
                    <a:pt x="152370" y="422314"/>
                  </a:lnTo>
                  <a:cubicBezTo>
                    <a:pt x="157250" y="422314"/>
                    <a:pt x="161207" y="418359"/>
                    <a:pt x="161207" y="413477"/>
                  </a:cubicBezTo>
                  <a:lnTo>
                    <a:pt x="161207" y="345035"/>
                  </a:lnTo>
                  <a:cubicBezTo>
                    <a:pt x="161207" y="340154"/>
                    <a:pt x="157250" y="336199"/>
                    <a:pt x="152370" y="336199"/>
                  </a:cubicBezTo>
                  <a:lnTo>
                    <a:pt x="149992" y="336199"/>
                  </a:lnTo>
                  <a:lnTo>
                    <a:pt x="160045" y="304592"/>
                  </a:lnTo>
                  <a:cubicBezTo>
                    <a:pt x="199426" y="308915"/>
                    <a:pt x="231088" y="339971"/>
                    <a:pt x="235801" y="379617"/>
                  </a:cubicBezTo>
                  <a:cubicBezTo>
                    <a:pt x="230237" y="380800"/>
                    <a:pt x="225277" y="384248"/>
                    <a:pt x="222282" y="389193"/>
                  </a:cubicBezTo>
                  <a:lnTo>
                    <a:pt x="216794" y="398253"/>
                  </a:lnTo>
                  <a:cubicBezTo>
                    <a:pt x="216524" y="398701"/>
                    <a:pt x="216140" y="399076"/>
                    <a:pt x="215684" y="399340"/>
                  </a:cubicBezTo>
                  <a:lnTo>
                    <a:pt x="191287" y="413427"/>
                  </a:lnTo>
                  <a:cubicBezTo>
                    <a:pt x="190831" y="413691"/>
                    <a:pt x="190311" y="413835"/>
                    <a:pt x="189787" y="413846"/>
                  </a:cubicBezTo>
                  <a:lnTo>
                    <a:pt x="179196" y="414068"/>
                  </a:lnTo>
                  <a:cubicBezTo>
                    <a:pt x="171969" y="414221"/>
                    <a:pt x="165233" y="418204"/>
                    <a:pt x="161618" y="424464"/>
                  </a:cubicBezTo>
                  <a:lnTo>
                    <a:pt x="156450" y="433414"/>
                  </a:lnTo>
                  <a:cubicBezTo>
                    <a:pt x="152836" y="439675"/>
                    <a:pt x="152753" y="447502"/>
                    <a:pt x="156236" y="453838"/>
                  </a:cubicBezTo>
                  <a:lnTo>
                    <a:pt x="161338" y="463118"/>
                  </a:lnTo>
                  <a:cubicBezTo>
                    <a:pt x="161591" y="463580"/>
                    <a:pt x="161725" y="464102"/>
                    <a:pt x="161725" y="464626"/>
                  </a:cubicBezTo>
                  <a:lnTo>
                    <a:pt x="161725" y="492801"/>
                  </a:lnTo>
                  <a:cubicBezTo>
                    <a:pt x="161725" y="493325"/>
                    <a:pt x="161591" y="493849"/>
                    <a:pt x="161338" y="494308"/>
                  </a:cubicBezTo>
                  <a:lnTo>
                    <a:pt x="156235" y="503589"/>
                  </a:lnTo>
                  <a:cubicBezTo>
                    <a:pt x="152752" y="509925"/>
                    <a:pt x="152833" y="517751"/>
                    <a:pt x="156449" y="524012"/>
                  </a:cubicBezTo>
                  <a:lnTo>
                    <a:pt x="161616" y="532962"/>
                  </a:lnTo>
                  <a:cubicBezTo>
                    <a:pt x="165230" y="539223"/>
                    <a:pt x="171969" y="543208"/>
                    <a:pt x="179196" y="543359"/>
                  </a:cubicBezTo>
                  <a:lnTo>
                    <a:pt x="189782" y="543580"/>
                  </a:lnTo>
                  <a:cubicBezTo>
                    <a:pt x="190309" y="543592"/>
                    <a:pt x="190830" y="543737"/>
                    <a:pt x="191283" y="543998"/>
                  </a:cubicBezTo>
                  <a:lnTo>
                    <a:pt x="215681" y="558085"/>
                  </a:lnTo>
                  <a:cubicBezTo>
                    <a:pt x="216138" y="558349"/>
                    <a:pt x="216522" y="558725"/>
                    <a:pt x="216794" y="559174"/>
                  </a:cubicBezTo>
                  <a:lnTo>
                    <a:pt x="222281" y="568236"/>
                  </a:lnTo>
                  <a:cubicBezTo>
                    <a:pt x="225385" y="573359"/>
                    <a:pt x="230597" y="576873"/>
                    <a:pt x="236404" y="577929"/>
                  </a:cubicBezTo>
                  <a:lnTo>
                    <a:pt x="236404" y="584358"/>
                  </a:lnTo>
                  <a:cubicBezTo>
                    <a:pt x="236404" y="585028"/>
                    <a:pt x="235860" y="585573"/>
                    <a:pt x="235191" y="585573"/>
                  </a:cubicBezTo>
                  <a:lnTo>
                    <a:pt x="89718" y="585573"/>
                  </a:lnTo>
                  <a:cubicBezTo>
                    <a:pt x="84838" y="585573"/>
                    <a:pt x="80881" y="589528"/>
                    <a:pt x="80881" y="594410"/>
                  </a:cubicBezTo>
                  <a:cubicBezTo>
                    <a:pt x="80881" y="599291"/>
                    <a:pt x="84838" y="603247"/>
                    <a:pt x="89718" y="603247"/>
                  </a:cubicBezTo>
                  <a:lnTo>
                    <a:pt x="235192" y="603247"/>
                  </a:lnTo>
                  <a:cubicBezTo>
                    <a:pt x="245606" y="603247"/>
                    <a:pt x="254079" y="594774"/>
                    <a:pt x="254079" y="584358"/>
                  </a:cubicBezTo>
                  <a:lnTo>
                    <a:pt x="254079" y="577929"/>
                  </a:lnTo>
                  <a:cubicBezTo>
                    <a:pt x="259886" y="576874"/>
                    <a:pt x="265099" y="573359"/>
                    <a:pt x="268204" y="568233"/>
                  </a:cubicBezTo>
                  <a:lnTo>
                    <a:pt x="273691" y="559174"/>
                  </a:lnTo>
                  <a:cubicBezTo>
                    <a:pt x="273962" y="558725"/>
                    <a:pt x="274347" y="558349"/>
                    <a:pt x="274802" y="558085"/>
                  </a:cubicBezTo>
                  <a:lnTo>
                    <a:pt x="299203" y="543998"/>
                  </a:lnTo>
                  <a:cubicBezTo>
                    <a:pt x="299657" y="543736"/>
                    <a:pt x="300175" y="543591"/>
                    <a:pt x="300700" y="543580"/>
                  </a:cubicBezTo>
                  <a:lnTo>
                    <a:pt x="311286" y="543359"/>
                  </a:lnTo>
                  <a:cubicBezTo>
                    <a:pt x="318516" y="543208"/>
                    <a:pt x="325253" y="539223"/>
                    <a:pt x="328868" y="532962"/>
                  </a:cubicBezTo>
                  <a:lnTo>
                    <a:pt x="334036" y="524012"/>
                  </a:lnTo>
                  <a:cubicBezTo>
                    <a:pt x="337649" y="517751"/>
                    <a:pt x="337733" y="509927"/>
                    <a:pt x="334250" y="503589"/>
                  </a:cubicBezTo>
                  <a:close/>
                  <a:moveTo>
                    <a:pt x="127040" y="260212"/>
                  </a:moveTo>
                  <a:cubicBezTo>
                    <a:pt x="133018" y="260212"/>
                    <a:pt x="138841" y="259535"/>
                    <a:pt x="144436" y="258257"/>
                  </a:cubicBezTo>
                  <a:lnTo>
                    <a:pt x="144436" y="286170"/>
                  </a:lnTo>
                  <a:lnTo>
                    <a:pt x="109642" y="286170"/>
                  </a:lnTo>
                  <a:lnTo>
                    <a:pt x="109642" y="258288"/>
                  </a:lnTo>
                  <a:cubicBezTo>
                    <a:pt x="115263" y="259553"/>
                    <a:pt x="121088" y="260212"/>
                    <a:pt x="127040" y="260212"/>
                  </a:cubicBezTo>
                  <a:close/>
                  <a:moveTo>
                    <a:pt x="143533" y="404642"/>
                  </a:moveTo>
                  <a:lnTo>
                    <a:pt x="110546" y="404642"/>
                  </a:lnTo>
                  <a:lnTo>
                    <a:pt x="110546" y="353873"/>
                  </a:lnTo>
                  <a:lnTo>
                    <a:pt x="143533" y="353873"/>
                  </a:lnTo>
                  <a:close/>
                  <a:moveTo>
                    <a:pt x="122633" y="336200"/>
                  </a:moveTo>
                  <a:lnTo>
                    <a:pt x="112417" y="304078"/>
                  </a:lnTo>
                  <a:lnTo>
                    <a:pt x="141661" y="304078"/>
                  </a:lnTo>
                  <a:lnTo>
                    <a:pt x="131445" y="336200"/>
                  </a:lnTo>
                  <a:close/>
                  <a:moveTo>
                    <a:pt x="313662" y="502825"/>
                  </a:moveTo>
                  <a:lnTo>
                    <a:pt x="318762" y="512105"/>
                  </a:lnTo>
                  <a:cubicBezTo>
                    <a:pt x="319287" y="513059"/>
                    <a:pt x="319275" y="514238"/>
                    <a:pt x="318732" y="515178"/>
                  </a:cubicBezTo>
                  <a:lnTo>
                    <a:pt x="313564" y="524128"/>
                  </a:lnTo>
                  <a:cubicBezTo>
                    <a:pt x="313020" y="525070"/>
                    <a:pt x="312006" y="525670"/>
                    <a:pt x="310919" y="525692"/>
                  </a:cubicBezTo>
                  <a:lnTo>
                    <a:pt x="300330" y="525914"/>
                  </a:lnTo>
                  <a:cubicBezTo>
                    <a:pt x="296836" y="525987"/>
                    <a:pt x="293389" y="526950"/>
                    <a:pt x="290366" y="528696"/>
                  </a:cubicBezTo>
                  <a:lnTo>
                    <a:pt x="265965" y="542782"/>
                  </a:lnTo>
                  <a:cubicBezTo>
                    <a:pt x="262939" y="544530"/>
                    <a:pt x="260383" y="547033"/>
                    <a:pt x="258574" y="550023"/>
                  </a:cubicBezTo>
                  <a:lnTo>
                    <a:pt x="253089" y="559081"/>
                  </a:lnTo>
                  <a:cubicBezTo>
                    <a:pt x="252525" y="560012"/>
                    <a:pt x="251498" y="560590"/>
                    <a:pt x="250411" y="560590"/>
                  </a:cubicBezTo>
                  <a:lnTo>
                    <a:pt x="240077" y="560590"/>
                  </a:lnTo>
                  <a:cubicBezTo>
                    <a:pt x="238990" y="560590"/>
                    <a:pt x="237963" y="560012"/>
                    <a:pt x="237400" y="559083"/>
                  </a:cubicBezTo>
                  <a:lnTo>
                    <a:pt x="231915" y="550024"/>
                  </a:lnTo>
                  <a:cubicBezTo>
                    <a:pt x="230106" y="547036"/>
                    <a:pt x="227549" y="544532"/>
                    <a:pt x="224522" y="542784"/>
                  </a:cubicBezTo>
                  <a:lnTo>
                    <a:pt x="200122" y="528696"/>
                  </a:lnTo>
                  <a:cubicBezTo>
                    <a:pt x="197097" y="526951"/>
                    <a:pt x="193651" y="525988"/>
                    <a:pt x="190157" y="525915"/>
                  </a:cubicBezTo>
                  <a:lnTo>
                    <a:pt x="179568" y="525694"/>
                  </a:lnTo>
                  <a:cubicBezTo>
                    <a:pt x="178482" y="525670"/>
                    <a:pt x="177469" y="525071"/>
                    <a:pt x="176924" y="524129"/>
                  </a:cubicBezTo>
                  <a:lnTo>
                    <a:pt x="171757" y="515179"/>
                  </a:lnTo>
                  <a:cubicBezTo>
                    <a:pt x="171213" y="514236"/>
                    <a:pt x="171200" y="513059"/>
                    <a:pt x="171725" y="512107"/>
                  </a:cubicBezTo>
                  <a:lnTo>
                    <a:pt x="176828" y="502825"/>
                  </a:lnTo>
                  <a:cubicBezTo>
                    <a:pt x="178511" y="499762"/>
                    <a:pt x="179401" y="496297"/>
                    <a:pt x="179401" y="492805"/>
                  </a:cubicBezTo>
                  <a:lnTo>
                    <a:pt x="179401" y="464630"/>
                  </a:lnTo>
                  <a:cubicBezTo>
                    <a:pt x="179401" y="461138"/>
                    <a:pt x="178511" y="457672"/>
                    <a:pt x="176826" y="454608"/>
                  </a:cubicBezTo>
                  <a:lnTo>
                    <a:pt x="171725" y="445327"/>
                  </a:lnTo>
                  <a:cubicBezTo>
                    <a:pt x="171202" y="444374"/>
                    <a:pt x="171212" y="443197"/>
                    <a:pt x="171757" y="442255"/>
                  </a:cubicBezTo>
                  <a:lnTo>
                    <a:pt x="176924" y="433306"/>
                  </a:lnTo>
                  <a:cubicBezTo>
                    <a:pt x="177469" y="432363"/>
                    <a:pt x="178482" y="431762"/>
                    <a:pt x="179568" y="431740"/>
                  </a:cubicBezTo>
                  <a:lnTo>
                    <a:pt x="190158" y="431518"/>
                  </a:lnTo>
                  <a:cubicBezTo>
                    <a:pt x="193651" y="431445"/>
                    <a:pt x="197097" y="430483"/>
                    <a:pt x="200123" y="428736"/>
                  </a:cubicBezTo>
                  <a:lnTo>
                    <a:pt x="224519" y="414651"/>
                  </a:lnTo>
                  <a:cubicBezTo>
                    <a:pt x="227548" y="412903"/>
                    <a:pt x="230107" y="410399"/>
                    <a:pt x="231914" y="407409"/>
                  </a:cubicBezTo>
                  <a:lnTo>
                    <a:pt x="237400" y="398351"/>
                  </a:lnTo>
                  <a:cubicBezTo>
                    <a:pt x="237964" y="397420"/>
                    <a:pt x="238990" y="396843"/>
                    <a:pt x="240077" y="396843"/>
                  </a:cubicBezTo>
                  <a:lnTo>
                    <a:pt x="250411" y="396843"/>
                  </a:lnTo>
                  <a:cubicBezTo>
                    <a:pt x="251500" y="396843"/>
                    <a:pt x="252525" y="397420"/>
                    <a:pt x="253088" y="398350"/>
                  </a:cubicBezTo>
                  <a:lnTo>
                    <a:pt x="258572" y="407407"/>
                  </a:lnTo>
                  <a:cubicBezTo>
                    <a:pt x="260381" y="410399"/>
                    <a:pt x="262940" y="412903"/>
                    <a:pt x="265966" y="414648"/>
                  </a:cubicBezTo>
                  <a:lnTo>
                    <a:pt x="290365" y="428736"/>
                  </a:lnTo>
                  <a:cubicBezTo>
                    <a:pt x="293389" y="430483"/>
                    <a:pt x="296836" y="431445"/>
                    <a:pt x="300332" y="431518"/>
                  </a:cubicBezTo>
                  <a:lnTo>
                    <a:pt x="310916" y="431740"/>
                  </a:lnTo>
                  <a:cubicBezTo>
                    <a:pt x="312006" y="431763"/>
                    <a:pt x="313020" y="432363"/>
                    <a:pt x="313564" y="433304"/>
                  </a:cubicBezTo>
                  <a:lnTo>
                    <a:pt x="318732" y="442257"/>
                  </a:lnTo>
                  <a:cubicBezTo>
                    <a:pt x="319276" y="443198"/>
                    <a:pt x="319288" y="444375"/>
                    <a:pt x="318763" y="445327"/>
                  </a:cubicBezTo>
                  <a:lnTo>
                    <a:pt x="313662" y="454608"/>
                  </a:lnTo>
                  <a:cubicBezTo>
                    <a:pt x="311977" y="457671"/>
                    <a:pt x="311087" y="461136"/>
                    <a:pt x="311087" y="464630"/>
                  </a:cubicBezTo>
                  <a:lnTo>
                    <a:pt x="311087" y="492805"/>
                  </a:lnTo>
                  <a:cubicBezTo>
                    <a:pt x="311088" y="496297"/>
                    <a:pt x="311978" y="499762"/>
                    <a:pt x="313662" y="502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18"/>
          <p:cNvGrpSpPr/>
          <p:nvPr/>
        </p:nvGrpSpPr>
        <p:grpSpPr>
          <a:xfrm>
            <a:off x="2764700" y="1706725"/>
            <a:ext cx="487049" cy="410896"/>
            <a:chOff x="1765790" y="2714379"/>
            <a:chExt cx="452438" cy="381696"/>
          </a:xfrm>
        </p:grpSpPr>
        <p:sp>
          <p:nvSpPr>
            <p:cNvPr id="261" name="Google Shape;261;p18"/>
            <p:cNvSpPr/>
            <p:nvPr/>
          </p:nvSpPr>
          <p:spPr>
            <a:xfrm>
              <a:off x="1790803" y="2767198"/>
              <a:ext cx="402410" cy="308933"/>
            </a:xfrm>
            <a:custGeom>
              <a:rect b="b" l="l" r="r" t="t"/>
              <a:pathLst>
                <a:path extrusionOk="0" h="411911" w="536546">
                  <a:moveTo>
                    <a:pt x="121879" y="411910"/>
                  </a:moveTo>
                  <a:cubicBezTo>
                    <a:pt x="126759" y="411910"/>
                    <a:pt x="130716" y="407955"/>
                    <a:pt x="130716" y="403074"/>
                  </a:cubicBezTo>
                  <a:lnTo>
                    <a:pt x="130716" y="87884"/>
                  </a:lnTo>
                  <a:lnTo>
                    <a:pt x="259436" y="87884"/>
                  </a:lnTo>
                  <a:lnTo>
                    <a:pt x="259436" y="403075"/>
                  </a:lnTo>
                  <a:cubicBezTo>
                    <a:pt x="259436" y="407956"/>
                    <a:pt x="263393" y="411911"/>
                    <a:pt x="268273" y="411911"/>
                  </a:cubicBezTo>
                  <a:cubicBezTo>
                    <a:pt x="273153" y="411911"/>
                    <a:pt x="277110" y="407956"/>
                    <a:pt x="277110" y="403075"/>
                  </a:cubicBezTo>
                  <a:lnTo>
                    <a:pt x="277110" y="87884"/>
                  </a:lnTo>
                  <a:lnTo>
                    <a:pt x="405831" y="87884"/>
                  </a:lnTo>
                  <a:lnTo>
                    <a:pt x="405831" y="403075"/>
                  </a:lnTo>
                  <a:cubicBezTo>
                    <a:pt x="405831" y="407956"/>
                    <a:pt x="409786" y="411911"/>
                    <a:pt x="414667" y="411911"/>
                  </a:cubicBezTo>
                  <a:cubicBezTo>
                    <a:pt x="419549" y="411911"/>
                    <a:pt x="423504" y="407956"/>
                    <a:pt x="423504" y="403075"/>
                  </a:cubicBezTo>
                  <a:lnTo>
                    <a:pt x="423504" y="87884"/>
                  </a:lnTo>
                  <a:lnTo>
                    <a:pt x="527709" y="87884"/>
                  </a:lnTo>
                  <a:cubicBezTo>
                    <a:pt x="532591" y="87884"/>
                    <a:pt x="536546" y="83927"/>
                    <a:pt x="536546" y="79047"/>
                  </a:cubicBezTo>
                  <a:cubicBezTo>
                    <a:pt x="536546" y="74167"/>
                    <a:pt x="532591" y="70210"/>
                    <a:pt x="527709" y="70210"/>
                  </a:cubicBezTo>
                  <a:lnTo>
                    <a:pt x="423504" y="70210"/>
                  </a:lnTo>
                  <a:lnTo>
                    <a:pt x="423504" y="8837"/>
                  </a:lnTo>
                  <a:cubicBezTo>
                    <a:pt x="423504" y="3956"/>
                    <a:pt x="419549" y="0"/>
                    <a:pt x="414667" y="0"/>
                  </a:cubicBezTo>
                  <a:cubicBezTo>
                    <a:pt x="409786" y="0"/>
                    <a:pt x="405831" y="3956"/>
                    <a:pt x="405831" y="8837"/>
                  </a:cubicBezTo>
                  <a:lnTo>
                    <a:pt x="405831" y="70209"/>
                  </a:lnTo>
                  <a:lnTo>
                    <a:pt x="277110" y="70209"/>
                  </a:lnTo>
                  <a:lnTo>
                    <a:pt x="277110" y="8837"/>
                  </a:lnTo>
                  <a:cubicBezTo>
                    <a:pt x="277110" y="3956"/>
                    <a:pt x="273153" y="0"/>
                    <a:pt x="268273" y="0"/>
                  </a:cubicBezTo>
                  <a:cubicBezTo>
                    <a:pt x="263393" y="0"/>
                    <a:pt x="259436" y="3956"/>
                    <a:pt x="259436" y="8837"/>
                  </a:cubicBezTo>
                  <a:lnTo>
                    <a:pt x="259436" y="70209"/>
                  </a:lnTo>
                  <a:lnTo>
                    <a:pt x="130716" y="70209"/>
                  </a:lnTo>
                  <a:lnTo>
                    <a:pt x="130716" y="8837"/>
                  </a:lnTo>
                  <a:cubicBezTo>
                    <a:pt x="130716" y="3956"/>
                    <a:pt x="126759" y="0"/>
                    <a:pt x="121879" y="0"/>
                  </a:cubicBezTo>
                  <a:cubicBezTo>
                    <a:pt x="116999" y="0"/>
                    <a:pt x="113042" y="3956"/>
                    <a:pt x="113042" y="8837"/>
                  </a:cubicBezTo>
                  <a:lnTo>
                    <a:pt x="113042" y="70209"/>
                  </a:lnTo>
                  <a:lnTo>
                    <a:pt x="8837" y="70209"/>
                  </a:lnTo>
                  <a:cubicBezTo>
                    <a:pt x="3956" y="70209"/>
                    <a:pt x="0" y="74166"/>
                    <a:pt x="0" y="79046"/>
                  </a:cubicBezTo>
                  <a:cubicBezTo>
                    <a:pt x="0" y="83926"/>
                    <a:pt x="3956" y="87882"/>
                    <a:pt x="8837" y="87882"/>
                  </a:cubicBezTo>
                  <a:lnTo>
                    <a:pt x="113042" y="87882"/>
                  </a:lnTo>
                  <a:lnTo>
                    <a:pt x="113042" y="403074"/>
                  </a:lnTo>
                  <a:cubicBezTo>
                    <a:pt x="113042" y="407955"/>
                    <a:pt x="116999" y="411910"/>
                    <a:pt x="121879" y="4119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814889" y="2789078"/>
              <a:ext cx="24852" cy="13255"/>
            </a:xfrm>
            <a:custGeom>
              <a:rect b="b" l="l" r="r" t="t"/>
              <a:pathLst>
                <a:path extrusionOk="0" h="17673" w="33136">
                  <a:moveTo>
                    <a:pt x="24300" y="17673"/>
                  </a:moveTo>
                  <a:cubicBezTo>
                    <a:pt x="29180" y="17673"/>
                    <a:pt x="33136" y="13717"/>
                    <a:pt x="33136" y="8837"/>
                  </a:cubicBezTo>
                  <a:cubicBezTo>
                    <a:pt x="33136" y="3956"/>
                    <a:pt x="29180" y="0"/>
                    <a:pt x="24300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924685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8" y="17673"/>
                  </a:moveTo>
                  <a:cubicBezTo>
                    <a:pt x="29179" y="17673"/>
                    <a:pt x="33135" y="13717"/>
                    <a:pt x="33135" y="8837"/>
                  </a:cubicBezTo>
                  <a:cubicBezTo>
                    <a:pt x="33135" y="3956"/>
                    <a:pt x="29179" y="0"/>
                    <a:pt x="24298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ubicBezTo>
                    <a:pt x="0" y="13717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034480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144276" y="2789078"/>
              <a:ext cx="24851" cy="13255"/>
            </a:xfrm>
            <a:custGeom>
              <a:rect b="b" l="l" r="r" t="t"/>
              <a:pathLst>
                <a:path extrusionOk="0" h="17673" w="33135">
                  <a:moveTo>
                    <a:pt x="24299" y="17673"/>
                  </a:moveTo>
                  <a:cubicBezTo>
                    <a:pt x="29180" y="17673"/>
                    <a:pt x="33135" y="13717"/>
                    <a:pt x="33135" y="8837"/>
                  </a:cubicBezTo>
                  <a:cubicBezTo>
                    <a:pt x="33135" y="3956"/>
                    <a:pt x="29180" y="0"/>
                    <a:pt x="24299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799975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1799975" y="2923875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72907" y="14900"/>
                  </a:move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1799975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58005" y="0"/>
                  </a:move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7" y="6683"/>
                    <a:pt x="66222" y="0"/>
                    <a:pt x="58005" y="0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909771" y="2854580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58006"/>
                  </a:moveTo>
                  <a:lnTo>
                    <a:pt x="72907" y="14901"/>
                  </a:ln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2" y="72908"/>
                    <a:pt x="72907" y="66223"/>
                    <a:pt x="72907" y="58006"/>
                  </a:cubicBezTo>
                  <a:close/>
                  <a:moveTo>
                    <a:pt x="55234" y="55235"/>
                  </a:moveTo>
                  <a:lnTo>
                    <a:pt x="17672" y="55235"/>
                  </a:lnTo>
                  <a:lnTo>
                    <a:pt x="17672" y="17673"/>
                  </a:lnTo>
                  <a:lnTo>
                    <a:pt x="55234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1909771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14901" y="72907"/>
                  </a:move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-1" y="66223"/>
                    <a:pt x="6684" y="72907"/>
                    <a:pt x="14901" y="72907"/>
                  </a:cubicBezTo>
                  <a:close/>
                  <a:moveTo>
                    <a:pt x="17672" y="17673"/>
                  </a:moveTo>
                  <a:lnTo>
                    <a:pt x="55234" y="17673"/>
                  </a:lnTo>
                  <a:lnTo>
                    <a:pt x="55234" y="55235"/>
                  </a:lnTo>
                  <a:lnTo>
                    <a:pt x="17672" y="552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019567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2129362" y="2854581"/>
              <a:ext cx="54680" cy="54681"/>
            </a:xfrm>
            <a:custGeom>
              <a:rect b="b" l="l" r="r" t="t"/>
              <a:pathLst>
                <a:path extrusionOk="0" h="72908" w="72907">
                  <a:moveTo>
                    <a:pt x="72907" y="14901"/>
                  </a:move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6"/>
                  </a:lnTo>
                  <a:cubicBezTo>
                    <a:pt x="0" y="66223"/>
                    <a:pt x="6685" y="72908"/>
                    <a:pt x="14901" y="72908"/>
                  </a:cubicBezTo>
                  <a:lnTo>
                    <a:pt x="58006" y="72908"/>
                  </a:lnTo>
                  <a:cubicBezTo>
                    <a:pt x="66223" y="72908"/>
                    <a:pt x="72907" y="66223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129362" y="2923875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72907" y="14900"/>
                  </a:moveTo>
                  <a:cubicBezTo>
                    <a:pt x="72907" y="6683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close/>
                  <a:moveTo>
                    <a:pt x="55234" y="55234"/>
                  </a:move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129362" y="2993169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58006" y="0"/>
                  </a:moveTo>
                  <a:lnTo>
                    <a:pt x="14901" y="0"/>
                  </a:lnTo>
                  <a:cubicBezTo>
                    <a:pt x="6684" y="0"/>
                    <a:pt x="0" y="6684"/>
                    <a:pt x="0" y="14900"/>
                  </a:cubicBezTo>
                  <a:lnTo>
                    <a:pt x="0" y="58006"/>
                  </a:lnTo>
                  <a:cubicBezTo>
                    <a:pt x="0" y="66223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2"/>
                    <a:pt x="72907" y="58006"/>
                  </a:cubicBezTo>
                  <a:lnTo>
                    <a:pt x="72907" y="14900"/>
                  </a:lnTo>
                  <a:cubicBezTo>
                    <a:pt x="72908" y="6683"/>
                    <a:pt x="66223" y="0"/>
                    <a:pt x="58006" y="0"/>
                  </a:cubicBezTo>
                  <a:close/>
                  <a:moveTo>
                    <a:pt x="55235" y="55234"/>
                  </a:moveTo>
                  <a:lnTo>
                    <a:pt x="17673" y="55234"/>
                  </a:lnTo>
                  <a:lnTo>
                    <a:pt x="17673" y="17672"/>
                  </a:lnTo>
                  <a:lnTo>
                    <a:pt x="55235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921679" y="2944587"/>
              <a:ext cx="30863" cy="13255"/>
            </a:xfrm>
            <a:custGeom>
              <a:rect b="b" l="l" r="r" t="t"/>
              <a:pathLst>
                <a:path extrusionOk="0" h="17673" w="41151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32315" y="17673"/>
                  </a:lnTo>
                  <a:cubicBezTo>
                    <a:pt x="37195" y="17673"/>
                    <a:pt x="41152" y="13718"/>
                    <a:pt x="41152" y="8837"/>
                  </a:cubicBezTo>
                  <a:cubicBezTo>
                    <a:pt x="41152" y="3955"/>
                    <a:pt x="37195" y="0"/>
                    <a:pt x="3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031475" y="3013882"/>
              <a:ext cx="30863" cy="13255"/>
            </a:xfrm>
            <a:custGeom>
              <a:rect b="b" l="l" r="r" t="t"/>
              <a:pathLst>
                <a:path extrusionOk="0" h="17673" w="41151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32315" y="17673"/>
                  </a:lnTo>
                  <a:cubicBezTo>
                    <a:pt x="37196" y="17673"/>
                    <a:pt x="41152" y="13718"/>
                    <a:pt x="41152" y="8837"/>
                  </a:cubicBezTo>
                  <a:cubicBezTo>
                    <a:pt x="41152" y="3955"/>
                    <a:pt x="37196" y="0"/>
                    <a:pt x="32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765790" y="2714379"/>
              <a:ext cx="452438" cy="381696"/>
            </a:xfrm>
            <a:custGeom>
              <a:rect b="b" l="l" r="r" t="t"/>
              <a:pathLst>
                <a:path extrusionOk="0" h="508928" w="603250">
                  <a:moveTo>
                    <a:pt x="594413" y="33906"/>
                  </a:moveTo>
                  <a:lnTo>
                    <a:pt x="586450" y="33906"/>
                  </a:lnTo>
                  <a:lnTo>
                    <a:pt x="568648" y="8653"/>
                  </a:lnTo>
                  <a:cubicBezTo>
                    <a:pt x="564828" y="3234"/>
                    <a:pt x="558591" y="0"/>
                    <a:pt x="551961" y="0"/>
                  </a:cubicBezTo>
                  <a:lnTo>
                    <a:pt x="114341" y="0"/>
                  </a:lnTo>
                  <a:cubicBezTo>
                    <a:pt x="109460" y="0"/>
                    <a:pt x="105504" y="3956"/>
                    <a:pt x="105504" y="8837"/>
                  </a:cubicBezTo>
                  <a:cubicBezTo>
                    <a:pt x="105504" y="13717"/>
                    <a:pt x="109460" y="17673"/>
                    <a:pt x="114341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9" y="18835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79010" y="17673"/>
                  </a:lnTo>
                  <a:cubicBezTo>
                    <a:pt x="83891" y="17673"/>
                    <a:pt x="87847" y="13717"/>
                    <a:pt x="87847" y="8837"/>
                  </a:cubicBezTo>
                  <a:cubicBezTo>
                    <a:pt x="87847" y="3956"/>
                    <a:pt x="83891" y="0"/>
                    <a:pt x="79010" y="0"/>
                  </a:cubicBezTo>
                  <a:lnTo>
                    <a:pt x="51290" y="0"/>
                  </a:lnTo>
                  <a:cubicBezTo>
                    <a:pt x="44661" y="0"/>
                    <a:pt x="38422" y="3235"/>
                    <a:pt x="34603" y="8653"/>
                  </a:cubicBezTo>
                  <a:lnTo>
                    <a:pt x="16800" y="33906"/>
                  </a:lnTo>
                  <a:lnTo>
                    <a:pt x="8837" y="33906"/>
                  </a:lnTo>
                  <a:cubicBezTo>
                    <a:pt x="3956" y="33906"/>
                    <a:pt x="0" y="37862"/>
                    <a:pt x="0" y="42742"/>
                  </a:cubicBezTo>
                  <a:lnTo>
                    <a:pt x="0" y="500092"/>
                  </a:lnTo>
                  <a:cubicBezTo>
                    <a:pt x="0" y="504973"/>
                    <a:pt x="3956" y="508929"/>
                    <a:pt x="8837" y="508929"/>
                  </a:cubicBezTo>
                  <a:lnTo>
                    <a:pt x="225405" y="508929"/>
                  </a:lnTo>
                  <a:cubicBezTo>
                    <a:pt x="230285" y="508929"/>
                    <a:pt x="234241" y="504973"/>
                    <a:pt x="234241" y="500092"/>
                  </a:cubicBezTo>
                  <a:cubicBezTo>
                    <a:pt x="234241" y="495211"/>
                    <a:pt x="230285" y="491255"/>
                    <a:pt x="225405" y="491255"/>
                  </a:cubicBezTo>
                  <a:lnTo>
                    <a:pt x="17673" y="491255"/>
                  </a:lnTo>
                  <a:lnTo>
                    <a:pt x="17673" y="51579"/>
                  </a:lnTo>
                  <a:lnTo>
                    <a:pt x="585577" y="51579"/>
                  </a:lnTo>
                  <a:lnTo>
                    <a:pt x="585577" y="491255"/>
                  </a:lnTo>
                  <a:lnTo>
                    <a:pt x="260735" y="491255"/>
                  </a:lnTo>
                  <a:cubicBezTo>
                    <a:pt x="255855" y="491255"/>
                    <a:pt x="251898" y="495211"/>
                    <a:pt x="251898" y="500092"/>
                  </a:cubicBezTo>
                  <a:cubicBezTo>
                    <a:pt x="251898" y="504973"/>
                    <a:pt x="255855" y="508929"/>
                    <a:pt x="260735" y="508929"/>
                  </a:cubicBezTo>
                  <a:lnTo>
                    <a:pt x="594413" y="508929"/>
                  </a:lnTo>
                  <a:cubicBezTo>
                    <a:pt x="599295" y="508929"/>
                    <a:pt x="603250" y="504973"/>
                    <a:pt x="603250" y="500092"/>
                  </a:cubicBezTo>
                  <a:lnTo>
                    <a:pt x="603250" y="42742"/>
                  </a:lnTo>
                  <a:cubicBezTo>
                    <a:pt x="603250" y="37862"/>
                    <a:pt x="599294" y="33906"/>
                    <a:pt x="594413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019567" y="2923874"/>
              <a:ext cx="54680" cy="54680"/>
            </a:xfrm>
            <a:custGeom>
              <a:rect b="b" l="l" r="r" t="t"/>
              <a:pathLst>
                <a:path extrusionOk="0" h="72907" w="72907">
                  <a:moveTo>
                    <a:pt x="64071" y="27626"/>
                  </a:moveTo>
                  <a:cubicBezTo>
                    <a:pt x="68952" y="27626"/>
                    <a:pt x="72907" y="23670"/>
                    <a:pt x="72907" y="18789"/>
                  </a:cubicBezTo>
                  <a:lnTo>
                    <a:pt x="72907" y="14901"/>
                  </a:lnTo>
                  <a:cubicBezTo>
                    <a:pt x="72907" y="6684"/>
                    <a:pt x="66222" y="0"/>
                    <a:pt x="58006" y="0"/>
                  </a:cubicBezTo>
                  <a:lnTo>
                    <a:pt x="14901" y="0"/>
                  </a:lnTo>
                  <a:cubicBezTo>
                    <a:pt x="6684" y="0"/>
                    <a:pt x="0" y="6685"/>
                    <a:pt x="0" y="14901"/>
                  </a:cubicBezTo>
                  <a:lnTo>
                    <a:pt x="0" y="58007"/>
                  </a:lnTo>
                  <a:cubicBezTo>
                    <a:pt x="0" y="66224"/>
                    <a:pt x="6685" y="72907"/>
                    <a:pt x="14901" y="72907"/>
                  </a:cubicBezTo>
                  <a:lnTo>
                    <a:pt x="58006" y="72907"/>
                  </a:lnTo>
                  <a:cubicBezTo>
                    <a:pt x="66223" y="72907"/>
                    <a:pt x="72907" y="66223"/>
                    <a:pt x="72907" y="58007"/>
                  </a:cubicBezTo>
                  <a:lnTo>
                    <a:pt x="72907" y="54119"/>
                  </a:lnTo>
                  <a:cubicBezTo>
                    <a:pt x="72907" y="49238"/>
                    <a:pt x="68952" y="45283"/>
                    <a:pt x="64071" y="45283"/>
                  </a:cubicBezTo>
                  <a:cubicBezTo>
                    <a:pt x="59189" y="45283"/>
                    <a:pt x="55234" y="49238"/>
                    <a:pt x="55234" y="54119"/>
                  </a:cubicBezTo>
                  <a:lnTo>
                    <a:pt x="55234" y="55234"/>
                  </a:lnTo>
                  <a:lnTo>
                    <a:pt x="17672" y="55234"/>
                  </a:lnTo>
                  <a:lnTo>
                    <a:pt x="17672" y="17672"/>
                  </a:lnTo>
                  <a:lnTo>
                    <a:pt x="55234" y="17672"/>
                  </a:lnTo>
                  <a:lnTo>
                    <a:pt x="55234" y="18788"/>
                  </a:lnTo>
                  <a:cubicBezTo>
                    <a:pt x="55234" y="23669"/>
                    <a:pt x="59189" y="27626"/>
                    <a:pt x="64071" y="27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Arrow Infographics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868891" y="3321681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868904" y="3569717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887197" y="1336613"/>
            <a:ext cx="1151100" cy="1151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1029863" y="1479413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978120" y="35696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3978108" y="33216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3996414" y="1336613"/>
            <a:ext cx="1151100" cy="1151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4139200" y="1479413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7087424" y="3569717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0" name="Google Shape;290;p18"/>
          <p:cNvSpPr txBox="1"/>
          <p:nvPr/>
        </p:nvSpPr>
        <p:spPr>
          <a:xfrm>
            <a:off x="7087412" y="3321681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7105718" y="1336613"/>
            <a:ext cx="1151100" cy="1151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7248550" y="1479413"/>
            <a:ext cx="865500" cy="86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3" name="Google Shape;293;p18"/>
          <p:cNvSpPr txBox="1"/>
          <p:nvPr/>
        </p:nvSpPr>
        <p:spPr>
          <a:xfrm>
            <a:off x="2423531" y="35696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2423518" y="33216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5532772" y="3569679"/>
            <a:ext cx="1187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5532760" y="3321644"/>
            <a:ext cx="1187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7" name="Google Shape;297;p18"/>
          <p:cNvSpPr/>
          <p:nvPr/>
        </p:nvSpPr>
        <p:spPr>
          <a:xfrm>
            <a:off x="887197" y="2705300"/>
            <a:ext cx="1151100" cy="404100"/>
          </a:xfrm>
          <a:prstGeom prst="roundRect">
            <a:avLst>
              <a:gd fmla="val 2665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2441824" y="2705300"/>
            <a:ext cx="1151100" cy="404100"/>
          </a:xfrm>
          <a:prstGeom prst="roundRect">
            <a:avLst>
              <a:gd fmla="val 2665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3996414" y="2705300"/>
            <a:ext cx="1151100" cy="404100"/>
          </a:xfrm>
          <a:prstGeom prst="roundRect">
            <a:avLst>
              <a:gd fmla="val 2665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5551066" y="2705300"/>
            <a:ext cx="1151100" cy="404100"/>
          </a:xfrm>
          <a:prstGeom prst="roundRect">
            <a:avLst>
              <a:gd fmla="val 26658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7105718" y="2705300"/>
            <a:ext cx="1151100" cy="404100"/>
          </a:xfrm>
          <a:prstGeom prst="roundRect">
            <a:avLst>
              <a:gd fmla="val 26658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302" name="Google Shape;302;p18"/>
          <p:cNvCxnSpPr>
            <a:stCxn id="297" idx="3"/>
            <a:endCxn id="298" idx="1"/>
          </p:cNvCxnSpPr>
          <p:nvPr/>
        </p:nvCxnSpPr>
        <p:spPr>
          <a:xfrm>
            <a:off x="2038297" y="2907350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8"/>
          <p:cNvCxnSpPr>
            <a:stCxn id="298" idx="3"/>
            <a:endCxn id="299" idx="1"/>
          </p:cNvCxnSpPr>
          <p:nvPr/>
        </p:nvCxnSpPr>
        <p:spPr>
          <a:xfrm>
            <a:off x="3592924" y="2907350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8"/>
          <p:cNvCxnSpPr>
            <a:stCxn id="299" idx="3"/>
            <a:endCxn id="300" idx="1"/>
          </p:cNvCxnSpPr>
          <p:nvPr/>
        </p:nvCxnSpPr>
        <p:spPr>
          <a:xfrm>
            <a:off x="5147514" y="2907350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18"/>
          <p:cNvCxnSpPr>
            <a:stCxn id="300" idx="3"/>
            <a:endCxn id="301" idx="1"/>
          </p:cNvCxnSpPr>
          <p:nvPr/>
        </p:nvCxnSpPr>
        <p:spPr>
          <a:xfrm>
            <a:off x="6702166" y="2907350"/>
            <a:ext cx="403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6" name="Google Shape;306;p18"/>
          <p:cNvGrpSpPr/>
          <p:nvPr/>
        </p:nvGrpSpPr>
        <p:grpSpPr>
          <a:xfrm>
            <a:off x="7437736" y="1706724"/>
            <a:ext cx="487048" cy="410897"/>
            <a:chOff x="3976750" y="2714378"/>
            <a:chExt cx="452437" cy="381697"/>
          </a:xfrm>
        </p:grpSpPr>
        <p:sp>
          <p:nvSpPr>
            <p:cNvPr id="307" name="Google Shape;307;p18"/>
            <p:cNvSpPr/>
            <p:nvPr/>
          </p:nvSpPr>
          <p:spPr>
            <a:xfrm>
              <a:off x="4112764" y="2793708"/>
              <a:ext cx="80186" cy="42002"/>
            </a:xfrm>
            <a:custGeom>
              <a:rect b="b" l="l" r="r" t="t"/>
              <a:pathLst>
                <a:path extrusionOk="0" h="56003" w="106915">
                  <a:moveTo>
                    <a:pt x="98080" y="0"/>
                  </a:move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lnTo>
                    <a:pt x="0" y="47167"/>
                  </a:lnTo>
                  <a:cubicBezTo>
                    <a:pt x="0" y="52048"/>
                    <a:pt x="3956" y="56003"/>
                    <a:pt x="8837" y="56003"/>
                  </a:cubicBezTo>
                  <a:lnTo>
                    <a:pt x="98079" y="56003"/>
                  </a:lnTo>
                  <a:cubicBezTo>
                    <a:pt x="102959" y="56003"/>
                    <a:pt x="106915" y="52048"/>
                    <a:pt x="106915" y="47167"/>
                  </a:cubicBezTo>
                  <a:lnTo>
                    <a:pt x="106915" y="8837"/>
                  </a:lnTo>
                  <a:cubicBezTo>
                    <a:pt x="106917" y="3955"/>
                    <a:pt x="102960" y="0"/>
                    <a:pt x="98080" y="0"/>
                  </a:cubicBezTo>
                  <a:close/>
                  <a:moveTo>
                    <a:pt x="89243" y="38330"/>
                  </a:moveTo>
                  <a:lnTo>
                    <a:pt x="17673" y="38330"/>
                  </a:lnTo>
                  <a:lnTo>
                    <a:pt x="17673" y="17673"/>
                  </a:lnTo>
                  <a:lnTo>
                    <a:pt x="89242" y="17673"/>
                  </a:lnTo>
                  <a:lnTo>
                    <a:pt x="89242" y="383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145152" y="2850488"/>
              <a:ext cx="48268" cy="37951"/>
            </a:xfrm>
            <a:custGeom>
              <a:rect b="b" l="l" r="r" t="t"/>
              <a:pathLst>
                <a:path extrusionOk="0" h="50602" w="64357">
                  <a:moveTo>
                    <a:pt x="36260" y="48359"/>
                  </a:moveTo>
                  <a:cubicBezTo>
                    <a:pt x="37945" y="49862"/>
                    <a:pt x="40047" y="50602"/>
                    <a:pt x="42140" y="50602"/>
                  </a:cubicBezTo>
                  <a:cubicBezTo>
                    <a:pt x="44571" y="50602"/>
                    <a:pt x="46991" y="49606"/>
                    <a:pt x="48737" y="47649"/>
                  </a:cubicBezTo>
                  <a:lnTo>
                    <a:pt x="62114" y="32658"/>
                  </a:lnTo>
                  <a:cubicBezTo>
                    <a:pt x="65105" y="29306"/>
                    <a:pt x="65105" y="24243"/>
                    <a:pt x="62114" y="20892"/>
                  </a:cubicBezTo>
                  <a:lnTo>
                    <a:pt x="48737" y="5902"/>
                  </a:lnTo>
                  <a:cubicBezTo>
                    <a:pt x="45486" y="2259"/>
                    <a:pt x="39902" y="1942"/>
                    <a:pt x="36260" y="5191"/>
                  </a:cubicBezTo>
                  <a:cubicBezTo>
                    <a:pt x="32619" y="8441"/>
                    <a:pt x="32301" y="14027"/>
                    <a:pt x="35549" y="17667"/>
                  </a:cubicBezTo>
                  <a:lnTo>
                    <a:pt x="35791" y="17937"/>
                  </a:lnTo>
                  <a:lnTo>
                    <a:pt x="17673" y="17937"/>
                  </a:ln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ubicBezTo>
                    <a:pt x="3956" y="0"/>
                    <a:pt x="0" y="3955"/>
                    <a:pt x="0" y="8837"/>
                  </a:cubicBezTo>
                  <a:lnTo>
                    <a:pt x="0" y="26774"/>
                  </a:lnTo>
                  <a:cubicBezTo>
                    <a:pt x="0" y="31655"/>
                    <a:pt x="3956" y="35611"/>
                    <a:pt x="8837" y="35611"/>
                  </a:cubicBezTo>
                  <a:lnTo>
                    <a:pt x="35791" y="35611"/>
                  </a:lnTo>
                  <a:lnTo>
                    <a:pt x="35549" y="35880"/>
                  </a:lnTo>
                  <a:cubicBezTo>
                    <a:pt x="32300" y="39523"/>
                    <a:pt x="32618" y="45109"/>
                    <a:pt x="36260" y="483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211847" y="2852700"/>
              <a:ext cx="106696" cy="42001"/>
            </a:xfrm>
            <a:custGeom>
              <a:rect b="b" l="l" r="r" t="t"/>
              <a:pathLst>
                <a:path extrusionOk="0" h="56002" w="142262">
                  <a:moveTo>
                    <a:pt x="133427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5"/>
                  </a:lnTo>
                  <a:cubicBezTo>
                    <a:pt x="0" y="52047"/>
                    <a:pt x="3955" y="56002"/>
                    <a:pt x="8837" y="56002"/>
                  </a:cubicBezTo>
                  <a:lnTo>
                    <a:pt x="133425" y="56002"/>
                  </a:lnTo>
                  <a:cubicBezTo>
                    <a:pt x="138307" y="56002"/>
                    <a:pt x="142262" y="52047"/>
                    <a:pt x="142262" y="47165"/>
                  </a:cubicBezTo>
                  <a:lnTo>
                    <a:pt x="142262" y="8837"/>
                  </a:lnTo>
                  <a:cubicBezTo>
                    <a:pt x="142263" y="3955"/>
                    <a:pt x="138307" y="0"/>
                    <a:pt x="133427" y="0"/>
                  </a:cubicBezTo>
                  <a:close/>
                  <a:moveTo>
                    <a:pt x="124590" y="38329"/>
                  </a:moveTo>
                  <a:lnTo>
                    <a:pt x="17675" y="38329"/>
                  </a:lnTo>
                  <a:lnTo>
                    <a:pt x="17675" y="17673"/>
                  </a:lnTo>
                  <a:lnTo>
                    <a:pt x="12459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4244233" y="2909480"/>
              <a:ext cx="48268" cy="37951"/>
            </a:xfrm>
            <a:custGeom>
              <a:rect b="b" l="l" r="r" t="t"/>
              <a:pathLst>
                <a:path extrusionOk="0" h="50601" w="64358">
                  <a:moveTo>
                    <a:pt x="36260" y="48358"/>
                  </a:moveTo>
                  <a:cubicBezTo>
                    <a:pt x="37946" y="49861"/>
                    <a:pt x="40047" y="50601"/>
                    <a:pt x="42140" y="50601"/>
                  </a:cubicBezTo>
                  <a:cubicBezTo>
                    <a:pt x="44571" y="50601"/>
                    <a:pt x="46991" y="49603"/>
                    <a:pt x="48737" y="47647"/>
                  </a:cubicBezTo>
                  <a:lnTo>
                    <a:pt x="62115" y="32657"/>
                  </a:lnTo>
                  <a:cubicBezTo>
                    <a:pt x="65106" y="29305"/>
                    <a:pt x="65106" y="24242"/>
                    <a:pt x="62115" y="20891"/>
                  </a:cubicBezTo>
                  <a:lnTo>
                    <a:pt x="48737" y="5901"/>
                  </a:lnTo>
                  <a:cubicBezTo>
                    <a:pt x="45490" y="2260"/>
                    <a:pt x="39904" y="1941"/>
                    <a:pt x="36260" y="5190"/>
                  </a:cubicBezTo>
                  <a:cubicBezTo>
                    <a:pt x="32619" y="8440"/>
                    <a:pt x="32302" y="14026"/>
                    <a:pt x="35551" y="17667"/>
                  </a:cubicBezTo>
                  <a:lnTo>
                    <a:pt x="35791" y="17937"/>
                  </a:lnTo>
                  <a:lnTo>
                    <a:pt x="17673" y="17937"/>
                  </a:ln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6774"/>
                  </a:lnTo>
                  <a:cubicBezTo>
                    <a:pt x="0" y="31655"/>
                    <a:pt x="3955" y="35611"/>
                    <a:pt x="8837" y="35611"/>
                  </a:cubicBezTo>
                  <a:lnTo>
                    <a:pt x="35791" y="35611"/>
                  </a:lnTo>
                  <a:lnTo>
                    <a:pt x="35551" y="35880"/>
                  </a:lnTo>
                  <a:cubicBezTo>
                    <a:pt x="32302" y="39522"/>
                    <a:pt x="32619" y="45108"/>
                    <a:pt x="36260" y="483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310930" y="2911692"/>
              <a:ext cx="80186" cy="42001"/>
            </a:xfrm>
            <a:custGeom>
              <a:rect b="b" l="l" r="r" t="t"/>
              <a:pathLst>
                <a:path extrusionOk="0" h="56002" w="106915">
                  <a:moveTo>
                    <a:pt x="35792" y="17673"/>
                  </a:moveTo>
                  <a:cubicBezTo>
                    <a:pt x="40673" y="17673"/>
                    <a:pt x="44629" y="13718"/>
                    <a:pt x="44629" y="8837"/>
                  </a:cubicBezTo>
                  <a:cubicBezTo>
                    <a:pt x="44629" y="3955"/>
                    <a:pt x="40673" y="0"/>
                    <a:pt x="35792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lnTo>
                    <a:pt x="0" y="47165"/>
                  </a:lnTo>
                  <a:cubicBezTo>
                    <a:pt x="0" y="52047"/>
                    <a:pt x="3955" y="56002"/>
                    <a:pt x="8837" y="56002"/>
                  </a:cubicBezTo>
                  <a:lnTo>
                    <a:pt x="98079" y="56002"/>
                  </a:lnTo>
                  <a:cubicBezTo>
                    <a:pt x="102960" y="56002"/>
                    <a:pt x="106915" y="52047"/>
                    <a:pt x="106915" y="47165"/>
                  </a:cubicBezTo>
                  <a:lnTo>
                    <a:pt x="106915" y="8837"/>
                  </a:lnTo>
                  <a:cubicBezTo>
                    <a:pt x="106915" y="3955"/>
                    <a:pt x="102960" y="0"/>
                    <a:pt x="98079" y="0"/>
                  </a:cubicBezTo>
                  <a:lnTo>
                    <a:pt x="71125" y="0"/>
                  </a:lnTo>
                  <a:cubicBezTo>
                    <a:pt x="66243" y="0"/>
                    <a:pt x="62288" y="3955"/>
                    <a:pt x="62288" y="8837"/>
                  </a:cubicBezTo>
                  <a:cubicBezTo>
                    <a:pt x="62288" y="13718"/>
                    <a:pt x="66243" y="17673"/>
                    <a:pt x="71125" y="17673"/>
                  </a:cubicBezTo>
                  <a:lnTo>
                    <a:pt x="89243" y="17673"/>
                  </a:lnTo>
                  <a:lnTo>
                    <a:pt x="89243" y="38329"/>
                  </a:lnTo>
                  <a:lnTo>
                    <a:pt x="17674" y="38329"/>
                  </a:lnTo>
                  <a:lnTo>
                    <a:pt x="17674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116640" y="2994580"/>
              <a:ext cx="127704" cy="13255"/>
            </a:xfrm>
            <a:custGeom>
              <a:rect b="b" l="l" r="r" t="t"/>
              <a:pathLst>
                <a:path extrusionOk="0" h="17673" w="170272">
                  <a:moveTo>
                    <a:pt x="170272" y="8837"/>
                  </a:moveTo>
                  <a:cubicBezTo>
                    <a:pt x="170272" y="3955"/>
                    <a:pt x="166317" y="0"/>
                    <a:pt x="161435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161435" y="17673"/>
                  </a:lnTo>
                  <a:cubicBezTo>
                    <a:pt x="166316" y="17673"/>
                    <a:pt x="170272" y="13718"/>
                    <a:pt x="170272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57641" y="3013590"/>
              <a:ext cx="86703" cy="13255"/>
            </a:xfrm>
            <a:custGeom>
              <a:rect b="b" l="l" r="r" t="t"/>
              <a:pathLst>
                <a:path extrusionOk="0" h="17673" w="115604">
                  <a:moveTo>
                    <a:pt x="8837" y="17673"/>
                  </a:moveTo>
                  <a:lnTo>
                    <a:pt x="106768" y="17673"/>
                  </a:lnTo>
                  <a:cubicBezTo>
                    <a:pt x="111650" y="17673"/>
                    <a:pt x="115605" y="13718"/>
                    <a:pt x="115605" y="8837"/>
                  </a:cubicBezTo>
                  <a:cubicBezTo>
                    <a:pt x="115605" y="3955"/>
                    <a:pt x="111650" y="0"/>
                    <a:pt x="106768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116640" y="3013590"/>
              <a:ext cx="33749" cy="13255"/>
            </a:xfrm>
            <a:custGeom>
              <a:rect b="b" l="l" r="r" t="t"/>
              <a:pathLst>
                <a:path extrusionOk="0" h="17673" w="44999">
                  <a:moveTo>
                    <a:pt x="8837" y="0"/>
                  </a:move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lnTo>
                    <a:pt x="36163" y="17673"/>
                  </a:lnTo>
                  <a:cubicBezTo>
                    <a:pt x="41043" y="17673"/>
                    <a:pt x="45000" y="13718"/>
                    <a:pt x="45000" y="8837"/>
                  </a:cubicBezTo>
                  <a:cubicBezTo>
                    <a:pt x="45000" y="3955"/>
                    <a:pt x="41043" y="0"/>
                    <a:pt x="36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008358" y="2787835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008358" y="2837226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008358" y="2886618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008358" y="2936010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008358" y="2985401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008358" y="3034793"/>
              <a:ext cx="51206" cy="13255"/>
            </a:xfrm>
            <a:custGeom>
              <a:rect b="b" l="l" r="r" t="t"/>
              <a:pathLst>
                <a:path extrusionOk="0" h="17673" w="68275">
                  <a:moveTo>
                    <a:pt x="8837" y="17673"/>
                  </a:moveTo>
                  <a:lnTo>
                    <a:pt x="59439" y="17673"/>
                  </a:lnTo>
                  <a:cubicBezTo>
                    <a:pt x="64319" y="17673"/>
                    <a:pt x="68276" y="13718"/>
                    <a:pt x="68276" y="8837"/>
                  </a:cubicBezTo>
                  <a:cubicBezTo>
                    <a:pt x="68276" y="3955"/>
                    <a:pt x="64319" y="0"/>
                    <a:pt x="59439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976750" y="271437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50" y="33907"/>
                  </a:lnTo>
                  <a:lnTo>
                    <a:pt x="568646" y="8653"/>
                  </a:lnTo>
                  <a:cubicBezTo>
                    <a:pt x="564827" y="3234"/>
                    <a:pt x="558588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8" y="18108"/>
                    <a:pt x="554201" y="18835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5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3"/>
                  </a:cubicBezTo>
                  <a:lnTo>
                    <a:pt x="16800" y="33907"/>
                  </a:lnTo>
                  <a:lnTo>
                    <a:pt x="8837" y="33907"/>
                  </a:lnTo>
                  <a:cubicBezTo>
                    <a:pt x="3956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6" y="508930"/>
                    <a:pt x="8837" y="508930"/>
                  </a:cubicBezTo>
                  <a:lnTo>
                    <a:pt x="283959" y="508930"/>
                  </a:lnTo>
                  <a:cubicBezTo>
                    <a:pt x="288839" y="508930"/>
                    <a:pt x="292795" y="504974"/>
                    <a:pt x="292795" y="500093"/>
                  </a:cubicBezTo>
                  <a:cubicBezTo>
                    <a:pt x="292795" y="495212"/>
                    <a:pt x="288839" y="491256"/>
                    <a:pt x="283959" y="491256"/>
                  </a:cubicBezTo>
                  <a:lnTo>
                    <a:pt x="152562" y="491256"/>
                  </a:lnTo>
                  <a:lnTo>
                    <a:pt x="152562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319291" y="491256"/>
                  </a:lnTo>
                  <a:cubicBezTo>
                    <a:pt x="314410" y="491256"/>
                    <a:pt x="310455" y="495212"/>
                    <a:pt x="310455" y="500093"/>
                  </a:cubicBezTo>
                  <a:cubicBezTo>
                    <a:pt x="310455" y="504974"/>
                    <a:pt x="314410" y="508930"/>
                    <a:pt x="319291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2"/>
                    <a:pt x="599294" y="33907"/>
                    <a:pt x="594413" y="33907"/>
                  </a:cubicBezTo>
                  <a:close/>
                  <a:moveTo>
                    <a:pt x="134889" y="491256"/>
                  </a:moveTo>
                  <a:lnTo>
                    <a:pt x="17673" y="491256"/>
                  </a:lnTo>
                  <a:lnTo>
                    <a:pt x="17673" y="51580"/>
                  </a:lnTo>
                  <a:lnTo>
                    <a:pt x="134889" y="515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>
            <a:off x="4392709" y="1668649"/>
            <a:ext cx="376861" cy="487050"/>
            <a:chOff x="2553955" y="2679009"/>
            <a:chExt cx="350080" cy="452438"/>
          </a:xfrm>
        </p:grpSpPr>
        <p:sp>
          <p:nvSpPr>
            <p:cNvPr id="323" name="Google Shape;323;p18"/>
            <p:cNvSpPr/>
            <p:nvPr/>
          </p:nvSpPr>
          <p:spPr>
            <a:xfrm>
              <a:off x="2553955" y="2679009"/>
              <a:ext cx="258016" cy="452438"/>
            </a:xfrm>
            <a:custGeom>
              <a:rect b="b" l="l" r="r" t="t"/>
              <a:pathLst>
                <a:path extrusionOk="0" h="603251" w="344021">
                  <a:moveTo>
                    <a:pt x="340035" y="240950"/>
                  </a:moveTo>
                  <a:lnTo>
                    <a:pt x="329973" y="222648"/>
                  </a:lnTo>
                  <a:cubicBezTo>
                    <a:pt x="328777" y="220473"/>
                    <a:pt x="328146" y="218012"/>
                    <a:pt x="328146" y="215533"/>
                  </a:cubicBezTo>
                  <a:lnTo>
                    <a:pt x="328146" y="159965"/>
                  </a:lnTo>
                  <a:cubicBezTo>
                    <a:pt x="328146" y="157485"/>
                    <a:pt x="328777" y="155025"/>
                    <a:pt x="329972" y="152852"/>
                  </a:cubicBezTo>
                  <a:lnTo>
                    <a:pt x="340035" y="134547"/>
                  </a:lnTo>
                  <a:cubicBezTo>
                    <a:pt x="345467" y="124668"/>
                    <a:pt x="345340" y="112465"/>
                    <a:pt x="339702" y="102701"/>
                  </a:cubicBezTo>
                  <a:lnTo>
                    <a:pt x="329511" y="85050"/>
                  </a:lnTo>
                  <a:cubicBezTo>
                    <a:pt x="323874" y="75285"/>
                    <a:pt x="313370" y="69073"/>
                    <a:pt x="302098" y="68838"/>
                  </a:cubicBezTo>
                  <a:lnTo>
                    <a:pt x="281214" y="68401"/>
                  </a:lnTo>
                  <a:cubicBezTo>
                    <a:pt x="279012" y="68355"/>
                    <a:pt x="276800" y="67796"/>
                    <a:pt x="274819" y="66788"/>
                  </a:cubicBezTo>
                  <a:cubicBezTo>
                    <a:pt x="270475" y="64572"/>
                    <a:pt x="265149" y="66301"/>
                    <a:pt x="262935" y="70650"/>
                  </a:cubicBezTo>
                  <a:cubicBezTo>
                    <a:pt x="260718" y="74997"/>
                    <a:pt x="262448" y="80319"/>
                    <a:pt x="266797" y="82535"/>
                  </a:cubicBezTo>
                  <a:cubicBezTo>
                    <a:pt x="271136" y="84745"/>
                    <a:pt x="275993" y="85968"/>
                    <a:pt x="280843" y="86069"/>
                  </a:cubicBezTo>
                  <a:lnTo>
                    <a:pt x="301727" y="86506"/>
                  </a:lnTo>
                  <a:cubicBezTo>
                    <a:pt x="306856" y="86615"/>
                    <a:pt x="311639" y="89441"/>
                    <a:pt x="314205" y="93887"/>
                  </a:cubicBezTo>
                  <a:lnTo>
                    <a:pt x="324396" y="111538"/>
                  </a:lnTo>
                  <a:cubicBezTo>
                    <a:pt x="326962" y="115982"/>
                    <a:pt x="327021" y="121536"/>
                    <a:pt x="324548" y="126033"/>
                  </a:cubicBezTo>
                  <a:lnTo>
                    <a:pt x="314484" y="144338"/>
                  </a:lnTo>
                  <a:cubicBezTo>
                    <a:pt x="311859" y="149114"/>
                    <a:pt x="310472" y="154517"/>
                    <a:pt x="310472" y="159966"/>
                  </a:cubicBezTo>
                  <a:lnTo>
                    <a:pt x="310472" y="215535"/>
                  </a:lnTo>
                  <a:cubicBezTo>
                    <a:pt x="310472" y="220982"/>
                    <a:pt x="311860" y="226385"/>
                    <a:pt x="314484" y="231163"/>
                  </a:cubicBezTo>
                  <a:lnTo>
                    <a:pt x="324548" y="249466"/>
                  </a:lnTo>
                  <a:cubicBezTo>
                    <a:pt x="327021" y="253962"/>
                    <a:pt x="326962" y="259518"/>
                    <a:pt x="324396" y="263963"/>
                  </a:cubicBezTo>
                  <a:lnTo>
                    <a:pt x="314205" y="281614"/>
                  </a:lnTo>
                  <a:cubicBezTo>
                    <a:pt x="312578" y="284431"/>
                    <a:pt x="310059" y="286622"/>
                    <a:pt x="307091" y="287861"/>
                  </a:cubicBezTo>
                  <a:cubicBezTo>
                    <a:pt x="302907" y="283909"/>
                    <a:pt x="297100" y="281455"/>
                    <a:pt x="290690" y="281455"/>
                  </a:cubicBezTo>
                  <a:lnTo>
                    <a:pt x="281177" y="281455"/>
                  </a:lnTo>
                  <a:cubicBezTo>
                    <a:pt x="275812" y="281455"/>
                    <a:pt x="270869" y="283173"/>
                    <a:pt x="266947" y="286051"/>
                  </a:cubicBezTo>
                  <a:cubicBezTo>
                    <a:pt x="263024" y="283174"/>
                    <a:pt x="258082" y="281455"/>
                    <a:pt x="252717" y="281455"/>
                  </a:cubicBezTo>
                  <a:lnTo>
                    <a:pt x="243203" y="281455"/>
                  </a:lnTo>
                  <a:cubicBezTo>
                    <a:pt x="237839" y="281455"/>
                    <a:pt x="232895" y="283173"/>
                    <a:pt x="228972" y="286051"/>
                  </a:cubicBezTo>
                  <a:cubicBezTo>
                    <a:pt x="225050" y="283174"/>
                    <a:pt x="220107" y="281455"/>
                    <a:pt x="214742" y="281455"/>
                  </a:cubicBezTo>
                  <a:lnTo>
                    <a:pt x="205228" y="281455"/>
                  </a:lnTo>
                  <a:cubicBezTo>
                    <a:pt x="203371" y="281455"/>
                    <a:pt x="201565" y="281661"/>
                    <a:pt x="199834" y="282050"/>
                  </a:cubicBezTo>
                  <a:lnTo>
                    <a:pt x="199834" y="261693"/>
                  </a:lnTo>
                  <a:cubicBezTo>
                    <a:pt x="228631" y="250781"/>
                    <a:pt x="248912" y="223696"/>
                    <a:pt x="250860" y="192866"/>
                  </a:cubicBezTo>
                  <a:cubicBezTo>
                    <a:pt x="252295" y="170148"/>
                    <a:pt x="243918" y="147920"/>
                    <a:pt x="227879" y="131880"/>
                  </a:cubicBezTo>
                  <a:cubicBezTo>
                    <a:pt x="211840" y="115842"/>
                    <a:pt x="189614" y="107462"/>
                    <a:pt x="166895" y="108901"/>
                  </a:cubicBezTo>
                  <a:cubicBezTo>
                    <a:pt x="127359" y="111400"/>
                    <a:pt x="95660" y="143098"/>
                    <a:pt x="93162" y="182635"/>
                  </a:cubicBezTo>
                  <a:cubicBezTo>
                    <a:pt x="90941" y="217782"/>
                    <a:pt x="111715" y="249572"/>
                    <a:pt x="144188" y="261724"/>
                  </a:cubicBezTo>
                  <a:lnTo>
                    <a:pt x="144188" y="342448"/>
                  </a:lnTo>
                  <a:lnTo>
                    <a:pt x="138369" y="332841"/>
                  </a:lnTo>
                  <a:cubicBezTo>
                    <a:pt x="135546" y="328180"/>
                    <a:pt x="131559" y="324275"/>
                    <a:pt x="126842" y="321553"/>
                  </a:cubicBezTo>
                  <a:lnTo>
                    <a:pt x="78717" y="293769"/>
                  </a:lnTo>
                  <a:cubicBezTo>
                    <a:pt x="73997" y="291045"/>
                    <a:pt x="68625" y="289544"/>
                    <a:pt x="63179" y="289430"/>
                  </a:cubicBezTo>
                  <a:lnTo>
                    <a:pt x="42295" y="288992"/>
                  </a:lnTo>
                  <a:cubicBezTo>
                    <a:pt x="37165" y="288884"/>
                    <a:pt x="32384" y="286057"/>
                    <a:pt x="29817" y="281613"/>
                  </a:cubicBezTo>
                  <a:lnTo>
                    <a:pt x="19627" y="263963"/>
                  </a:lnTo>
                  <a:cubicBezTo>
                    <a:pt x="17061" y="259518"/>
                    <a:pt x="17002" y="253962"/>
                    <a:pt x="19475" y="249465"/>
                  </a:cubicBezTo>
                  <a:lnTo>
                    <a:pt x="29537" y="231161"/>
                  </a:lnTo>
                  <a:cubicBezTo>
                    <a:pt x="32163" y="226387"/>
                    <a:pt x="33550" y="220983"/>
                    <a:pt x="33550" y="215533"/>
                  </a:cubicBezTo>
                  <a:lnTo>
                    <a:pt x="33550" y="159965"/>
                  </a:lnTo>
                  <a:cubicBezTo>
                    <a:pt x="33550" y="154513"/>
                    <a:pt x="32162" y="149109"/>
                    <a:pt x="29537" y="144337"/>
                  </a:cubicBezTo>
                  <a:lnTo>
                    <a:pt x="19474" y="126032"/>
                  </a:lnTo>
                  <a:cubicBezTo>
                    <a:pt x="17002" y="121536"/>
                    <a:pt x="17060" y="115982"/>
                    <a:pt x="19626" y="111536"/>
                  </a:cubicBezTo>
                  <a:lnTo>
                    <a:pt x="29817" y="93885"/>
                  </a:lnTo>
                  <a:cubicBezTo>
                    <a:pt x="32384" y="89441"/>
                    <a:pt x="37165" y="86614"/>
                    <a:pt x="42295" y="86505"/>
                  </a:cubicBezTo>
                  <a:lnTo>
                    <a:pt x="63180" y="86068"/>
                  </a:lnTo>
                  <a:cubicBezTo>
                    <a:pt x="68629" y="85953"/>
                    <a:pt x="74003" y="84453"/>
                    <a:pt x="78718" y="81729"/>
                  </a:cubicBezTo>
                  <a:lnTo>
                    <a:pt x="126844" y="53945"/>
                  </a:lnTo>
                  <a:cubicBezTo>
                    <a:pt x="131563" y="51220"/>
                    <a:pt x="135549" y="47315"/>
                    <a:pt x="138371" y="42655"/>
                  </a:cubicBezTo>
                  <a:lnTo>
                    <a:pt x="149191" y="24790"/>
                  </a:lnTo>
                  <a:cubicBezTo>
                    <a:pt x="151850" y="20400"/>
                    <a:pt x="156690" y="17673"/>
                    <a:pt x="161821" y="17673"/>
                  </a:cubicBezTo>
                  <a:lnTo>
                    <a:pt x="182204" y="17673"/>
                  </a:lnTo>
                  <a:cubicBezTo>
                    <a:pt x="187335" y="17673"/>
                    <a:pt x="192175" y="20400"/>
                    <a:pt x="194833" y="24790"/>
                  </a:cubicBezTo>
                  <a:lnTo>
                    <a:pt x="205653" y="42654"/>
                  </a:lnTo>
                  <a:cubicBezTo>
                    <a:pt x="208475" y="47314"/>
                    <a:pt x="212460" y="51220"/>
                    <a:pt x="217181" y="53945"/>
                  </a:cubicBezTo>
                  <a:lnTo>
                    <a:pt x="235872" y="64735"/>
                  </a:lnTo>
                  <a:cubicBezTo>
                    <a:pt x="240098" y="67172"/>
                    <a:pt x="245504" y="65727"/>
                    <a:pt x="247943" y="61501"/>
                  </a:cubicBezTo>
                  <a:cubicBezTo>
                    <a:pt x="250383" y="57273"/>
                    <a:pt x="248935" y="51869"/>
                    <a:pt x="244709" y="49430"/>
                  </a:cubicBezTo>
                  <a:lnTo>
                    <a:pt x="226019" y="38640"/>
                  </a:lnTo>
                  <a:cubicBezTo>
                    <a:pt x="223870" y="37399"/>
                    <a:pt x="222055" y="35622"/>
                    <a:pt x="220771" y="33500"/>
                  </a:cubicBezTo>
                  <a:lnTo>
                    <a:pt x="209950" y="15634"/>
                  </a:lnTo>
                  <a:cubicBezTo>
                    <a:pt x="204107" y="5990"/>
                    <a:pt x="193476" y="0"/>
                    <a:pt x="182202" y="0"/>
                  </a:cubicBezTo>
                  <a:lnTo>
                    <a:pt x="161818" y="0"/>
                  </a:lnTo>
                  <a:cubicBezTo>
                    <a:pt x="150544" y="0"/>
                    <a:pt x="139913" y="5990"/>
                    <a:pt x="134072" y="15635"/>
                  </a:cubicBezTo>
                  <a:lnTo>
                    <a:pt x="123252" y="33502"/>
                  </a:lnTo>
                  <a:cubicBezTo>
                    <a:pt x="121967" y="35622"/>
                    <a:pt x="120153" y="37400"/>
                    <a:pt x="118005" y="38640"/>
                  </a:cubicBezTo>
                  <a:lnTo>
                    <a:pt x="69879" y="66423"/>
                  </a:lnTo>
                  <a:cubicBezTo>
                    <a:pt x="67734" y="67664"/>
                    <a:pt x="65288" y="68346"/>
                    <a:pt x="62808" y="68399"/>
                  </a:cubicBezTo>
                  <a:lnTo>
                    <a:pt x="41925" y="68836"/>
                  </a:lnTo>
                  <a:cubicBezTo>
                    <a:pt x="30653" y="69072"/>
                    <a:pt x="20149" y="75285"/>
                    <a:pt x="14511" y="85049"/>
                  </a:cubicBezTo>
                  <a:lnTo>
                    <a:pt x="4320" y="102700"/>
                  </a:lnTo>
                  <a:cubicBezTo>
                    <a:pt x="-1318" y="112464"/>
                    <a:pt x="-1446" y="124668"/>
                    <a:pt x="3986" y="134546"/>
                  </a:cubicBezTo>
                  <a:lnTo>
                    <a:pt x="14050" y="152852"/>
                  </a:lnTo>
                  <a:cubicBezTo>
                    <a:pt x="15245" y="155025"/>
                    <a:pt x="15876" y="157484"/>
                    <a:pt x="15876" y="159964"/>
                  </a:cubicBezTo>
                  <a:lnTo>
                    <a:pt x="15876" y="215532"/>
                  </a:lnTo>
                  <a:cubicBezTo>
                    <a:pt x="15876" y="218012"/>
                    <a:pt x="15244" y="220471"/>
                    <a:pt x="14049" y="222645"/>
                  </a:cubicBezTo>
                  <a:lnTo>
                    <a:pt x="3986" y="240950"/>
                  </a:lnTo>
                  <a:cubicBezTo>
                    <a:pt x="-1444" y="250831"/>
                    <a:pt x="-1317" y="263032"/>
                    <a:pt x="4320" y="272797"/>
                  </a:cubicBezTo>
                  <a:lnTo>
                    <a:pt x="14511" y="290448"/>
                  </a:lnTo>
                  <a:cubicBezTo>
                    <a:pt x="20148" y="300212"/>
                    <a:pt x="30652" y="306424"/>
                    <a:pt x="41924" y="306660"/>
                  </a:cubicBezTo>
                  <a:lnTo>
                    <a:pt x="62809" y="307098"/>
                  </a:lnTo>
                  <a:cubicBezTo>
                    <a:pt x="65288" y="307150"/>
                    <a:pt x="67734" y="307833"/>
                    <a:pt x="69881" y="309073"/>
                  </a:cubicBezTo>
                  <a:lnTo>
                    <a:pt x="118005" y="336859"/>
                  </a:lnTo>
                  <a:cubicBezTo>
                    <a:pt x="118793" y="337313"/>
                    <a:pt x="119537" y="337841"/>
                    <a:pt x="120225" y="338432"/>
                  </a:cubicBezTo>
                  <a:lnTo>
                    <a:pt x="118626" y="337653"/>
                  </a:lnTo>
                  <a:cubicBezTo>
                    <a:pt x="108126" y="332539"/>
                    <a:pt x="95726" y="335097"/>
                    <a:pt x="87775" y="344020"/>
                  </a:cubicBezTo>
                  <a:cubicBezTo>
                    <a:pt x="77625" y="355412"/>
                    <a:pt x="77773" y="373105"/>
                    <a:pt x="88114" y="384299"/>
                  </a:cubicBezTo>
                  <a:lnTo>
                    <a:pt x="137723" y="438009"/>
                  </a:lnTo>
                  <a:cubicBezTo>
                    <a:pt x="141830" y="442456"/>
                    <a:pt x="144186" y="448706"/>
                    <a:pt x="144186" y="455157"/>
                  </a:cubicBezTo>
                  <a:lnTo>
                    <a:pt x="144186" y="516559"/>
                  </a:lnTo>
                  <a:lnTo>
                    <a:pt x="137518" y="516559"/>
                  </a:lnTo>
                  <a:cubicBezTo>
                    <a:pt x="128362" y="516559"/>
                    <a:pt x="120913" y="524007"/>
                    <a:pt x="120913" y="533163"/>
                  </a:cubicBezTo>
                  <a:lnTo>
                    <a:pt x="120913" y="586645"/>
                  </a:lnTo>
                  <a:cubicBezTo>
                    <a:pt x="120913" y="595801"/>
                    <a:pt x="128362" y="603251"/>
                    <a:pt x="137518" y="603251"/>
                  </a:cubicBezTo>
                  <a:lnTo>
                    <a:pt x="173331" y="603251"/>
                  </a:lnTo>
                  <a:cubicBezTo>
                    <a:pt x="178211" y="603251"/>
                    <a:pt x="182168" y="599296"/>
                    <a:pt x="182168" y="594415"/>
                  </a:cubicBezTo>
                  <a:cubicBezTo>
                    <a:pt x="182168" y="589533"/>
                    <a:pt x="178211" y="585578"/>
                    <a:pt x="173331" y="585578"/>
                  </a:cubicBezTo>
                  <a:lnTo>
                    <a:pt x="138586" y="585578"/>
                  </a:lnTo>
                  <a:lnTo>
                    <a:pt x="138586" y="534233"/>
                  </a:lnTo>
                  <a:lnTo>
                    <a:pt x="301777" y="534233"/>
                  </a:lnTo>
                  <a:lnTo>
                    <a:pt x="301777" y="585577"/>
                  </a:lnTo>
                  <a:lnTo>
                    <a:pt x="208662" y="585577"/>
                  </a:lnTo>
                  <a:cubicBezTo>
                    <a:pt x="203782" y="585577"/>
                    <a:pt x="199826" y="589532"/>
                    <a:pt x="199826" y="594413"/>
                  </a:cubicBezTo>
                  <a:cubicBezTo>
                    <a:pt x="199826" y="599295"/>
                    <a:pt x="203782" y="603250"/>
                    <a:pt x="208662" y="603250"/>
                  </a:cubicBezTo>
                  <a:lnTo>
                    <a:pt x="302847" y="603250"/>
                  </a:lnTo>
                  <a:cubicBezTo>
                    <a:pt x="312003" y="603250"/>
                    <a:pt x="319452" y="595801"/>
                    <a:pt x="319452" y="586644"/>
                  </a:cubicBezTo>
                  <a:lnTo>
                    <a:pt x="319452" y="533162"/>
                  </a:lnTo>
                  <a:cubicBezTo>
                    <a:pt x="319452" y="524006"/>
                    <a:pt x="312003" y="516558"/>
                    <a:pt x="302847" y="516558"/>
                  </a:cubicBezTo>
                  <a:lnTo>
                    <a:pt x="294770" y="516558"/>
                  </a:lnTo>
                  <a:lnTo>
                    <a:pt x="294770" y="475056"/>
                  </a:lnTo>
                  <a:cubicBezTo>
                    <a:pt x="294770" y="469411"/>
                    <a:pt x="296295" y="463992"/>
                    <a:pt x="299178" y="459387"/>
                  </a:cubicBezTo>
                  <a:lnTo>
                    <a:pt x="309331" y="443167"/>
                  </a:lnTo>
                  <a:cubicBezTo>
                    <a:pt x="311919" y="439031"/>
                    <a:pt x="310666" y="433578"/>
                    <a:pt x="306529" y="430988"/>
                  </a:cubicBezTo>
                  <a:cubicBezTo>
                    <a:pt x="302392" y="428399"/>
                    <a:pt x="296941" y="429653"/>
                    <a:pt x="294350" y="433790"/>
                  </a:cubicBezTo>
                  <a:lnTo>
                    <a:pt x="284197" y="450009"/>
                  </a:lnTo>
                  <a:cubicBezTo>
                    <a:pt x="279552" y="457430"/>
                    <a:pt x="277097" y="466091"/>
                    <a:pt x="277097" y="475056"/>
                  </a:cubicBezTo>
                  <a:lnTo>
                    <a:pt x="277097" y="516558"/>
                  </a:lnTo>
                  <a:lnTo>
                    <a:pt x="161861" y="516558"/>
                  </a:lnTo>
                  <a:lnTo>
                    <a:pt x="161861" y="455156"/>
                  </a:lnTo>
                  <a:cubicBezTo>
                    <a:pt x="161861" y="444152"/>
                    <a:pt x="157900" y="433804"/>
                    <a:pt x="150707" y="426017"/>
                  </a:cubicBezTo>
                  <a:lnTo>
                    <a:pt x="101098" y="372307"/>
                  </a:lnTo>
                  <a:cubicBezTo>
                    <a:pt x="96999" y="367869"/>
                    <a:pt x="96942" y="360300"/>
                    <a:pt x="100973" y="355777"/>
                  </a:cubicBezTo>
                  <a:cubicBezTo>
                    <a:pt x="103639" y="352786"/>
                    <a:pt x="107532" y="351908"/>
                    <a:pt x="110890" y="353543"/>
                  </a:cubicBezTo>
                  <a:lnTo>
                    <a:pt x="148994" y="372096"/>
                  </a:lnTo>
                  <a:cubicBezTo>
                    <a:pt x="152020" y="373649"/>
                    <a:pt x="155678" y="373303"/>
                    <a:pt x="158319" y="371305"/>
                  </a:cubicBezTo>
                  <a:cubicBezTo>
                    <a:pt x="160564" y="369630"/>
                    <a:pt x="161922" y="366930"/>
                    <a:pt x="161861" y="364050"/>
                  </a:cubicBezTo>
                  <a:lnTo>
                    <a:pt x="161861" y="222550"/>
                  </a:lnTo>
                  <a:cubicBezTo>
                    <a:pt x="161861" y="215888"/>
                    <a:pt x="166415" y="210467"/>
                    <a:pt x="172011" y="210467"/>
                  </a:cubicBezTo>
                  <a:cubicBezTo>
                    <a:pt x="177608" y="210467"/>
                    <a:pt x="182162" y="215888"/>
                    <a:pt x="182162" y="222550"/>
                  </a:cubicBezTo>
                  <a:lnTo>
                    <a:pt x="182162" y="364229"/>
                  </a:lnTo>
                  <a:cubicBezTo>
                    <a:pt x="182162" y="369110"/>
                    <a:pt x="186118" y="373065"/>
                    <a:pt x="190998" y="373065"/>
                  </a:cubicBezTo>
                  <a:cubicBezTo>
                    <a:pt x="195879" y="373065"/>
                    <a:pt x="199835" y="369110"/>
                    <a:pt x="199835" y="364229"/>
                  </a:cubicBezTo>
                  <a:lnTo>
                    <a:pt x="199835" y="302984"/>
                  </a:lnTo>
                  <a:cubicBezTo>
                    <a:pt x="199835" y="301160"/>
                    <a:pt x="202050" y="299128"/>
                    <a:pt x="205229" y="299128"/>
                  </a:cubicBezTo>
                  <a:lnTo>
                    <a:pt x="214743" y="299128"/>
                  </a:lnTo>
                  <a:cubicBezTo>
                    <a:pt x="217922" y="299128"/>
                    <a:pt x="220137" y="301161"/>
                    <a:pt x="220137" y="302984"/>
                  </a:cubicBezTo>
                  <a:lnTo>
                    <a:pt x="220137" y="364229"/>
                  </a:lnTo>
                  <a:cubicBezTo>
                    <a:pt x="220137" y="369110"/>
                    <a:pt x="224093" y="373065"/>
                    <a:pt x="228974" y="373065"/>
                  </a:cubicBezTo>
                  <a:cubicBezTo>
                    <a:pt x="233850" y="373065"/>
                    <a:pt x="237810" y="369112"/>
                    <a:pt x="237810" y="364229"/>
                  </a:cubicBezTo>
                  <a:lnTo>
                    <a:pt x="237810" y="302984"/>
                  </a:lnTo>
                  <a:cubicBezTo>
                    <a:pt x="237810" y="301160"/>
                    <a:pt x="240025" y="299128"/>
                    <a:pt x="243203" y="299128"/>
                  </a:cubicBezTo>
                  <a:lnTo>
                    <a:pt x="252717" y="299128"/>
                  </a:lnTo>
                  <a:cubicBezTo>
                    <a:pt x="255895" y="299128"/>
                    <a:pt x="258110" y="301161"/>
                    <a:pt x="258110" y="302984"/>
                  </a:cubicBezTo>
                  <a:lnTo>
                    <a:pt x="258110" y="364229"/>
                  </a:lnTo>
                  <a:cubicBezTo>
                    <a:pt x="258110" y="369110"/>
                    <a:pt x="262065" y="373065"/>
                    <a:pt x="266947" y="373065"/>
                  </a:cubicBezTo>
                  <a:cubicBezTo>
                    <a:pt x="271828" y="373065"/>
                    <a:pt x="275783" y="369110"/>
                    <a:pt x="275783" y="364229"/>
                  </a:cubicBezTo>
                  <a:lnTo>
                    <a:pt x="275783" y="302984"/>
                  </a:lnTo>
                  <a:cubicBezTo>
                    <a:pt x="275783" y="301160"/>
                    <a:pt x="277998" y="299128"/>
                    <a:pt x="281177" y="299128"/>
                  </a:cubicBezTo>
                  <a:lnTo>
                    <a:pt x="290690" y="299128"/>
                  </a:lnTo>
                  <a:cubicBezTo>
                    <a:pt x="293869" y="299128"/>
                    <a:pt x="296084" y="301161"/>
                    <a:pt x="296084" y="302984"/>
                  </a:cubicBezTo>
                  <a:lnTo>
                    <a:pt x="296084" y="364040"/>
                  </a:lnTo>
                  <a:cubicBezTo>
                    <a:pt x="296060" y="365136"/>
                    <a:pt x="296245" y="366258"/>
                    <a:pt x="296634" y="367304"/>
                  </a:cubicBezTo>
                  <a:lnTo>
                    <a:pt x="304355" y="389754"/>
                  </a:lnTo>
                  <a:cubicBezTo>
                    <a:pt x="306147" y="394966"/>
                    <a:pt x="306851" y="400664"/>
                    <a:pt x="306388" y="406230"/>
                  </a:cubicBezTo>
                  <a:cubicBezTo>
                    <a:pt x="305983" y="411094"/>
                    <a:pt x="309598" y="415365"/>
                    <a:pt x="314462" y="415770"/>
                  </a:cubicBezTo>
                  <a:cubicBezTo>
                    <a:pt x="314712" y="415791"/>
                    <a:pt x="314959" y="415799"/>
                    <a:pt x="315205" y="415799"/>
                  </a:cubicBezTo>
                  <a:cubicBezTo>
                    <a:pt x="319753" y="415799"/>
                    <a:pt x="323618" y="412310"/>
                    <a:pt x="324002" y="407696"/>
                  </a:cubicBezTo>
                  <a:cubicBezTo>
                    <a:pt x="324665" y="399707"/>
                    <a:pt x="323652" y="391515"/>
                    <a:pt x="321068" y="384005"/>
                  </a:cubicBezTo>
                  <a:lnTo>
                    <a:pt x="313760" y="362750"/>
                  </a:lnTo>
                  <a:lnTo>
                    <a:pt x="313760" y="304228"/>
                  </a:lnTo>
                  <a:cubicBezTo>
                    <a:pt x="320334" y="301515"/>
                    <a:pt x="325915" y="296680"/>
                    <a:pt x="329513" y="290451"/>
                  </a:cubicBezTo>
                  <a:lnTo>
                    <a:pt x="339703" y="272800"/>
                  </a:lnTo>
                  <a:cubicBezTo>
                    <a:pt x="345340" y="263032"/>
                    <a:pt x="345467" y="250829"/>
                    <a:pt x="340035" y="240950"/>
                  </a:cubicBezTo>
                  <a:close/>
                  <a:moveTo>
                    <a:pt x="172010" y="192794"/>
                  </a:moveTo>
                  <a:cubicBezTo>
                    <a:pt x="156668" y="192794"/>
                    <a:pt x="144186" y="206142"/>
                    <a:pt x="144186" y="222550"/>
                  </a:cubicBezTo>
                  <a:lnTo>
                    <a:pt x="144186" y="242453"/>
                  </a:lnTo>
                  <a:cubicBezTo>
                    <a:pt x="122588" y="231533"/>
                    <a:pt x="109220" y="208734"/>
                    <a:pt x="110799" y="183747"/>
                  </a:cubicBezTo>
                  <a:cubicBezTo>
                    <a:pt x="112738" y="153071"/>
                    <a:pt x="137333" y="128476"/>
                    <a:pt x="168010" y="126538"/>
                  </a:cubicBezTo>
                  <a:cubicBezTo>
                    <a:pt x="185663" y="125414"/>
                    <a:pt x="202930" y="131923"/>
                    <a:pt x="215383" y="144376"/>
                  </a:cubicBezTo>
                  <a:cubicBezTo>
                    <a:pt x="227835" y="156827"/>
                    <a:pt x="234338" y="174095"/>
                    <a:pt x="233223" y="191750"/>
                  </a:cubicBezTo>
                  <a:cubicBezTo>
                    <a:pt x="231857" y="213373"/>
                    <a:pt x="218849" y="232625"/>
                    <a:pt x="199836" y="242383"/>
                  </a:cubicBezTo>
                  <a:lnTo>
                    <a:pt x="199836" y="222550"/>
                  </a:lnTo>
                  <a:cubicBezTo>
                    <a:pt x="199834" y="206142"/>
                    <a:pt x="187353" y="192794"/>
                    <a:pt x="172010" y="192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812363" y="2701813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8838" y="39660"/>
                  </a:move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13393" y="17673"/>
                  </a:lnTo>
                  <a:cubicBezTo>
                    <a:pt x="118274" y="17673"/>
                    <a:pt x="122230" y="13718"/>
                    <a:pt x="122230" y="8837"/>
                  </a:cubicBezTo>
                  <a:cubicBezTo>
                    <a:pt x="122230" y="3955"/>
                    <a:pt x="118274" y="0"/>
                    <a:pt x="113393" y="0"/>
                  </a:cubicBezTo>
                  <a:lnTo>
                    <a:pt x="30826" y="0"/>
                  </a:lnTo>
                  <a:cubicBezTo>
                    <a:pt x="28482" y="0"/>
                    <a:pt x="26235" y="931"/>
                    <a:pt x="24576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60"/>
                    <a:pt x="8838" y="396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2882835" y="2721353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839606" y="2721353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882835" y="2742788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839606" y="2742788"/>
              <a:ext cx="37433" cy="13255"/>
            </a:xfrm>
            <a:custGeom>
              <a:rect b="b" l="l" r="r" t="t"/>
              <a:pathLst>
                <a:path extrusionOk="0" h="17673" w="49911">
                  <a:moveTo>
                    <a:pt x="41075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5" y="17673"/>
                  </a:lnTo>
                  <a:cubicBezTo>
                    <a:pt x="45957" y="17673"/>
                    <a:pt x="49912" y="13718"/>
                    <a:pt x="49912" y="8837"/>
                  </a:cubicBezTo>
                  <a:cubicBezTo>
                    <a:pt x="49912" y="3955"/>
                    <a:pt x="45957" y="0"/>
                    <a:pt x="4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808391" y="2906247"/>
              <a:ext cx="91672" cy="29745"/>
            </a:xfrm>
            <a:custGeom>
              <a:rect b="b" l="l" r="r" t="t"/>
              <a:pathLst>
                <a:path extrusionOk="0" h="39660" w="122229">
                  <a:moveTo>
                    <a:pt x="113393" y="21988"/>
                  </a:moveTo>
                  <a:lnTo>
                    <a:pt x="34485" y="21988"/>
                  </a:ln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lnTo>
                    <a:pt x="24576" y="37073"/>
                  </a:lnTo>
                  <a:cubicBezTo>
                    <a:pt x="26234" y="38729"/>
                    <a:pt x="28481" y="39660"/>
                    <a:pt x="30826" y="39660"/>
                  </a:cubicBezTo>
                  <a:lnTo>
                    <a:pt x="113393" y="39660"/>
                  </a:lnTo>
                  <a:cubicBezTo>
                    <a:pt x="118274" y="39660"/>
                    <a:pt x="122230" y="35705"/>
                    <a:pt x="122230" y="30823"/>
                  </a:cubicBezTo>
                  <a:cubicBezTo>
                    <a:pt x="122230" y="25942"/>
                    <a:pt x="118273" y="21988"/>
                    <a:pt x="113393" y="21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878863" y="2966045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2835634" y="2966045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2878863" y="2944611"/>
              <a:ext cx="21199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0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2835634" y="2944611"/>
              <a:ext cx="37433" cy="13255"/>
            </a:xfrm>
            <a:custGeom>
              <a:rect b="b" l="l" r="r" t="t"/>
              <a:pathLst>
                <a:path extrusionOk="0" h="17673" w="49910">
                  <a:moveTo>
                    <a:pt x="4107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1074" y="17673"/>
                  </a:lnTo>
                  <a:cubicBezTo>
                    <a:pt x="45955" y="17673"/>
                    <a:pt x="49911" y="13718"/>
                    <a:pt x="49911" y="8837"/>
                  </a:cubicBezTo>
                  <a:cubicBezTo>
                    <a:pt x="49911" y="3955"/>
                    <a:pt x="45955" y="0"/>
                    <a:pt x="4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18"/>
          <p:cNvGrpSpPr/>
          <p:nvPr/>
        </p:nvGrpSpPr>
        <p:grpSpPr>
          <a:xfrm>
            <a:off x="1219246" y="1706724"/>
            <a:ext cx="487048" cy="410897"/>
            <a:chOff x="1028803" y="2714378"/>
            <a:chExt cx="452437" cy="381697"/>
          </a:xfrm>
        </p:grpSpPr>
        <p:sp>
          <p:nvSpPr>
            <p:cNvPr id="335" name="Google Shape;335;p18"/>
            <p:cNvSpPr/>
            <p:nvPr/>
          </p:nvSpPr>
          <p:spPr>
            <a:xfrm>
              <a:off x="1028803" y="2714378"/>
              <a:ext cx="452437" cy="381697"/>
            </a:xfrm>
            <a:custGeom>
              <a:rect b="b" l="l" r="r" t="t"/>
              <a:pathLst>
                <a:path extrusionOk="0" h="508929" w="603249">
                  <a:moveTo>
                    <a:pt x="594413" y="33907"/>
                  </a:moveTo>
                  <a:lnTo>
                    <a:pt x="586449" y="33907"/>
                  </a:lnTo>
                  <a:lnTo>
                    <a:pt x="568647" y="8655"/>
                  </a:lnTo>
                  <a:cubicBezTo>
                    <a:pt x="564828" y="3235"/>
                    <a:pt x="558590" y="0"/>
                    <a:pt x="551960" y="0"/>
                  </a:cubicBezTo>
                  <a:lnTo>
                    <a:pt x="465684" y="0"/>
                  </a:lnTo>
                  <a:cubicBezTo>
                    <a:pt x="460803" y="0"/>
                    <a:pt x="456848" y="3955"/>
                    <a:pt x="456848" y="8837"/>
                  </a:cubicBezTo>
                  <a:cubicBezTo>
                    <a:pt x="456848" y="13718"/>
                    <a:pt x="460803" y="17673"/>
                    <a:pt x="465684" y="17673"/>
                  </a:cubicBezTo>
                  <a:lnTo>
                    <a:pt x="551960" y="17673"/>
                  </a:lnTo>
                  <a:cubicBezTo>
                    <a:pt x="552850" y="17673"/>
                    <a:pt x="553687" y="18108"/>
                    <a:pt x="554201" y="18836"/>
                  </a:cubicBezTo>
                  <a:lnTo>
                    <a:pt x="564825" y="33906"/>
                  </a:lnTo>
                  <a:lnTo>
                    <a:pt x="38424" y="33906"/>
                  </a:lnTo>
                  <a:lnTo>
                    <a:pt x="49048" y="18836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2" y="0"/>
                    <a:pt x="38423" y="3234"/>
                    <a:pt x="34603" y="8654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226257" y="2773526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176564" y="2773526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057233" y="2821668"/>
              <a:ext cx="395578" cy="215110"/>
            </a:xfrm>
            <a:custGeom>
              <a:rect b="b" l="l" r="r" t="t"/>
              <a:pathLst>
                <a:path extrusionOk="0" h="286813" w="527437">
                  <a:moveTo>
                    <a:pt x="8837" y="123896"/>
                  </a:moveTo>
                  <a:cubicBezTo>
                    <a:pt x="3955" y="123896"/>
                    <a:pt x="0" y="127851"/>
                    <a:pt x="0" y="132733"/>
                  </a:cubicBezTo>
                  <a:lnTo>
                    <a:pt x="0" y="154081"/>
                  </a:lnTo>
                  <a:cubicBezTo>
                    <a:pt x="0" y="158962"/>
                    <a:pt x="3955" y="162918"/>
                    <a:pt x="8837" y="162918"/>
                  </a:cubicBezTo>
                  <a:cubicBezTo>
                    <a:pt x="13718" y="162918"/>
                    <a:pt x="17673" y="158962"/>
                    <a:pt x="17673" y="154081"/>
                  </a:cubicBezTo>
                  <a:lnTo>
                    <a:pt x="17673" y="152243"/>
                  </a:lnTo>
                  <a:lnTo>
                    <a:pt x="133619" y="152243"/>
                  </a:lnTo>
                  <a:lnTo>
                    <a:pt x="133619" y="216124"/>
                  </a:lnTo>
                  <a:cubicBezTo>
                    <a:pt x="118291" y="220236"/>
                    <a:pt x="106973" y="234251"/>
                    <a:pt x="106973" y="250858"/>
                  </a:cubicBezTo>
                  <a:cubicBezTo>
                    <a:pt x="106973" y="270684"/>
                    <a:pt x="123103" y="286814"/>
                    <a:pt x="142930" y="286814"/>
                  </a:cubicBezTo>
                  <a:cubicBezTo>
                    <a:pt x="162757" y="286814"/>
                    <a:pt x="178886" y="270684"/>
                    <a:pt x="178886" y="250858"/>
                  </a:cubicBezTo>
                  <a:cubicBezTo>
                    <a:pt x="178886" y="233910"/>
                    <a:pt x="167099" y="219663"/>
                    <a:pt x="151292" y="215883"/>
                  </a:cubicBezTo>
                  <a:lnTo>
                    <a:pt x="151292" y="152244"/>
                  </a:lnTo>
                  <a:lnTo>
                    <a:pt x="348511" y="152244"/>
                  </a:lnTo>
                  <a:lnTo>
                    <a:pt x="348511" y="216124"/>
                  </a:lnTo>
                  <a:cubicBezTo>
                    <a:pt x="333184" y="220236"/>
                    <a:pt x="321866" y="234250"/>
                    <a:pt x="321866" y="250858"/>
                  </a:cubicBezTo>
                  <a:cubicBezTo>
                    <a:pt x="321866" y="270684"/>
                    <a:pt x="337994" y="286814"/>
                    <a:pt x="357822" y="286814"/>
                  </a:cubicBezTo>
                  <a:cubicBezTo>
                    <a:pt x="377649" y="286814"/>
                    <a:pt x="393779" y="270685"/>
                    <a:pt x="393779" y="250858"/>
                  </a:cubicBezTo>
                  <a:cubicBezTo>
                    <a:pt x="393779" y="233910"/>
                    <a:pt x="381992" y="219664"/>
                    <a:pt x="366186" y="215883"/>
                  </a:cubicBezTo>
                  <a:lnTo>
                    <a:pt x="366186" y="152243"/>
                  </a:lnTo>
                  <a:lnTo>
                    <a:pt x="509764" y="152243"/>
                  </a:lnTo>
                  <a:lnTo>
                    <a:pt x="509764" y="154081"/>
                  </a:lnTo>
                  <a:cubicBezTo>
                    <a:pt x="509764" y="158962"/>
                    <a:pt x="513719" y="162918"/>
                    <a:pt x="518601" y="162918"/>
                  </a:cubicBezTo>
                  <a:cubicBezTo>
                    <a:pt x="523482" y="162918"/>
                    <a:pt x="527437" y="158962"/>
                    <a:pt x="527437" y="154081"/>
                  </a:cubicBezTo>
                  <a:lnTo>
                    <a:pt x="527437" y="132733"/>
                  </a:lnTo>
                  <a:cubicBezTo>
                    <a:pt x="527437" y="127851"/>
                    <a:pt x="523482" y="123896"/>
                    <a:pt x="518601" y="123896"/>
                  </a:cubicBezTo>
                  <a:cubicBezTo>
                    <a:pt x="513719" y="123896"/>
                    <a:pt x="509764" y="127851"/>
                    <a:pt x="509764" y="132733"/>
                  </a:cubicBezTo>
                  <a:lnTo>
                    <a:pt x="509764" y="134571"/>
                  </a:lnTo>
                  <a:lnTo>
                    <a:pt x="272082" y="134571"/>
                  </a:lnTo>
                  <a:lnTo>
                    <a:pt x="272082" y="70930"/>
                  </a:lnTo>
                  <a:cubicBezTo>
                    <a:pt x="287888" y="67150"/>
                    <a:pt x="299675" y="52903"/>
                    <a:pt x="299675" y="35956"/>
                  </a:cubicBezTo>
                  <a:cubicBezTo>
                    <a:pt x="299675" y="16130"/>
                    <a:pt x="283545" y="0"/>
                    <a:pt x="263718" y="0"/>
                  </a:cubicBezTo>
                  <a:cubicBezTo>
                    <a:pt x="243891" y="0"/>
                    <a:pt x="227762" y="16129"/>
                    <a:pt x="227762" y="35956"/>
                  </a:cubicBezTo>
                  <a:cubicBezTo>
                    <a:pt x="227762" y="52564"/>
                    <a:pt x="239080" y="66578"/>
                    <a:pt x="254408" y="70690"/>
                  </a:cubicBezTo>
                  <a:lnTo>
                    <a:pt x="254408" y="134570"/>
                  </a:lnTo>
                  <a:lnTo>
                    <a:pt x="57190" y="134570"/>
                  </a:lnTo>
                  <a:lnTo>
                    <a:pt x="57190" y="70930"/>
                  </a:lnTo>
                  <a:cubicBezTo>
                    <a:pt x="72997" y="67150"/>
                    <a:pt x="84784" y="52903"/>
                    <a:pt x="84784" y="35956"/>
                  </a:cubicBezTo>
                  <a:cubicBezTo>
                    <a:pt x="84784" y="16130"/>
                    <a:pt x="68654" y="0"/>
                    <a:pt x="48827" y="0"/>
                  </a:cubicBezTo>
                  <a:cubicBezTo>
                    <a:pt x="29000" y="0"/>
                    <a:pt x="12870" y="16129"/>
                    <a:pt x="12870" y="35956"/>
                  </a:cubicBezTo>
                  <a:cubicBezTo>
                    <a:pt x="12870" y="52563"/>
                    <a:pt x="24188" y="66577"/>
                    <a:pt x="39515" y="70690"/>
                  </a:cubicBezTo>
                  <a:lnTo>
                    <a:pt x="39515" y="134571"/>
                  </a:lnTo>
                  <a:lnTo>
                    <a:pt x="17673" y="134571"/>
                  </a:lnTo>
                  <a:lnTo>
                    <a:pt x="17673" y="132733"/>
                  </a:lnTo>
                  <a:cubicBezTo>
                    <a:pt x="17673" y="127852"/>
                    <a:pt x="13717" y="123896"/>
                    <a:pt x="8837" y="123896"/>
                  </a:cubicBezTo>
                  <a:close/>
                  <a:moveTo>
                    <a:pt x="161213" y="250858"/>
                  </a:moveTo>
                  <a:cubicBezTo>
                    <a:pt x="161213" y="260939"/>
                    <a:pt x="153011" y="269140"/>
                    <a:pt x="142929" y="269140"/>
                  </a:cubicBezTo>
                  <a:cubicBezTo>
                    <a:pt x="132847" y="269140"/>
                    <a:pt x="124645" y="260939"/>
                    <a:pt x="124645" y="250858"/>
                  </a:cubicBezTo>
                  <a:cubicBezTo>
                    <a:pt x="124645" y="240776"/>
                    <a:pt x="132847" y="232574"/>
                    <a:pt x="142929" y="232574"/>
                  </a:cubicBezTo>
                  <a:cubicBezTo>
                    <a:pt x="153011" y="232574"/>
                    <a:pt x="161213" y="240776"/>
                    <a:pt x="161213" y="250858"/>
                  </a:cubicBezTo>
                  <a:close/>
                  <a:moveTo>
                    <a:pt x="376104" y="250858"/>
                  </a:moveTo>
                  <a:cubicBezTo>
                    <a:pt x="376104" y="260939"/>
                    <a:pt x="367902" y="269140"/>
                    <a:pt x="357820" y="269140"/>
                  </a:cubicBezTo>
                  <a:cubicBezTo>
                    <a:pt x="347739" y="269140"/>
                    <a:pt x="339538" y="260939"/>
                    <a:pt x="339538" y="250858"/>
                  </a:cubicBezTo>
                  <a:cubicBezTo>
                    <a:pt x="339538" y="240776"/>
                    <a:pt x="347739" y="232574"/>
                    <a:pt x="357820" y="232574"/>
                  </a:cubicBezTo>
                  <a:cubicBezTo>
                    <a:pt x="367902" y="232574"/>
                    <a:pt x="376104" y="240776"/>
                    <a:pt x="376104" y="250858"/>
                  </a:cubicBezTo>
                  <a:close/>
                  <a:moveTo>
                    <a:pt x="245436" y="35956"/>
                  </a:moveTo>
                  <a:cubicBezTo>
                    <a:pt x="245436" y="25875"/>
                    <a:pt x="253637" y="17673"/>
                    <a:pt x="263718" y="17673"/>
                  </a:cubicBezTo>
                  <a:cubicBezTo>
                    <a:pt x="273800" y="17673"/>
                    <a:pt x="282002" y="25875"/>
                    <a:pt x="282002" y="35956"/>
                  </a:cubicBezTo>
                  <a:cubicBezTo>
                    <a:pt x="282002" y="46038"/>
                    <a:pt x="273800" y="54239"/>
                    <a:pt x="263718" y="54239"/>
                  </a:cubicBezTo>
                  <a:cubicBezTo>
                    <a:pt x="253637" y="54239"/>
                    <a:pt x="245436" y="46038"/>
                    <a:pt x="245436" y="35956"/>
                  </a:cubicBezTo>
                  <a:close/>
                  <a:moveTo>
                    <a:pt x="30544" y="35956"/>
                  </a:moveTo>
                  <a:cubicBezTo>
                    <a:pt x="30544" y="25875"/>
                    <a:pt x="38746" y="17673"/>
                    <a:pt x="48828" y="17673"/>
                  </a:cubicBezTo>
                  <a:cubicBezTo>
                    <a:pt x="58910" y="17673"/>
                    <a:pt x="67112" y="25875"/>
                    <a:pt x="67112" y="35956"/>
                  </a:cubicBezTo>
                  <a:cubicBezTo>
                    <a:pt x="67112" y="46038"/>
                    <a:pt x="58910" y="54239"/>
                    <a:pt x="48828" y="54239"/>
                  </a:cubicBezTo>
                  <a:cubicBezTo>
                    <a:pt x="38746" y="54239"/>
                    <a:pt x="30544" y="46038"/>
                    <a:pt x="30544" y="35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129534" y="2815956"/>
              <a:ext cx="82835" cy="29745"/>
            </a:xfrm>
            <a:custGeom>
              <a:rect b="b" l="l" r="r" t="t"/>
              <a:pathLst>
                <a:path extrusionOk="0" h="39660" w="110447">
                  <a:moveTo>
                    <a:pt x="24575" y="2589"/>
                  </a:moveTo>
                  <a:lnTo>
                    <a:pt x="2588" y="24575"/>
                  </a:lnTo>
                  <a:cubicBezTo>
                    <a:pt x="-863" y="28028"/>
                    <a:pt x="-863" y="33622"/>
                    <a:pt x="2588" y="37073"/>
                  </a:cubicBezTo>
                  <a:cubicBezTo>
                    <a:pt x="4314" y="38798"/>
                    <a:pt x="6577" y="39660"/>
                    <a:pt x="8838" y="39660"/>
                  </a:cubicBezTo>
                  <a:cubicBezTo>
                    <a:pt x="11099" y="39660"/>
                    <a:pt x="13361" y="38798"/>
                    <a:pt x="15087" y="37073"/>
                  </a:cubicBezTo>
                  <a:lnTo>
                    <a:pt x="34485" y="17673"/>
                  </a:lnTo>
                  <a:lnTo>
                    <a:pt x="101611" y="17673"/>
                  </a:lnTo>
                  <a:cubicBezTo>
                    <a:pt x="106492" y="17673"/>
                    <a:pt x="110447" y="13718"/>
                    <a:pt x="110447" y="8837"/>
                  </a:cubicBezTo>
                  <a:cubicBezTo>
                    <a:pt x="110447" y="3955"/>
                    <a:pt x="106492" y="0"/>
                    <a:pt x="101611" y="0"/>
                  </a:cubicBezTo>
                  <a:lnTo>
                    <a:pt x="30826" y="0"/>
                  </a:lnTo>
                  <a:cubicBezTo>
                    <a:pt x="28480" y="1"/>
                    <a:pt x="26233" y="932"/>
                    <a:pt x="24575" y="25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191168" y="283549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156776" y="283549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191168" y="285693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156776" y="285693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288309" y="2815957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8" y="13717"/>
                    <a:pt x="110448" y="8836"/>
                  </a:cubicBezTo>
                  <a:cubicBezTo>
                    <a:pt x="110448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349944" y="283549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315552" y="283549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349944" y="285693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315552" y="285693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201374" y="2982696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7" y="13717"/>
                    <a:pt x="110447" y="8835"/>
                  </a:cubicBezTo>
                  <a:cubicBezTo>
                    <a:pt x="110447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63008" y="300223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228616" y="300223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263008" y="302367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228616" y="302367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360150" y="2982696"/>
              <a:ext cx="82835" cy="29744"/>
            </a:xfrm>
            <a:custGeom>
              <a:rect b="b" l="l" r="r" t="t"/>
              <a:pathLst>
                <a:path extrusionOk="0" h="39658" w="110447">
                  <a:moveTo>
                    <a:pt x="101610" y="0"/>
                  </a:moveTo>
                  <a:lnTo>
                    <a:pt x="30824" y="0"/>
                  </a:lnTo>
                  <a:cubicBezTo>
                    <a:pt x="28481" y="0"/>
                    <a:pt x="26234" y="931"/>
                    <a:pt x="24575" y="2587"/>
                  </a:cubicBezTo>
                  <a:lnTo>
                    <a:pt x="2588" y="24574"/>
                  </a:lnTo>
                  <a:cubicBezTo>
                    <a:pt x="-863" y="28026"/>
                    <a:pt x="-863" y="33621"/>
                    <a:pt x="2588" y="37072"/>
                  </a:cubicBezTo>
                  <a:cubicBezTo>
                    <a:pt x="4314" y="38797"/>
                    <a:pt x="6577" y="39659"/>
                    <a:pt x="8838" y="39659"/>
                  </a:cubicBezTo>
                  <a:cubicBezTo>
                    <a:pt x="11099" y="39659"/>
                    <a:pt x="13361" y="38797"/>
                    <a:pt x="15087" y="37072"/>
                  </a:cubicBezTo>
                  <a:lnTo>
                    <a:pt x="34485" y="17672"/>
                  </a:lnTo>
                  <a:lnTo>
                    <a:pt x="101611" y="17672"/>
                  </a:lnTo>
                  <a:cubicBezTo>
                    <a:pt x="106492" y="17672"/>
                    <a:pt x="110448" y="13717"/>
                    <a:pt x="110448" y="8835"/>
                  </a:cubicBezTo>
                  <a:cubicBezTo>
                    <a:pt x="110448" y="3954"/>
                    <a:pt x="106491" y="0"/>
                    <a:pt x="101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421784" y="3002237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387393" y="3002237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421784" y="3023672"/>
              <a:ext cx="21200" cy="13255"/>
            </a:xfrm>
            <a:custGeom>
              <a:rect b="b" l="l" r="r" t="t"/>
              <a:pathLst>
                <a:path extrusionOk="0" h="17673" w="28266">
                  <a:moveTo>
                    <a:pt x="19430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430" y="17673"/>
                  </a:lnTo>
                  <a:cubicBezTo>
                    <a:pt x="24311" y="17673"/>
                    <a:pt x="28267" y="13718"/>
                    <a:pt x="28267" y="8837"/>
                  </a:cubicBezTo>
                  <a:cubicBezTo>
                    <a:pt x="28267" y="3955"/>
                    <a:pt x="24311" y="0"/>
                    <a:pt x="19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387393" y="3023672"/>
              <a:ext cx="28597" cy="13255"/>
            </a:xfrm>
            <a:custGeom>
              <a:rect b="b" l="l" r="r" t="t"/>
              <a:pathLst>
                <a:path extrusionOk="0" h="17673" w="38129">
                  <a:moveTo>
                    <a:pt x="2929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9293" y="17673"/>
                  </a:lnTo>
                  <a:cubicBezTo>
                    <a:pt x="34174" y="17673"/>
                    <a:pt x="38130" y="13718"/>
                    <a:pt x="38130" y="8837"/>
                  </a:cubicBezTo>
                  <a:cubicBezTo>
                    <a:pt x="38130" y="3955"/>
                    <a:pt x="34174" y="0"/>
                    <a:pt x="29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Arrow Infographics</a:t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3474546" y="1276126"/>
            <a:ext cx="915900" cy="91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ncorpo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3588084" y="1389769"/>
            <a:ext cx="688800" cy="68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3445749" y="1126700"/>
            <a:ext cx="447000" cy="44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4811201" y="1895307"/>
            <a:ext cx="915900" cy="91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4924739" y="2008951"/>
            <a:ext cx="688800" cy="68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4782404" y="1745881"/>
            <a:ext cx="447000" cy="44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4805801" y="1840306"/>
            <a:ext cx="4002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3463356" y="1221124"/>
            <a:ext cx="4002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73" name="Google Shape;373;p19"/>
          <p:cNvGrpSpPr/>
          <p:nvPr/>
        </p:nvGrpSpPr>
        <p:grpSpPr>
          <a:xfrm>
            <a:off x="5077833" y="2160882"/>
            <a:ext cx="382983" cy="384978"/>
            <a:chOff x="6192532" y="2674743"/>
            <a:chExt cx="450038" cy="452436"/>
          </a:xfrm>
        </p:grpSpPr>
        <p:sp>
          <p:nvSpPr>
            <p:cNvPr id="374" name="Google Shape;374;p19"/>
            <p:cNvSpPr/>
            <p:nvPr/>
          </p:nvSpPr>
          <p:spPr>
            <a:xfrm>
              <a:off x="6192532" y="2674743"/>
              <a:ext cx="450038" cy="452436"/>
            </a:xfrm>
            <a:custGeom>
              <a:rect b="b" l="l" r="r" t="t"/>
              <a:pathLst>
                <a:path extrusionOk="0" h="603248" w="600051">
                  <a:moveTo>
                    <a:pt x="599146" y="213061"/>
                  </a:moveTo>
                  <a:cubicBezTo>
                    <a:pt x="597659" y="210038"/>
                    <a:pt x="594584" y="208122"/>
                    <a:pt x="591216" y="208122"/>
                  </a:cubicBezTo>
                  <a:lnTo>
                    <a:pt x="500557" y="208122"/>
                  </a:lnTo>
                  <a:cubicBezTo>
                    <a:pt x="504239" y="199901"/>
                    <a:pt x="509286" y="192302"/>
                    <a:pt x="515421" y="185796"/>
                  </a:cubicBezTo>
                  <a:cubicBezTo>
                    <a:pt x="534771" y="165273"/>
                    <a:pt x="545428" y="138435"/>
                    <a:pt x="545428" y="110225"/>
                  </a:cubicBezTo>
                  <a:cubicBezTo>
                    <a:pt x="545428" y="90753"/>
                    <a:pt x="540272" y="71602"/>
                    <a:pt x="530517" y="54845"/>
                  </a:cubicBezTo>
                  <a:cubicBezTo>
                    <a:pt x="528062" y="50628"/>
                    <a:pt x="522655" y="49197"/>
                    <a:pt x="518434" y="51654"/>
                  </a:cubicBezTo>
                  <a:cubicBezTo>
                    <a:pt x="514218" y="54110"/>
                    <a:pt x="512788" y="59519"/>
                    <a:pt x="515244" y="63737"/>
                  </a:cubicBezTo>
                  <a:cubicBezTo>
                    <a:pt x="523428" y="77797"/>
                    <a:pt x="527754" y="93871"/>
                    <a:pt x="527754" y="110225"/>
                  </a:cubicBezTo>
                  <a:cubicBezTo>
                    <a:pt x="527754" y="133910"/>
                    <a:pt x="518807" y="156442"/>
                    <a:pt x="502561" y="173671"/>
                  </a:cubicBezTo>
                  <a:cubicBezTo>
                    <a:pt x="493307" y="183487"/>
                    <a:pt x="486085" y="195333"/>
                    <a:pt x="481530" y="208122"/>
                  </a:cubicBezTo>
                  <a:lnTo>
                    <a:pt x="452111" y="208122"/>
                  </a:lnTo>
                  <a:cubicBezTo>
                    <a:pt x="449373" y="208122"/>
                    <a:pt x="446788" y="209392"/>
                    <a:pt x="445115" y="211560"/>
                  </a:cubicBezTo>
                  <a:lnTo>
                    <a:pt x="444038" y="212957"/>
                  </a:lnTo>
                  <a:lnTo>
                    <a:pt x="444038" y="145020"/>
                  </a:lnTo>
                  <a:cubicBezTo>
                    <a:pt x="451877" y="141600"/>
                    <a:pt x="457370" y="133774"/>
                    <a:pt x="457370" y="124689"/>
                  </a:cubicBezTo>
                  <a:cubicBezTo>
                    <a:pt x="457370" y="119808"/>
                    <a:pt x="453414" y="115852"/>
                    <a:pt x="448533" y="115852"/>
                  </a:cubicBezTo>
                  <a:cubicBezTo>
                    <a:pt x="443651" y="115852"/>
                    <a:pt x="439696" y="119808"/>
                    <a:pt x="439696" y="124689"/>
                  </a:cubicBezTo>
                  <a:cubicBezTo>
                    <a:pt x="439696" y="127168"/>
                    <a:pt x="437679" y="129184"/>
                    <a:pt x="435201" y="129184"/>
                  </a:cubicBezTo>
                  <a:cubicBezTo>
                    <a:pt x="432723" y="129184"/>
                    <a:pt x="430706" y="127167"/>
                    <a:pt x="430706" y="124689"/>
                  </a:cubicBezTo>
                  <a:cubicBezTo>
                    <a:pt x="430706" y="119808"/>
                    <a:pt x="426751" y="115852"/>
                    <a:pt x="421870" y="115852"/>
                  </a:cubicBezTo>
                  <a:cubicBezTo>
                    <a:pt x="416988" y="115852"/>
                    <a:pt x="413033" y="119808"/>
                    <a:pt x="413033" y="124689"/>
                  </a:cubicBezTo>
                  <a:cubicBezTo>
                    <a:pt x="413033" y="133774"/>
                    <a:pt x="418526" y="141600"/>
                    <a:pt x="426365" y="145020"/>
                  </a:cubicBezTo>
                  <a:lnTo>
                    <a:pt x="426365" y="235860"/>
                  </a:lnTo>
                  <a:lnTo>
                    <a:pt x="408114" y="259511"/>
                  </a:lnTo>
                  <a:lnTo>
                    <a:pt x="391118" y="242992"/>
                  </a:lnTo>
                  <a:cubicBezTo>
                    <a:pt x="391175" y="242898"/>
                    <a:pt x="391230" y="242803"/>
                    <a:pt x="391284" y="242708"/>
                  </a:cubicBezTo>
                  <a:lnTo>
                    <a:pt x="399038" y="229279"/>
                  </a:lnTo>
                  <a:cubicBezTo>
                    <a:pt x="403694" y="221214"/>
                    <a:pt x="403800" y="211135"/>
                    <a:pt x="399314" y="202974"/>
                  </a:cubicBezTo>
                  <a:lnTo>
                    <a:pt x="391657" y="189047"/>
                  </a:lnTo>
                  <a:cubicBezTo>
                    <a:pt x="390919" y="187705"/>
                    <a:pt x="390529" y="186186"/>
                    <a:pt x="390529" y="184653"/>
                  </a:cubicBezTo>
                  <a:lnTo>
                    <a:pt x="390529" y="142374"/>
                  </a:lnTo>
                  <a:cubicBezTo>
                    <a:pt x="390529" y="140841"/>
                    <a:pt x="390919" y="139321"/>
                    <a:pt x="391657" y="137980"/>
                  </a:cubicBezTo>
                  <a:lnTo>
                    <a:pt x="399314" y="124054"/>
                  </a:lnTo>
                  <a:cubicBezTo>
                    <a:pt x="403800" y="115892"/>
                    <a:pt x="403694" y="105814"/>
                    <a:pt x="399038" y="97749"/>
                  </a:cubicBezTo>
                  <a:lnTo>
                    <a:pt x="391284" y="84319"/>
                  </a:lnTo>
                  <a:cubicBezTo>
                    <a:pt x="386627" y="76253"/>
                    <a:pt x="377951" y="71123"/>
                    <a:pt x="368641" y="70929"/>
                  </a:cubicBezTo>
                  <a:lnTo>
                    <a:pt x="352756" y="70597"/>
                  </a:lnTo>
                  <a:cubicBezTo>
                    <a:pt x="352382" y="70588"/>
                    <a:pt x="352009" y="70557"/>
                    <a:pt x="351639" y="70504"/>
                  </a:cubicBezTo>
                  <a:cubicBezTo>
                    <a:pt x="366301" y="39789"/>
                    <a:pt x="396620" y="19357"/>
                    <a:pt x="430801" y="17778"/>
                  </a:cubicBezTo>
                  <a:cubicBezTo>
                    <a:pt x="453609" y="16732"/>
                    <a:pt x="475877" y="24034"/>
                    <a:pt x="493510" y="38358"/>
                  </a:cubicBezTo>
                  <a:cubicBezTo>
                    <a:pt x="497297" y="41436"/>
                    <a:pt x="502863" y="40860"/>
                    <a:pt x="505941" y="37070"/>
                  </a:cubicBezTo>
                  <a:cubicBezTo>
                    <a:pt x="509017" y="33282"/>
                    <a:pt x="508442" y="27718"/>
                    <a:pt x="504653" y="24640"/>
                  </a:cubicBezTo>
                  <a:cubicBezTo>
                    <a:pt x="483649" y="7572"/>
                    <a:pt x="457127" y="-1136"/>
                    <a:pt x="429986" y="119"/>
                  </a:cubicBezTo>
                  <a:cubicBezTo>
                    <a:pt x="389503" y="1989"/>
                    <a:pt x="353575" y="26030"/>
                    <a:pt x="336008" y="62227"/>
                  </a:cubicBezTo>
                  <a:lnTo>
                    <a:pt x="311770" y="48233"/>
                  </a:lnTo>
                  <a:cubicBezTo>
                    <a:pt x="310443" y="47467"/>
                    <a:pt x="309321" y="46369"/>
                    <a:pt x="308527" y="45058"/>
                  </a:cubicBezTo>
                  <a:lnTo>
                    <a:pt x="300295" y="31466"/>
                  </a:lnTo>
                  <a:cubicBezTo>
                    <a:pt x="295471" y="23500"/>
                    <a:pt x="286690" y="18551"/>
                    <a:pt x="277377" y="18551"/>
                  </a:cubicBezTo>
                  <a:lnTo>
                    <a:pt x="261868" y="18551"/>
                  </a:lnTo>
                  <a:cubicBezTo>
                    <a:pt x="252556" y="18551"/>
                    <a:pt x="243774" y="23500"/>
                    <a:pt x="238951" y="31466"/>
                  </a:cubicBezTo>
                  <a:lnTo>
                    <a:pt x="230720" y="45058"/>
                  </a:lnTo>
                  <a:cubicBezTo>
                    <a:pt x="229924" y="46368"/>
                    <a:pt x="228803" y="47467"/>
                    <a:pt x="227477" y="48233"/>
                  </a:cubicBezTo>
                  <a:lnTo>
                    <a:pt x="195999" y="66405"/>
                  </a:lnTo>
                  <a:lnTo>
                    <a:pt x="165236" y="35642"/>
                  </a:lnTo>
                  <a:cubicBezTo>
                    <a:pt x="159097" y="29504"/>
                    <a:pt x="150935" y="26123"/>
                    <a:pt x="142254" y="26123"/>
                  </a:cubicBezTo>
                  <a:cubicBezTo>
                    <a:pt x="133572" y="26123"/>
                    <a:pt x="125410" y="29504"/>
                    <a:pt x="119270" y="35642"/>
                  </a:cubicBezTo>
                  <a:lnTo>
                    <a:pt x="34011" y="120902"/>
                  </a:lnTo>
                  <a:cubicBezTo>
                    <a:pt x="21339" y="133574"/>
                    <a:pt x="21339" y="154194"/>
                    <a:pt x="34011" y="166868"/>
                  </a:cubicBezTo>
                  <a:lnTo>
                    <a:pt x="75265" y="208122"/>
                  </a:lnTo>
                  <a:lnTo>
                    <a:pt x="8837" y="208122"/>
                  </a:lnTo>
                  <a:cubicBezTo>
                    <a:pt x="5240" y="208122"/>
                    <a:pt x="2002" y="210303"/>
                    <a:pt x="649" y="213636"/>
                  </a:cubicBezTo>
                  <a:cubicBezTo>
                    <a:pt x="-703" y="216968"/>
                    <a:pt x="98" y="220788"/>
                    <a:pt x="2678" y="223296"/>
                  </a:cubicBezTo>
                  <a:lnTo>
                    <a:pt x="57402" y="276484"/>
                  </a:lnTo>
                  <a:lnTo>
                    <a:pt x="57402" y="562178"/>
                  </a:lnTo>
                  <a:cubicBezTo>
                    <a:pt x="57402" y="584825"/>
                    <a:pt x="75826" y="603249"/>
                    <a:pt x="98471" y="603249"/>
                  </a:cubicBezTo>
                  <a:lnTo>
                    <a:pt x="134059" y="603249"/>
                  </a:lnTo>
                  <a:cubicBezTo>
                    <a:pt x="138941" y="603249"/>
                    <a:pt x="142896" y="599293"/>
                    <a:pt x="142896" y="594412"/>
                  </a:cubicBezTo>
                  <a:cubicBezTo>
                    <a:pt x="142896" y="589531"/>
                    <a:pt x="138941" y="585575"/>
                    <a:pt x="134059" y="585575"/>
                  </a:cubicBezTo>
                  <a:lnTo>
                    <a:pt x="98471" y="585575"/>
                  </a:lnTo>
                  <a:cubicBezTo>
                    <a:pt x="85571" y="585575"/>
                    <a:pt x="75075" y="575080"/>
                    <a:pt x="75075" y="562178"/>
                  </a:cubicBezTo>
                  <a:lnTo>
                    <a:pt x="75075" y="281586"/>
                  </a:lnTo>
                  <a:lnTo>
                    <a:pt x="400222" y="281586"/>
                  </a:lnTo>
                  <a:lnTo>
                    <a:pt x="400222" y="585575"/>
                  </a:lnTo>
                  <a:lnTo>
                    <a:pt x="169390" y="585575"/>
                  </a:lnTo>
                  <a:cubicBezTo>
                    <a:pt x="164508" y="585575"/>
                    <a:pt x="160553" y="589531"/>
                    <a:pt x="160553" y="594412"/>
                  </a:cubicBezTo>
                  <a:cubicBezTo>
                    <a:pt x="160553" y="599293"/>
                    <a:pt x="164508" y="603249"/>
                    <a:pt x="169390" y="603249"/>
                  </a:cubicBezTo>
                  <a:lnTo>
                    <a:pt x="515930" y="603249"/>
                  </a:lnTo>
                  <a:cubicBezTo>
                    <a:pt x="538576" y="603249"/>
                    <a:pt x="557000" y="584824"/>
                    <a:pt x="557000" y="562178"/>
                  </a:cubicBezTo>
                  <a:lnTo>
                    <a:pt x="557000" y="551307"/>
                  </a:lnTo>
                  <a:cubicBezTo>
                    <a:pt x="557000" y="546425"/>
                    <a:pt x="553045" y="542470"/>
                    <a:pt x="548163" y="542470"/>
                  </a:cubicBezTo>
                  <a:cubicBezTo>
                    <a:pt x="543282" y="542470"/>
                    <a:pt x="539327" y="546425"/>
                    <a:pt x="539327" y="551307"/>
                  </a:cubicBezTo>
                  <a:lnTo>
                    <a:pt x="539327" y="562178"/>
                  </a:lnTo>
                  <a:cubicBezTo>
                    <a:pt x="539327" y="575080"/>
                    <a:pt x="528831" y="585575"/>
                    <a:pt x="515930" y="585575"/>
                  </a:cubicBezTo>
                  <a:lnTo>
                    <a:pt x="417894" y="585575"/>
                  </a:lnTo>
                  <a:lnTo>
                    <a:pt x="417894" y="281586"/>
                  </a:lnTo>
                  <a:lnTo>
                    <a:pt x="539327" y="281586"/>
                  </a:lnTo>
                  <a:lnTo>
                    <a:pt x="539327" y="515975"/>
                  </a:lnTo>
                  <a:cubicBezTo>
                    <a:pt x="539327" y="520857"/>
                    <a:pt x="543282" y="524812"/>
                    <a:pt x="548163" y="524812"/>
                  </a:cubicBezTo>
                  <a:cubicBezTo>
                    <a:pt x="553045" y="524812"/>
                    <a:pt x="557000" y="520857"/>
                    <a:pt x="557000" y="515975"/>
                  </a:cubicBezTo>
                  <a:lnTo>
                    <a:pt x="557000" y="275763"/>
                  </a:lnTo>
                  <a:lnTo>
                    <a:pt x="598211" y="222358"/>
                  </a:lnTo>
                  <a:cubicBezTo>
                    <a:pt x="600269" y="219690"/>
                    <a:pt x="600632" y="216085"/>
                    <a:pt x="599146" y="213061"/>
                  </a:cubicBezTo>
                  <a:close/>
                  <a:moveTo>
                    <a:pt x="236315" y="63537"/>
                  </a:moveTo>
                  <a:cubicBezTo>
                    <a:pt x="240211" y="61285"/>
                    <a:pt x="243503" y="58063"/>
                    <a:pt x="245834" y="54213"/>
                  </a:cubicBezTo>
                  <a:lnTo>
                    <a:pt x="254066" y="40619"/>
                  </a:lnTo>
                  <a:cubicBezTo>
                    <a:pt x="255708" y="37908"/>
                    <a:pt x="258698" y="36224"/>
                    <a:pt x="261867" y="36224"/>
                  </a:cubicBezTo>
                  <a:lnTo>
                    <a:pt x="277376" y="36224"/>
                  </a:lnTo>
                  <a:cubicBezTo>
                    <a:pt x="280545" y="36224"/>
                    <a:pt x="283536" y="37909"/>
                    <a:pt x="285177" y="40620"/>
                  </a:cubicBezTo>
                  <a:lnTo>
                    <a:pt x="293409" y="54212"/>
                  </a:lnTo>
                  <a:cubicBezTo>
                    <a:pt x="295741" y="58063"/>
                    <a:pt x="299032" y="61288"/>
                    <a:pt x="302930" y="63538"/>
                  </a:cubicBezTo>
                  <a:lnTo>
                    <a:pt x="339546" y="84678"/>
                  </a:lnTo>
                  <a:cubicBezTo>
                    <a:pt x="343444" y="86926"/>
                    <a:pt x="347880" y="88165"/>
                    <a:pt x="352382" y="88261"/>
                  </a:cubicBezTo>
                  <a:lnTo>
                    <a:pt x="368271" y="88593"/>
                  </a:lnTo>
                  <a:cubicBezTo>
                    <a:pt x="371438" y="88660"/>
                    <a:pt x="374392" y="90406"/>
                    <a:pt x="375978" y="93151"/>
                  </a:cubicBezTo>
                  <a:lnTo>
                    <a:pt x="383732" y="106581"/>
                  </a:lnTo>
                  <a:cubicBezTo>
                    <a:pt x="385318" y="109326"/>
                    <a:pt x="385353" y="112757"/>
                    <a:pt x="383826" y="115535"/>
                  </a:cubicBezTo>
                  <a:lnTo>
                    <a:pt x="376168" y="129464"/>
                  </a:lnTo>
                  <a:cubicBezTo>
                    <a:pt x="374001" y="133408"/>
                    <a:pt x="372854" y="137871"/>
                    <a:pt x="372854" y="142370"/>
                  </a:cubicBezTo>
                  <a:lnTo>
                    <a:pt x="372854" y="184650"/>
                  </a:lnTo>
                  <a:cubicBezTo>
                    <a:pt x="372854" y="189149"/>
                    <a:pt x="374001" y="193613"/>
                    <a:pt x="376168" y="197557"/>
                  </a:cubicBezTo>
                  <a:lnTo>
                    <a:pt x="383825" y="211484"/>
                  </a:lnTo>
                  <a:cubicBezTo>
                    <a:pt x="385352" y="214261"/>
                    <a:pt x="385317" y="217693"/>
                    <a:pt x="383731" y="220438"/>
                  </a:cubicBezTo>
                  <a:lnTo>
                    <a:pt x="378046" y="230286"/>
                  </a:lnTo>
                  <a:lnTo>
                    <a:pt x="357813" y="210621"/>
                  </a:lnTo>
                  <a:cubicBezTo>
                    <a:pt x="356164" y="209018"/>
                    <a:pt x="353955" y="208121"/>
                    <a:pt x="351654" y="208121"/>
                  </a:cubicBezTo>
                  <a:lnTo>
                    <a:pt x="313004" y="208121"/>
                  </a:lnTo>
                  <a:cubicBezTo>
                    <a:pt x="323734" y="197683"/>
                    <a:pt x="330717" y="183412"/>
                    <a:pt x="331720" y="167535"/>
                  </a:cubicBezTo>
                  <a:cubicBezTo>
                    <a:pt x="332850" y="149645"/>
                    <a:pt x="326252" y="132140"/>
                    <a:pt x="313620" y="119507"/>
                  </a:cubicBezTo>
                  <a:cubicBezTo>
                    <a:pt x="300989" y="106874"/>
                    <a:pt x="283482" y="100283"/>
                    <a:pt x="265594" y="101410"/>
                  </a:cubicBezTo>
                  <a:cubicBezTo>
                    <a:pt x="234452" y="103377"/>
                    <a:pt x="209486" y="128344"/>
                    <a:pt x="207518" y="159485"/>
                  </a:cubicBezTo>
                  <a:cubicBezTo>
                    <a:pt x="206369" y="177666"/>
                    <a:pt x="213203" y="195451"/>
                    <a:pt x="226235" y="208121"/>
                  </a:cubicBezTo>
                  <a:lnTo>
                    <a:pt x="157263" y="208121"/>
                  </a:lnTo>
                  <a:lnTo>
                    <a:pt x="163070" y="197560"/>
                  </a:lnTo>
                  <a:cubicBezTo>
                    <a:pt x="165239" y="193616"/>
                    <a:pt x="166385" y="189152"/>
                    <a:pt x="166385" y="184650"/>
                  </a:cubicBezTo>
                  <a:lnTo>
                    <a:pt x="166385" y="142370"/>
                  </a:lnTo>
                  <a:cubicBezTo>
                    <a:pt x="166385" y="137870"/>
                    <a:pt x="165239" y="133405"/>
                    <a:pt x="163071" y="129462"/>
                  </a:cubicBezTo>
                  <a:lnTo>
                    <a:pt x="155415" y="115535"/>
                  </a:lnTo>
                  <a:cubicBezTo>
                    <a:pt x="153888" y="112758"/>
                    <a:pt x="153923" y="109326"/>
                    <a:pt x="155509" y="106581"/>
                  </a:cubicBezTo>
                  <a:lnTo>
                    <a:pt x="163263" y="93150"/>
                  </a:lnTo>
                  <a:cubicBezTo>
                    <a:pt x="164847" y="90406"/>
                    <a:pt x="167801" y="88659"/>
                    <a:pt x="170971" y="88593"/>
                  </a:cubicBezTo>
                  <a:lnTo>
                    <a:pt x="186863" y="88261"/>
                  </a:lnTo>
                  <a:cubicBezTo>
                    <a:pt x="191360" y="88165"/>
                    <a:pt x="195797" y="86926"/>
                    <a:pt x="199696" y="84676"/>
                  </a:cubicBezTo>
                  <a:close/>
                  <a:moveTo>
                    <a:pt x="238115" y="195016"/>
                  </a:moveTo>
                  <a:cubicBezTo>
                    <a:pt x="229071" y="185971"/>
                    <a:pt x="224348" y="173427"/>
                    <a:pt x="225160" y="160600"/>
                  </a:cubicBezTo>
                  <a:cubicBezTo>
                    <a:pt x="226566" y="138320"/>
                    <a:pt x="244429" y="120457"/>
                    <a:pt x="266711" y="119049"/>
                  </a:cubicBezTo>
                  <a:cubicBezTo>
                    <a:pt x="279546" y="118238"/>
                    <a:pt x="292085" y="122965"/>
                    <a:pt x="301127" y="132006"/>
                  </a:cubicBezTo>
                  <a:cubicBezTo>
                    <a:pt x="310173" y="141051"/>
                    <a:pt x="314895" y="153594"/>
                    <a:pt x="314085" y="166422"/>
                  </a:cubicBezTo>
                  <a:cubicBezTo>
                    <a:pt x="312678" y="188702"/>
                    <a:pt x="294815" y="206565"/>
                    <a:pt x="272534" y="207974"/>
                  </a:cubicBezTo>
                  <a:cubicBezTo>
                    <a:pt x="259720" y="208793"/>
                    <a:pt x="247162" y="204062"/>
                    <a:pt x="238115" y="195016"/>
                  </a:cubicBezTo>
                  <a:close/>
                  <a:moveTo>
                    <a:pt x="46508" y="154372"/>
                  </a:moveTo>
                  <a:cubicBezTo>
                    <a:pt x="40726" y="148589"/>
                    <a:pt x="40726" y="139181"/>
                    <a:pt x="46508" y="133401"/>
                  </a:cubicBezTo>
                  <a:lnTo>
                    <a:pt x="131768" y="48141"/>
                  </a:lnTo>
                  <a:cubicBezTo>
                    <a:pt x="137548" y="42358"/>
                    <a:pt x="146956" y="42358"/>
                    <a:pt x="152739" y="48141"/>
                  </a:cubicBezTo>
                  <a:lnTo>
                    <a:pt x="175423" y="70824"/>
                  </a:lnTo>
                  <a:lnTo>
                    <a:pt x="170603" y="70925"/>
                  </a:lnTo>
                  <a:cubicBezTo>
                    <a:pt x="161292" y="71120"/>
                    <a:pt x="152614" y="76252"/>
                    <a:pt x="147959" y="84316"/>
                  </a:cubicBezTo>
                  <a:lnTo>
                    <a:pt x="140205" y="97745"/>
                  </a:lnTo>
                  <a:cubicBezTo>
                    <a:pt x="135549" y="105810"/>
                    <a:pt x="135443" y="115889"/>
                    <a:pt x="139929" y="124050"/>
                  </a:cubicBezTo>
                  <a:lnTo>
                    <a:pt x="147585" y="137978"/>
                  </a:lnTo>
                  <a:cubicBezTo>
                    <a:pt x="148324" y="139320"/>
                    <a:pt x="148714" y="140840"/>
                    <a:pt x="148714" y="142372"/>
                  </a:cubicBezTo>
                  <a:lnTo>
                    <a:pt x="148714" y="184651"/>
                  </a:lnTo>
                  <a:cubicBezTo>
                    <a:pt x="148714" y="186183"/>
                    <a:pt x="148324" y="187701"/>
                    <a:pt x="147585" y="189045"/>
                  </a:cubicBezTo>
                  <a:lnTo>
                    <a:pt x="139929" y="202971"/>
                  </a:lnTo>
                  <a:cubicBezTo>
                    <a:pt x="139029" y="204609"/>
                    <a:pt x="138306" y="206339"/>
                    <a:pt x="137766" y="208122"/>
                  </a:cubicBezTo>
                  <a:lnTo>
                    <a:pt x="100260" y="208122"/>
                  </a:lnTo>
                  <a:close/>
                  <a:moveTo>
                    <a:pt x="69824" y="263912"/>
                  </a:moveTo>
                  <a:lnTo>
                    <a:pt x="30607" y="225795"/>
                  </a:lnTo>
                  <a:lnTo>
                    <a:pt x="348069" y="225795"/>
                  </a:lnTo>
                  <a:lnTo>
                    <a:pt x="387287" y="263912"/>
                  </a:lnTo>
                  <a:close/>
                  <a:moveTo>
                    <a:pt x="543822" y="263912"/>
                  </a:moveTo>
                  <a:lnTo>
                    <a:pt x="427039" y="263912"/>
                  </a:lnTo>
                  <a:lnTo>
                    <a:pt x="456453" y="225795"/>
                  </a:lnTo>
                  <a:lnTo>
                    <a:pt x="573235" y="225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6266521" y="3076313"/>
              <a:ext cx="26527" cy="13255"/>
            </a:xfrm>
            <a:custGeom>
              <a:rect b="b" l="l" r="r" t="t"/>
              <a:pathLst>
                <a:path extrusionOk="0" h="17673" w="35369">
                  <a:moveTo>
                    <a:pt x="265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532" y="17673"/>
                  </a:lnTo>
                  <a:cubicBezTo>
                    <a:pt x="31414" y="17673"/>
                    <a:pt x="35369" y="13718"/>
                    <a:pt x="35369" y="8837"/>
                  </a:cubicBezTo>
                  <a:cubicBezTo>
                    <a:pt x="35369" y="3955"/>
                    <a:pt x="31413" y="0"/>
                    <a:pt x="26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6299698" y="3076313"/>
              <a:ext cx="101678" cy="13255"/>
            </a:xfrm>
            <a:custGeom>
              <a:rect b="b" l="l" r="r" t="t"/>
              <a:pathLst>
                <a:path extrusionOk="0" h="17673" w="135571">
                  <a:moveTo>
                    <a:pt x="135571" y="8837"/>
                  </a:moveTo>
                  <a:cubicBezTo>
                    <a:pt x="135571" y="3955"/>
                    <a:pt x="131616" y="0"/>
                    <a:pt x="12673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26733" y="17673"/>
                  </a:lnTo>
                  <a:cubicBezTo>
                    <a:pt x="131615" y="17673"/>
                    <a:pt x="135571" y="13717"/>
                    <a:pt x="135571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6266521" y="3055689"/>
              <a:ext cx="26527" cy="13255"/>
            </a:xfrm>
            <a:custGeom>
              <a:rect b="b" l="l" r="r" t="t"/>
              <a:pathLst>
                <a:path extrusionOk="0" h="17673" w="35369">
                  <a:moveTo>
                    <a:pt x="265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532" y="17673"/>
                  </a:lnTo>
                  <a:cubicBezTo>
                    <a:pt x="31414" y="17673"/>
                    <a:pt x="35369" y="13718"/>
                    <a:pt x="35369" y="8837"/>
                  </a:cubicBezTo>
                  <a:cubicBezTo>
                    <a:pt x="35369" y="3955"/>
                    <a:pt x="31413" y="0"/>
                    <a:pt x="26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6299698" y="3055689"/>
              <a:ext cx="101677" cy="13255"/>
            </a:xfrm>
            <a:custGeom>
              <a:rect b="b" l="l" r="r" t="t"/>
              <a:pathLst>
                <a:path extrusionOk="0" h="17673" w="135569">
                  <a:moveTo>
                    <a:pt x="8837" y="17673"/>
                  </a:moveTo>
                  <a:lnTo>
                    <a:pt x="126733" y="17673"/>
                  </a:lnTo>
                  <a:cubicBezTo>
                    <a:pt x="131615" y="17673"/>
                    <a:pt x="135570" y="13718"/>
                    <a:pt x="135570" y="8837"/>
                  </a:cubicBezTo>
                  <a:cubicBezTo>
                    <a:pt x="135570" y="3955"/>
                    <a:pt x="131615" y="0"/>
                    <a:pt x="12673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" name="Google Shape;379;p19"/>
          <p:cNvGrpSpPr/>
          <p:nvPr/>
        </p:nvGrpSpPr>
        <p:grpSpPr>
          <a:xfrm>
            <a:off x="3754791" y="1560249"/>
            <a:ext cx="385023" cy="347883"/>
            <a:chOff x="6924697" y="2696541"/>
            <a:chExt cx="452436" cy="408841"/>
          </a:xfrm>
        </p:grpSpPr>
        <p:sp>
          <p:nvSpPr>
            <p:cNvPr id="380" name="Google Shape;380;p19"/>
            <p:cNvSpPr/>
            <p:nvPr/>
          </p:nvSpPr>
          <p:spPr>
            <a:xfrm>
              <a:off x="6955633" y="2734356"/>
              <a:ext cx="140791" cy="80932"/>
            </a:xfrm>
            <a:custGeom>
              <a:rect b="b" l="l" r="r" t="t"/>
              <a:pathLst>
                <a:path extrusionOk="0" h="107909" w="187721">
                  <a:moveTo>
                    <a:pt x="17673" y="8837"/>
                  </a:move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99073"/>
                  </a:lnTo>
                  <a:cubicBezTo>
                    <a:pt x="0" y="103955"/>
                    <a:pt x="3955" y="107910"/>
                    <a:pt x="8837" y="107910"/>
                  </a:cubicBezTo>
                  <a:lnTo>
                    <a:pt x="178885" y="107910"/>
                  </a:lnTo>
                  <a:cubicBezTo>
                    <a:pt x="183766" y="107910"/>
                    <a:pt x="187722" y="103955"/>
                    <a:pt x="187722" y="99073"/>
                  </a:cubicBezTo>
                  <a:cubicBezTo>
                    <a:pt x="187722" y="94192"/>
                    <a:pt x="183766" y="90237"/>
                    <a:pt x="178885" y="90237"/>
                  </a:cubicBezTo>
                  <a:lnTo>
                    <a:pt x="17673" y="902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6980991" y="2761677"/>
              <a:ext cx="13255" cy="27915"/>
            </a:xfrm>
            <a:custGeom>
              <a:rect b="b" l="l" r="r" t="t"/>
              <a:pathLst>
                <a:path extrusionOk="0" h="37220" w="17673">
                  <a:moveTo>
                    <a:pt x="17673" y="28383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8383"/>
                  </a:lnTo>
                  <a:cubicBezTo>
                    <a:pt x="0" y="33265"/>
                    <a:pt x="3955" y="37220"/>
                    <a:pt x="8837" y="37220"/>
                  </a:cubicBezTo>
                  <a:cubicBezTo>
                    <a:pt x="13718" y="37220"/>
                    <a:pt x="17673" y="33264"/>
                    <a:pt x="17673" y="28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7008255" y="2745000"/>
              <a:ext cx="13255" cy="44592"/>
            </a:xfrm>
            <a:custGeom>
              <a:rect b="b" l="l" r="r" t="t"/>
              <a:pathLst>
                <a:path extrusionOk="0" h="59456" w="17673">
                  <a:moveTo>
                    <a:pt x="17673" y="50620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50620"/>
                  </a:lnTo>
                  <a:cubicBezTo>
                    <a:pt x="0" y="55501"/>
                    <a:pt x="3955" y="59457"/>
                    <a:pt x="8837" y="59457"/>
                  </a:cubicBezTo>
                  <a:cubicBezTo>
                    <a:pt x="13718" y="59457"/>
                    <a:pt x="17673" y="55500"/>
                    <a:pt x="17673" y="50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7035517" y="2753338"/>
              <a:ext cx="13255" cy="36253"/>
            </a:xfrm>
            <a:custGeom>
              <a:rect b="b" l="l" r="r" t="t"/>
              <a:pathLst>
                <a:path extrusionOk="0" h="48337" w="17673">
                  <a:moveTo>
                    <a:pt x="17673" y="39502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39501"/>
                  </a:lnTo>
                  <a:cubicBezTo>
                    <a:pt x="0" y="44382"/>
                    <a:pt x="3955" y="48338"/>
                    <a:pt x="8837" y="48338"/>
                  </a:cubicBezTo>
                  <a:cubicBezTo>
                    <a:pt x="13718" y="48338"/>
                    <a:pt x="17673" y="44382"/>
                    <a:pt x="17673" y="3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7062780" y="2728323"/>
              <a:ext cx="13255" cy="61270"/>
            </a:xfrm>
            <a:custGeom>
              <a:rect b="b" l="l" r="r" t="t"/>
              <a:pathLst>
                <a:path extrusionOk="0" h="81693" w="17673">
                  <a:moveTo>
                    <a:pt x="17673" y="72857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72857"/>
                  </a:lnTo>
                  <a:cubicBezTo>
                    <a:pt x="0" y="77738"/>
                    <a:pt x="3955" y="81693"/>
                    <a:pt x="8837" y="81693"/>
                  </a:cubicBezTo>
                  <a:cubicBezTo>
                    <a:pt x="13718" y="81693"/>
                    <a:pt x="17673" y="77737"/>
                    <a:pt x="17673" y="72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7090260" y="2895150"/>
              <a:ext cx="121308" cy="13255"/>
            </a:xfrm>
            <a:custGeom>
              <a:rect b="b" l="l" r="r" t="t"/>
              <a:pathLst>
                <a:path extrusionOk="0" h="17673" w="161744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152907" y="17673"/>
                  </a:lnTo>
                  <a:cubicBezTo>
                    <a:pt x="157789" y="17673"/>
                    <a:pt x="161744" y="13718"/>
                    <a:pt x="161744" y="8837"/>
                  </a:cubicBezTo>
                  <a:cubicBezTo>
                    <a:pt x="161744" y="3955"/>
                    <a:pt x="157789" y="0"/>
                    <a:pt x="152907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7232436" y="2727327"/>
              <a:ext cx="85513" cy="98018"/>
            </a:xfrm>
            <a:custGeom>
              <a:rect b="b" l="l" r="r" t="t"/>
              <a:pathLst>
                <a:path extrusionOk="0" h="130691" w="114018">
                  <a:moveTo>
                    <a:pt x="35530" y="8835"/>
                  </a:moveTo>
                  <a:lnTo>
                    <a:pt x="35530" y="26167"/>
                  </a:lnTo>
                  <a:cubicBezTo>
                    <a:pt x="15285" y="30276"/>
                    <a:pt x="0" y="48212"/>
                    <a:pt x="0" y="69652"/>
                  </a:cubicBezTo>
                  <a:cubicBezTo>
                    <a:pt x="0" y="94118"/>
                    <a:pt x="19904" y="114020"/>
                    <a:pt x="44367" y="114020"/>
                  </a:cubicBezTo>
                  <a:cubicBezTo>
                    <a:pt x="49405" y="114020"/>
                    <a:pt x="54383" y="113164"/>
                    <a:pt x="59089" y="111509"/>
                  </a:cubicBezTo>
                  <a:lnTo>
                    <a:pt x="67981" y="126388"/>
                  </a:lnTo>
                  <a:cubicBezTo>
                    <a:pt x="69184" y="128399"/>
                    <a:pt x="71135" y="129851"/>
                    <a:pt x="73407" y="130423"/>
                  </a:cubicBezTo>
                  <a:cubicBezTo>
                    <a:pt x="75669" y="130995"/>
                    <a:pt x="78084" y="130645"/>
                    <a:pt x="80099" y="129440"/>
                  </a:cubicBezTo>
                  <a:cubicBezTo>
                    <a:pt x="101022" y="116936"/>
                    <a:pt x="114019" y="94026"/>
                    <a:pt x="114019" y="69652"/>
                  </a:cubicBezTo>
                  <a:cubicBezTo>
                    <a:pt x="114019" y="31245"/>
                    <a:pt x="82772" y="0"/>
                    <a:pt x="44367" y="0"/>
                  </a:cubicBezTo>
                  <a:cubicBezTo>
                    <a:pt x="39487" y="-1"/>
                    <a:pt x="35530" y="3954"/>
                    <a:pt x="35530" y="8835"/>
                  </a:cubicBezTo>
                  <a:close/>
                  <a:moveTo>
                    <a:pt x="49704" y="95808"/>
                  </a:moveTo>
                  <a:cubicBezTo>
                    <a:pt x="47957" y="96164"/>
                    <a:pt x="46169" y="96346"/>
                    <a:pt x="44367" y="96346"/>
                  </a:cubicBezTo>
                  <a:cubicBezTo>
                    <a:pt x="29648" y="96346"/>
                    <a:pt x="17673" y="84370"/>
                    <a:pt x="17673" y="69651"/>
                  </a:cubicBezTo>
                  <a:cubicBezTo>
                    <a:pt x="17673" y="58027"/>
                    <a:pt x="25142" y="48114"/>
                    <a:pt x="35530" y="44458"/>
                  </a:cubicBezTo>
                  <a:lnTo>
                    <a:pt x="35530" y="69651"/>
                  </a:lnTo>
                  <a:cubicBezTo>
                    <a:pt x="35530" y="71246"/>
                    <a:pt x="35963" y="72814"/>
                    <a:pt x="36782" y="74184"/>
                  </a:cubicBezTo>
                  <a:close/>
                  <a:moveTo>
                    <a:pt x="53204" y="18424"/>
                  </a:moveTo>
                  <a:cubicBezTo>
                    <a:pt x="77670" y="22632"/>
                    <a:pt x="96346" y="44002"/>
                    <a:pt x="96346" y="69652"/>
                  </a:cubicBezTo>
                  <a:cubicBezTo>
                    <a:pt x="96346" y="84856"/>
                    <a:pt x="89567" y="99298"/>
                    <a:pt x="78225" y="109079"/>
                  </a:cubicBezTo>
                  <a:lnTo>
                    <a:pt x="53204" y="67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924697" y="2696541"/>
              <a:ext cx="452436" cy="408841"/>
            </a:xfrm>
            <a:custGeom>
              <a:rect b="b" l="l" r="r" t="t"/>
              <a:pathLst>
                <a:path extrusionOk="0" h="545121" w="603248">
                  <a:moveTo>
                    <a:pt x="594412" y="75739"/>
                  </a:moveTo>
                  <a:cubicBezTo>
                    <a:pt x="599294" y="75739"/>
                    <a:pt x="603249" y="71783"/>
                    <a:pt x="603249" y="66902"/>
                  </a:cubicBezTo>
                  <a:lnTo>
                    <a:pt x="603249" y="23159"/>
                  </a:lnTo>
                  <a:cubicBezTo>
                    <a:pt x="603249" y="10388"/>
                    <a:pt x="592860" y="0"/>
                    <a:pt x="580090" y="0"/>
                  </a:cubicBezTo>
                  <a:lnTo>
                    <a:pt x="354567" y="0"/>
                  </a:lnTo>
                  <a:cubicBezTo>
                    <a:pt x="341797" y="0"/>
                    <a:pt x="331407" y="10388"/>
                    <a:pt x="331407" y="23159"/>
                  </a:cubicBezTo>
                  <a:lnTo>
                    <a:pt x="331407" y="192036"/>
                  </a:lnTo>
                  <a:lnTo>
                    <a:pt x="271843" y="192036"/>
                  </a:lnTo>
                  <a:lnTo>
                    <a:pt x="271843" y="23159"/>
                  </a:lnTo>
                  <a:cubicBezTo>
                    <a:pt x="271843" y="10388"/>
                    <a:pt x="261454" y="0"/>
                    <a:pt x="248683" y="0"/>
                  </a:cubicBezTo>
                  <a:lnTo>
                    <a:pt x="119228" y="0"/>
                  </a:lnTo>
                  <a:cubicBezTo>
                    <a:pt x="114347" y="0"/>
                    <a:pt x="110391" y="3955"/>
                    <a:pt x="110391" y="8837"/>
                  </a:cubicBezTo>
                  <a:cubicBezTo>
                    <a:pt x="110391" y="13718"/>
                    <a:pt x="114347" y="17673"/>
                    <a:pt x="119228" y="17673"/>
                  </a:cubicBezTo>
                  <a:lnTo>
                    <a:pt x="248682" y="17673"/>
                  </a:lnTo>
                  <a:cubicBezTo>
                    <a:pt x="251707" y="17673"/>
                    <a:pt x="254169" y="20135"/>
                    <a:pt x="254169" y="23159"/>
                  </a:cubicBezTo>
                  <a:lnTo>
                    <a:pt x="254169" y="192036"/>
                  </a:lnTo>
                  <a:lnTo>
                    <a:pt x="97569" y="192036"/>
                  </a:lnTo>
                  <a:cubicBezTo>
                    <a:pt x="78014" y="192036"/>
                    <a:pt x="62104" y="207946"/>
                    <a:pt x="62104" y="227501"/>
                  </a:cubicBezTo>
                  <a:lnTo>
                    <a:pt x="62104" y="311943"/>
                  </a:lnTo>
                  <a:lnTo>
                    <a:pt x="23159" y="311943"/>
                  </a:lnTo>
                  <a:cubicBezTo>
                    <a:pt x="20135" y="311943"/>
                    <a:pt x="17673" y="309481"/>
                    <a:pt x="17673" y="306456"/>
                  </a:cubicBezTo>
                  <a:lnTo>
                    <a:pt x="17673" y="23159"/>
                  </a:lnTo>
                  <a:cubicBezTo>
                    <a:pt x="17673" y="20135"/>
                    <a:pt x="20135" y="17673"/>
                    <a:pt x="23159" y="17673"/>
                  </a:cubicBezTo>
                  <a:lnTo>
                    <a:pt x="83897" y="17673"/>
                  </a:lnTo>
                  <a:cubicBezTo>
                    <a:pt x="88778" y="17673"/>
                    <a:pt x="92733" y="13718"/>
                    <a:pt x="92733" y="8837"/>
                  </a:cubicBezTo>
                  <a:cubicBezTo>
                    <a:pt x="92733" y="3955"/>
                    <a:pt x="88778" y="0"/>
                    <a:pt x="83897" y="0"/>
                  </a:cubicBezTo>
                  <a:lnTo>
                    <a:pt x="23159" y="0"/>
                  </a:lnTo>
                  <a:cubicBezTo>
                    <a:pt x="10388" y="0"/>
                    <a:pt x="0" y="10388"/>
                    <a:pt x="0" y="23159"/>
                  </a:cubicBezTo>
                  <a:lnTo>
                    <a:pt x="0" y="306455"/>
                  </a:lnTo>
                  <a:cubicBezTo>
                    <a:pt x="0" y="319225"/>
                    <a:pt x="10388" y="329615"/>
                    <a:pt x="23159" y="329615"/>
                  </a:cubicBezTo>
                  <a:lnTo>
                    <a:pt x="62104" y="329615"/>
                  </a:lnTo>
                  <a:lnTo>
                    <a:pt x="62104" y="509656"/>
                  </a:lnTo>
                  <a:cubicBezTo>
                    <a:pt x="62104" y="529211"/>
                    <a:pt x="78014" y="545120"/>
                    <a:pt x="97569" y="545120"/>
                  </a:cubicBezTo>
                  <a:lnTo>
                    <a:pt x="138931" y="545120"/>
                  </a:lnTo>
                  <a:cubicBezTo>
                    <a:pt x="143813" y="545120"/>
                    <a:pt x="147768" y="541165"/>
                    <a:pt x="147768" y="536283"/>
                  </a:cubicBezTo>
                  <a:cubicBezTo>
                    <a:pt x="147768" y="531402"/>
                    <a:pt x="143813" y="527447"/>
                    <a:pt x="138931" y="527447"/>
                  </a:cubicBezTo>
                  <a:lnTo>
                    <a:pt x="97569" y="527447"/>
                  </a:lnTo>
                  <a:cubicBezTo>
                    <a:pt x="87759" y="527447"/>
                    <a:pt x="79777" y="519467"/>
                    <a:pt x="79777" y="509656"/>
                  </a:cubicBezTo>
                  <a:lnTo>
                    <a:pt x="79777" y="289929"/>
                  </a:lnTo>
                  <a:lnTo>
                    <a:pt x="108148" y="345559"/>
                  </a:lnTo>
                  <a:cubicBezTo>
                    <a:pt x="117058" y="363030"/>
                    <a:pt x="134778" y="373884"/>
                    <a:pt x="154390" y="373884"/>
                  </a:cubicBezTo>
                  <a:lnTo>
                    <a:pt x="269346" y="373884"/>
                  </a:lnTo>
                  <a:lnTo>
                    <a:pt x="269346" y="392764"/>
                  </a:lnTo>
                  <a:cubicBezTo>
                    <a:pt x="269346" y="403564"/>
                    <a:pt x="278132" y="412350"/>
                    <a:pt x="288932" y="412350"/>
                  </a:cubicBezTo>
                  <a:lnTo>
                    <a:pt x="314316" y="412350"/>
                  </a:lnTo>
                  <a:cubicBezTo>
                    <a:pt x="325115" y="412350"/>
                    <a:pt x="333901" y="403564"/>
                    <a:pt x="333901" y="392764"/>
                  </a:cubicBezTo>
                  <a:lnTo>
                    <a:pt x="333901" y="373884"/>
                  </a:lnTo>
                  <a:lnTo>
                    <a:pt x="448857" y="373884"/>
                  </a:lnTo>
                  <a:cubicBezTo>
                    <a:pt x="468470" y="373884"/>
                    <a:pt x="486190" y="363030"/>
                    <a:pt x="495100" y="345559"/>
                  </a:cubicBezTo>
                  <a:lnTo>
                    <a:pt x="523470" y="289929"/>
                  </a:lnTo>
                  <a:lnTo>
                    <a:pt x="523470" y="509657"/>
                  </a:lnTo>
                  <a:cubicBezTo>
                    <a:pt x="523470" y="519467"/>
                    <a:pt x="515490" y="527448"/>
                    <a:pt x="505679" y="527448"/>
                  </a:cubicBezTo>
                  <a:lnTo>
                    <a:pt x="174263" y="527448"/>
                  </a:lnTo>
                  <a:cubicBezTo>
                    <a:pt x="169381" y="527448"/>
                    <a:pt x="165426" y="531403"/>
                    <a:pt x="165426" y="536285"/>
                  </a:cubicBezTo>
                  <a:cubicBezTo>
                    <a:pt x="165426" y="541166"/>
                    <a:pt x="169381" y="545121"/>
                    <a:pt x="174263" y="545121"/>
                  </a:cubicBezTo>
                  <a:lnTo>
                    <a:pt x="505680" y="545121"/>
                  </a:lnTo>
                  <a:cubicBezTo>
                    <a:pt x="525235" y="545121"/>
                    <a:pt x="541145" y="529212"/>
                    <a:pt x="541145" y="509657"/>
                  </a:cubicBezTo>
                  <a:lnTo>
                    <a:pt x="541145" y="329616"/>
                  </a:lnTo>
                  <a:lnTo>
                    <a:pt x="580090" y="329616"/>
                  </a:lnTo>
                  <a:cubicBezTo>
                    <a:pt x="592860" y="329616"/>
                    <a:pt x="603249" y="319226"/>
                    <a:pt x="603249" y="306456"/>
                  </a:cubicBezTo>
                  <a:lnTo>
                    <a:pt x="603249" y="102233"/>
                  </a:lnTo>
                  <a:cubicBezTo>
                    <a:pt x="603249" y="97352"/>
                    <a:pt x="599294" y="93397"/>
                    <a:pt x="594412" y="93397"/>
                  </a:cubicBezTo>
                  <a:cubicBezTo>
                    <a:pt x="589531" y="93397"/>
                    <a:pt x="585576" y="97352"/>
                    <a:pt x="585576" y="102233"/>
                  </a:cubicBezTo>
                  <a:lnTo>
                    <a:pt x="585576" y="306456"/>
                  </a:lnTo>
                  <a:cubicBezTo>
                    <a:pt x="585576" y="309481"/>
                    <a:pt x="583114" y="311943"/>
                    <a:pt x="580090" y="311943"/>
                  </a:cubicBezTo>
                  <a:lnTo>
                    <a:pt x="541145" y="311943"/>
                  </a:lnTo>
                  <a:cubicBezTo>
                    <a:pt x="541145" y="283409"/>
                    <a:pt x="541145" y="253773"/>
                    <a:pt x="541145" y="227501"/>
                  </a:cubicBezTo>
                  <a:cubicBezTo>
                    <a:pt x="541145" y="207946"/>
                    <a:pt x="525235" y="192036"/>
                    <a:pt x="505680" y="192036"/>
                  </a:cubicBezTo>
                  <a:lnTo>
                    <a:pt x="349079" y="192036"/>
                  </a:lnTo>
                  <a:lnTo>
                    <a:pt x="349079" y="23159"/>
                  </a:lnTo>
                  <a:cubicBezTo>
                    <a:pt x="349079" y="20135"/>
                    <a:pt x="351540" y="17673"/>
                    <a:pt x="354566" y="17673"/>
                  </a:cubicBezTo>
                  <a:lnTo>
                    <a:pt x="580089" y="17673"/>
                  </a:lnTo>
                  <a:cubicBezTo>
                    <a:pt x="583113" y="17673"/>
                    <a:pt x="585574" y="20135"/>
                    <a:pt x="585574" y="23159"/>
                  </a:cubicBezTo>
                  <a:lnTo>
                    <a:pt x="585574" y="66902"/>
                  </a:lnTo>
                  <a:cubicBezTo>
                    <a:pt x="585576" y="71783"/>
                    <a:pt x="589531" y="75739"/>
                    <a:pt x="594412" y="75739"/>
                  </a:cubicBezTo>
                  <a:close/>
                  <a:moveTo>
                    <a:pt x="316229" y="392764"/>
                  </a:moveTo>
                  <a:cubicBezTo>
                    <a:pt x="316229" y="393819"/>
                    <a:pt x="315370" y="394676"/>
                    <a:pt x="314317" y="394676"/>
                  </a:cubicBezTo>
                  <a:lnTo>
                    <a:pt x="288933" y="394676"/>
                  </a:lnTo>
                  <a:cubicBezTo>
                    <a:pt x="287879" y="394676"/>
                    <a:pt x="287021" y="393817"/>
                    <a:pt x="287021" y="392764"/>
                  </a:cubicBezTo>
                  <a:lnTo>
                    <a:pt x="287021" y="345375"/>
                  </a:lnTo>
                  <a:cubicBezTo>
                    <a:pt x="287021" y="344320"/>
                    <a:pt x="287880" y="343463"/>
                    <a:pt x="288933" y="343463"/>
                  </a:cubicBezTo>
                  <a:lnTo>
                    <a:pt x="314317" y="343463"/>
                  </a:lnTo>
                  <a:cubicBezTo>
                    <a:pt x="315371" y="343463"/>
                    <a:pt x="316229" y="344321"/>
                    <a:pt x="316229" y="345375"/>
                  </a:cubicBezTo>
                  <a:close/>
                  <a:moveTo>
                    <a:pt x="523471" y="227501"/>
                  </a:moveTo>
                  <a:lnTo>
                    <a:pt x="523471" y="251026"/>
                  </a:lnTo>
                  <a:lnTo>
                    <a:pt x="479356" y="337530"/>
                  </a:lnTo>
                  <a:cubicBezTo>
                    <a:pt x="473481" y="349053"/>
                    <a:pt x="461794" y="356211"/>
                    <a:pt x="448858" y="356211"/>
                  </a:cubicBezTo>
                  <a:lnTo>
                    <a:pt x="333902" y="356211"/>
                  </a:lnTo>
                  <a:lnTo>
                    <a:pt x="333902" y="345376"/>
                  </a:lnTo>
                  <a:cubicBezTo>
                    <a:pt x="333902" y="334576"/>
                    <a:pt x="325116" y="325790"/>
                    <a:pt x="314317" y="325790"/>
                  </a:cubicBezTo>
                  <a:lnTo>
                    <a:pt x="288933" y="325790"/>
                  </a:lnTo>
                  <a:cubicBezTo>
                    <a:pt x="278134" y="325790"/>
                    <a:pt x="269348" y="334576"/>
                    <a:pt x="269348" y="345376"/>
                  </a:cubicBezTo>
                  <a:lnTo>
                    <a:pt x="269348" y="356211"/>
                  </a:lnTo>
                  <a:lnTo>
                    <a:pt x="154391" y="356211"/>
                  </a:lnTo>
                  <a:cubicBezTo>
                    <a:pt x="141455" y="356211"/>
                    <a:pt x="129771" y="349053"/>
                    <a:pt x="123894" y="337530"/>
                  </a:cubicBezTo>
                  <a:lnTo>
                    <a:pt x="79777" y="251026"/>
                  </a:lnTo>
                  <a:lnTo>
                    <a:pt x="79777" y="227501"/>
                  </a:lnTo>
                  <a:cubicBezTo>
                    <a:pt x="79777" y="217691"/>
                    <a:pt x="87758" y="209710"/>
                    <a:pt x="97569" y="209710"/>
                  </a:cubicBezTo>
                  <a:lnTo>
                    <a:pt x="505681" y="209710"/>
                  </a:lnTo>
                  <a:cubicBezTo>
                    <a:pt x="515491" y="209710"/>
                    <a:pt x="523471" y="217691"/>
                    <a:pt x="523471" y="227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8" name="Google Shape;388;p19"/>
          <p:cNvSpPr/>
          <p:nvPr/>
        </p:nvSpPr>
        <p:spPr>
          <a:xfrm>
            <a:off x="3474535" y="2524135"/>
            <a:ext cx="915900" cy="915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3588073" y="2637778"/>
            <a:ext cx="688800" cy="68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3445738" y="2374709"/>
            <a:ext cx="447000" cy="44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3469135" y="2469133"/>
            <a:ext cx="4002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92" name="Google Shape;392;p19"/>
          <p:cNvGrpSpPr/>
          <p:nvPr/>
        </p:nvGrpSpPr>
        <p:grpSpPr>
          <a:xfrm>
            <a:off x="3740111" y="2807638"/>
            <a:ext cx="385037" cy="314435"/>
            <a:chOff x="4710113" y="2720468"/>
            <a:chExt cx="452453" cy="369532"/>
          </a:xfrm>
        </p:grpSpPr>
        <p:sp>
          <p:nvSpPr>
            <p:cNvPr id="393" name="Google Shape;393;p19"/>
            <p:cNvSpPr/>
            <p:nvPr/>
          </p:nvSpPr>
          <p:spPr>
            <a:xfrm>
              <a:off x="4994659" y="2884168"/>
              <a:ext cx="78396" cy="63769"/>
            </a:xfrm>
            <a:custGeom>
              <a:rect b="b" l="l" r="r" t="t"/>
              <a:pathLst>
                <a:path extrusionOk="0" h="85026" w="104528">
                  <a:moveTo>
                    <a:pt x="94506" y="67143"/>
                  </a:moveTo>
                  <a:cubicBezTo>
                    <a:pt x="94419" y="67152"/>
                    <a:pt x="85841" y="68247"/>
                    <a:pt x="76853" y="65426"/>
                  </a:cubicBezTo>
                  <a:cubicBezTo>
                    <a:pt x="65823" y="61964"/>
                    <a:pt x="59239" y="54397"/>
                    <a:pt x="56727" y="42289"/>
                  </a:cubicBezTo>
                  <a:cubicBezTo>
                    <a:pt x="49334" y="6663"/>
                    <a:pt x="21790" y="-896"/>
                    <a:pt x="8240" y="80"/>
                  </a:cubicBezTo>
                  <a:cubicBezTo>
                    <a:pt x="3372" y="433"/>
                    <a:pt x="-328" y="4667"/>
                    <a:pt x="23" y="9535"/>
                  </a:cubicBezTo>
                  <a:cubicBezTo>
                    <a:pt x="377" y="14401"/>
                    <a:pt x="4551" y="18050"/>
                    <a:pt x="9434" y="17713"/>
                  </a:cubicBezTo>
                  <a:cubicBezTo>
                    <a:pt x="11891" y="17575"/>
                    <a:pt x="33485" y="17264"/>
                    <a:pt x="39422" y="45880"/>
                  </a:cubicBezTo>
                  <a:cubicBezTo>
                    <a:pt x="44324" y="69499"/>
                    <a:pt x="59995" y="78834"/>
                    <a:pt x="72278" y="82507"/>
                  </a:cubicBezTo>
                  <a:cubicBezTo>
                    <a:pt x="79100" y="84545"/>
                    <a:pt x="85601" y="85027"/>
                    <a:pt x="90217" y="85027"/>
                  </a:cubicBezTo>
                  <a:cubicBezTo>
                    <a:pt x="94160" y="85027"/>
                    <a:pt x="96728" y="84676"/>
                    <a:pt x="96952" y="84645"/>
                  </a:cubicBezTo>
                  <a:cubicBezTo>
                    <a:pt x="101769" y="83962"/>
                    <a:pt x="105108" y="79515"/>
                    <a:pt x="104444" y="74696"/>
                  </a:cubicBezTo>
                  <a:cubicBezTo>
                    <a:pt x="103782" y="69877"/>
                    <a:pt x="99332" y="66500"/>
                    <a:pt x="94506" y="671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894276" y="2865833"/>
              <a:ext cx="57721" cy="42708"/>
            </a:xfrm>
            <a:custGeom>
              <a:rect b="b" l="l" r="r" t="t"/>
              <a:pathLst>
                <a:path extrusionOk="0" h="56944" w="76961">
                  <a:moveTo>
                    <a:pt x="59575" y="6593"/>
                  </a:moveTo>
                  <a:cubicBezTo>
                    <a:pt x="59444" y="7094"/>
                    <a:pt x="56151" y="18841"/>
                    <a:pt x="39421" y="16745"/>
                  </a:cubicBezTo>
                  <a:cubicBezTo>
                    <a:pt x="26130" y="15088"/>
                    <a:pt x="14670" y="19973"/>
                    <a:pt x="7157" y="30511"/>
                  </a:cubicBezTo>
                  <a:cubicBezTo>
                    <a:pt x="1889" y="37900"/>
                    <a:pt x="319" y="45574"/>
                    <a:pt x="157" y="46424"/>
                  </a:cubicBezTo>
                  <a:cubicBezTo>
                    <a:pt x="-754" y="51218"/>
                    <a:pt x="2388" y="55875"/>
                    <a:pt x="7182" y="56785"/>
                  </a:cubicBezTo>
                  <a:cubicBezTo>
                    <a:pt x="7744" y="56893"/>
                    <a:pt x="8302" y="56945"/>
                    <a:pt x="8854" y="56945"/>
                  </a:cubicBezTo>
                  <a:cubicBezTo>
                    <a:pt x="13007" y="56945"/>
                    <a:pt x="16703" y="54019"/>
                    <a:pt x="17509" y="49787"/>
                  </a:cubicBezTo>
                  <a:cubicBezTo>
                    <a:pt x="18109" y="46861"/>
                    <a:pt x="21873" y="32357"/>
                    <a:pt x="37231" y="34284"/>
                  </a:cubicBezTo>
                  <a:cubicBezTo>
                    <a:pt x="62769" y="37478"/>
                    <a:pt x="74197" y="20502"/>
                    <a:pt x="76670" y="11082"/>
                  </a:cubicBezTo>
                  <a:cubicBezTo>
                    <a:pt x="77909" y="6361"/>
                    <a:pt x="75086" y="1532"/>
                    <a:pt x="70366" y="292"/>
                  </a:cubicBezTo>
                  <a:cubicBezTo>
                    <a:pt x="65646" y="-947"/>
                    <a:pt x="60814" y="1872"/>
                    <a:pt x="59575" y="65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5078735" y="3024381"/>
              <a:ext cx="28615" cy="25171"/>
            </a:xfrm>
            <a:custGeom>
              <a:rect b="b" l="l" r="r" t="t"/>
              <a:pathLst>
                <a:path extrusionOk="0" h="33561" w="38153">
                  <a:moveTo>
                    <a:pt x="7179" y="33402"/>
                  </a:moveTo>
                  <a:cubicBezTo>
                    <a:pt x="7743" y="33510"/>
                    <a:pt x="8304" y="33561"/>
                    <a:pt x="8858" y="33561"/>
                  </a:cubicBezTo>
                  <a:cubicBezTo>
                    <a:pt x="13007" y="33561"/>
                    <a:pt x="16698" y="30648"/>
                    <a:pt x="17502" y="26418"/>
                  </a:cubicBezTo>
                  <a:cubicBezTo>
                    <a:pt x="18124" y="23497"/>
                    <a:pt x="20415" y="16808"/>
                    <a:pt x="28221" y="17782"/>
                  </a:cubicBezTo>
                  <a:cubicBezTo>
                    <a:pt x="33044" y="18373"/>
                    <a:pt x="37478" y="14953"/>
                    <a:pt x="38085" y="10108"/>
                  </a:cubicBezTo>
                  <a:cubicBezTo>
                    <a:pt x="38690" y="5265"/>
                    <a:pt x="35255" y="849"/>
                    <a:pt x="30411" y="244"/>
                  </a:cubicBezTo>
                  <a:cubicBezTo>
                    <a:pt x="11847" y="-2070"/>
                    <a:pt x="2143" y="12597"/>
                    <a:pt x="158" y="23027"/>
                  </a:cubicBezTo>
                  <a:cubicBezTo>
                    <a:pt x="-754" y="27820"/>
                    <a:pt x="2383" y="32490"/>
                    <a:pt x="7179" y="334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4755871" y="2981476"/>
              <a:ext cx="54614" cy="36803"/>
            </a:xfrm>
            <a:custGeom>
              <a:rect b="b" l="l" r="r" t="t"/>
              <a:pathLst>
                <a:path extrusionOk="0" h="49070" w="72819">
                  <a:moveTo>
                    <a:pt x="39421" y="8871"/>
                  </a:moveTo>
                  <a:cubicBezTo>
                    <a:pt x="26129" y="7217"/>
                    <a:pt x="14672" y="12098"/>
                    <a:pt x="7157" y="22637"/>
                  </a:cubicBezTo>
                  <a:cubicBezTo>
                    <a:pt x="1889" y="30026"/>
                    <a:pt x="319" y="37700"/>
                    <a:pt x="157" y="38550"/>
                  </a:cubicBezTo>
                  <a:cubicBezTo>
                    <a:pt x="-754" y="43344"/>
                    <a:pt x="2387" y="48001"/>
                    <a:pt x="7182" y="48913"/>
                  </a:cubicBezTo>
                  <a:cubicBezTo>
                    <a:pt x="7744" y="49019"/>
                    <a:pt x="8302" y="49071"/>
                    <a:pt x="8854" y="49071"/>
                  </a:cubicBezTo>
                  <a:cubicBezTo>
                    <a:pt x="13007" y="49071"/>
                    <a:pt x="16703" y="46145"/>
                    <a:pt x="17509" y="41913"/>
                  </a:cubicBezTo>
                  <a:cubicBezTo>
                    <a:pt x="18109" y="38987"/>
                    <a:pt x="21881" y="24492"/>
                    <a:pt x="37231" y="26410"/>
                  </a:cubicBezTo>
                  <a:cubicBezTo>
                    <a:pt x="54183" y="28534"/>
                    <a:pt x="64916" y="21769"/>
                    <a:pt x="70940" y="14224"/>
                  </a:cubicBezTo>
                  <a:cubicBezTo>
                    <a:pt x="74840" y="9340"/>
                    <a:pt x="72365" y="2042"/>
                    <a:pt x="66331" y="411"/>
                  </a:cubicBezTo>
                  <a:lnTo>
                    <a:pt x="65848" y="280"/>
                  </a:lnTo>
                  <a:cubicBezTo>
                    <a:pt x="62596" y="-599"/>
                    <a:pt x="59210" y="641"/>
                    <a:pt x="57101" y="3268"/>
                  </a:cubicBezTo>
                  <a:cubicBezTo>
                    <a:pt x="54440" y="6580"/>
                    <a:pt x="49249" y="10096"/>
                    <a:pt x="39421" y="8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4929712" y="2720468"/>
              <a:ext cx="13255" cy="65617"/>
            </a:xfrm>
            <a:custGeom>
              <a:rect b="b" l="l" r="r" t="t"/>
              <a:pathLst>
                <a:path extrusionOk="0" h="87490" w="17673">
                  <a:moveTo>
                    <a:pt x="8837" y="87490"/>
                  </a:moveTo>
                  <a:cubicBezTo>
                    <a:pt x="13718" y="87490"/>
                    <a:pt x="17673" y="83535"/>
                    <a:pt x="17673" y="78653"/>
                  </a:cubicBez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78653"/>
                  </a:lnTo>
                  <a:cubicBezTo>
                    <a:pt x="0" y="83535"/>
                    <a:pt x="3956" y="87490"/>
                    <a:pt x="8837" y="87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4804156" y="2749711"/>
              <a:ext cx="50281" cy="50279"/>
            </a:xfrm>
            <a:custGeom>
              <a:rect b="b" l="l" r="r" t="t"/>
              <a:pathLst>
                <a:path extrusionOk="0" h="67039" w="67041">
                  <a:moveTo>
                    <a:pt x="51955" y="64452"/>
                  </a:moveTo>
                  <a:cubicBezTo>
                    <a:pt x="53681" y="66177"/>
                    <a:pt x="55943" y="67040"/>
                    <a:pt x="58204" y="67040"/>
                  </a:cubicBezTo>
                  <a:cubicBezTo>
                    <a:pt x="60465" y="67040"/>
                    <a:pt x="62727" y="66177"/>
                    <a:pt x="64453" y="64452"/>
                  </a:cubicBezTo>
                  <a:cubicBezTo>
                    <a:pt x="67904" y="61000"/>
                    <a:pt x="67904" y="55406"/>
                    <a:pt x="64453" y="51955"/>
                  </a:cubicBezTo>
                  <a:lnTo>
                    <a:pt x="15086" y="2587"/>
                  </a:lnTo>
                  <a:cubicBezTo>
                    <a:pt x="11633" y="-862"/>
                    <a:pt x="6039" y="-862"/>
                    <a:pt x="2588" y="2587"/>
                  </a:cubicBezTo>
                  <a:cubicBezTo>
                    <a:pt x="-863" y="6040"/>
                    <a:pt x="-863" y="11634"/>
                    <a:pt x="2588" y="150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4716445" y="2817332"/>
              <a:ext cx="61133" cy="34467"/>
            </a:xfrm>
            <a:custGeom>
              <a:rect b="b" l="l" r="r" t="t"/>
              <a:pathLst>
                <a:path extrusionOk="0" h="45956" w="81511">
                  <a:moveTo>
                    <a:pt x="5260" y="16919"/>
                  </a:moveTo>
                  <a:lnTo>
                    <a:pt x="69094" y="45197"/>
                  </a:lnTo>
                  <a:cubicBezTo>
                    <a:pt x="70258" y="45713"/>
                    <a:pt x="71472" y="45957"/>
                    <a:pt x="72668" y="45957"/>
                  </a:cubicBezTo>
                  <a:cubicBezTo>
                    <a:pt x="76057" y="45957"/>
                    <a:pt x="79291" y="43995"/>
                    <a:pt x="80752" y="40697"/>
                  </a:cubicBezTo>
                  <a:cubicBezTo>
                    <a:pt x="82729" y="36235"/>
                    <a:pt x="80714" y="31014"/>
                    <a:pt x="76252" y="29037"/>
                  </a:cubicBezTo>
                  <a:lnTo>
                    <a:pt x="12419" y="760"/>
                  </a:lnTo>
                  <a:cubicBezTo>
                    <a:pt x="7957" y="-1217"/>
                    <a:pt x="2736" y="796"/>
                    <a:pt x="759" y="5260"/>
                  </a:cubicBezTo>
                  <a:cubicBezTo>
                    <a:pt x="-1217" y="9721"/>
                    <a:pt x="798" y="14942"/>
                    <a:pt x="5260" y="169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5095099" y="2817331"/>
              <a:ext cx="61133" cy="34468"/>
            </a:xfrm>
            <a:custGeom>
              <a:rect b="b" l="l" r="r" t="t"/>
              <a:pathLst>
                <a:path extrusionOk="0" h="45957" w="81511">
                  <a:moveTo>
                    <a:pt x="8845" y="45957"/>
                  </a:moveTo>
                  <a:cubicBezTo>
                    <a:pt x="10041" y="45957"/>
                    <a:pt x="11255" y="45713"/>
                    <a:pt x="12419" y="45197"/>
                  </a:cubicBezTo>
                  <a:lnTo>
                    <a:pt x="76252" y="16920"/>
                  </a:lnTo>
                  <a:cubicBezTo>
                    <a:pt x="80714" y="14943"/>
                    <a:pt x="82729" y="9723"/>
                    <a:pt x="80752" y="5260"/>
                  </a:cubicBezTo>
                  <a:cubicBezTo>
                    <a:pt x="78773" y="797"/>
                    <a:pt x="73557" y="-1218"/>
                    <a:pt x="69092" y="760"/>
                  </a:cubicBezTo>
                  <a:lnTo>
                    <a:pt x="5259" y="29038"/>
                  </a:lnTo>
                  <a:cubicBezTo>
                    <a:pt x="797" y="31015"/>
                    <a:pt x="-1217" y="36234"/>
                    <a:pt x="760" y="40697"/>
                  </a:cubicBezTo>
                  <a:cubicBezTo>
                    <a:pt x="2222" y="43996"/>
                    <a:pt x="5455" y="45957"/>
                    <a:pt x="8845" y="45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5017454" y="2749711"/>
              <a:ext cx="50281" cy="50279"/>
            </a:xfrm>
            <a:custGeom>
              <a:rect b="b" l="l" r="r" t="t"/>
              <a:pathLst>
                <a:path extrusionOk="0" h="67039" w="67041">
                  <a:moveTo>
                    <a:pt x="8836" y="67040"/>
                  </a:moveTo>
                  <a:cubicBezTo>
                    <a:pt x="11097" y="67040"/>
                    <a:pt x="13360" y="66177"/>
                    <a:pt x="15086" y="64452"/>
                  </a:cubicBezTo>
                  <a:lnTo>
                    <a:pt x="64453" y="15085"/>
                  </a:lnTo>
                  <a:cubicBezTo>
                    <a:pt x="67904" y="11633"/>
                    <a:pt x="67904" y="6038"/>
                    <a:pt x="64453" y="2587"/>
                  </a:cubicBezTo>
                  <a:cubicBezTo>
                    <a:pt x="61001" y="-862"/>
                    <a:pt x="55407" y="-862"/>
                    <a:pt x="51956" y="2587"/>
                  </a:cubicBezTo>
                  <a:lnTo>
                    <a:pt x="2588" y="51955"/>
                  </a:lnTo>
                  <a:cubicBezTo>
                    <a:pt x="-863" y="55407"/>
                    <a:pt x="-863" y="61001"/>
                    <a:pt x="2588" y="64452"/>
                  </a:cubicBezTo>
                  <a:cubicBezTo>
                    <a:pt x="4313" y="66177"/>
                    <a:pt x="6575" y="67040"/>
                    <a:pt x="8836" y="67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4710113" y="2814851"/>
              <a:ext cx="452453" cy="275149"/>
            </a:xfrm>
            <a:custGeom>
              <a:rect b="b" l="l" r="r" t="t"/>
              <a:pathLst>
                <a:path extrusionOk="0" h="366865" w="603270">
                  <a:moveTo>
                    <a:pt x="564531" y="177939"/>
                  </a:moveTo>
                  <a:cubicBezTo>
                    <a:pt x="568180" y="166543"/>
                    <a:pt x="569543" y="154355"/>
                    <a:pt x="568480" y="142316"/>
                  </a:cubicBezTo>
                  <a:cubicBezTo>
                    <a:pt x="566710" y="122289"/>
                    <a:pt x="557964" y="103144"/>
                    <a:pt x="543854" y="88406"/>
                  </a:cubicBezTo>
                  <a:cubicBezTo>
                    <a:pt x="540480" y="84880"/>
                    <a:pt x="534886" y="84757"/>
                    <a:pt x="531360" y="88135"/>
                  </a:cubicBezTo>
                  <a:cubicBezTo>
                    <a:pt x="527834" y="91509"/>
                    <a:pt x="527712" y="97102"/>
                    <a:pt x="531089" y="100628"/>
                  </a:cubicBezTo>
                  <a:cubicBezTo>
                    <a:pt x="542430" y="112476"/>
                    <a:pt x="549458" y="127834"/>
                    <a:pt x="550876" y="143873"/>
                  </a:cubicBezTo>
                  <a:cubicBezTo>
                    <a:pt x="552069" y="157374"/>
                    <a:pt x="549741" y="166702"/>
                    <a:pt x="545716" y="177996"/>
                  </a:cubicBezTo>
                  <a:cubicBezTo>
                    <a:pt x="545160" y="179439"/>
                    <a:pt x="537119" y="199008"/>
                    <a:pt x="508515" y="205856"/>
                  </a:cubicBezTo>
                  <a:cubicBezTo>
                    <a:pt x="503769" y="206991"/>
                    <a:pt x="500842" y="211761"/>
                    <a:pt x="501978" y="216507"/>
                  </a:cubicBezTo>
                  <a:cubicBezTo>
                    <a:pt x="502949" y="220561"/>
                    <a:pt x="506570" y="223289"/>
                    <a:pt x="510565" y="223289"/>
                  </a:cubicBezTo>
                  <a:cubicBezTo>
                    <a:pt x="511245" y="223289"/>
                    <a:pt x="511938" y="223210"/>
                    <a:pt x="512629" y="223043"/>
                  </a:cubicBezTo>
                  <a:cubicBezTo>
                    <a:pt x="536788" y="217261"/>
                    <a:pt x="549983" y="203969"/>
                    <a:pt x="556604" y="194473"/>
                  </a:cubicBezTo>
                  <a:cubicBezTo>
                    <a:pt x="579118" y="215089"/>
                    <a:pt x="589604" y="245390"/>
                    <a:pt x="584185" y="275762"/>
                  </a:cubicBezTo>
                  <a:cubicBezTo>
                    <a:pt x="576597" y="318312"/>
                    <a:pt x="538901" y="349195"/>
                    <a:pt x="494557" y="349195"/>
                  </a:cubicBezTo>
                  <a:lnTo>
                    <a:pt x="430368" y="349195"/>
                  </a:lnTo>
                  <a:lnTo>
                    <a:pt x="430368" y="318041"/>
                  </a:lnTo>
                  <a:cubicBezTo>
                    <a:pt x="430368" y="316299"/>
                    <a:pt x="430811" y="314571"/>
                    <a:pt x="431651" y="313044"/>
                  </a:cubicBezTo>
                  <a:lnTo>
                    <a:pt x="439841" y="298145"/>
                  </a:lnTo>
                  <a:cubicBezTo>
                    <a:pt x="444538" y="289602"/>
                    <a:pt x="444428" y="279051"/>
                    <a:pt x="439554" y="270608"/>
                  </a:cubicBezTo>
                  <a:lnTo>
                    <a:pt x="431258" y="256241"/>
                  </a:lnTo>
                  <a:cubicBezTo>
                    <a:pt x="426384" y="247798"/>
                    <a:pt x="417301" y="242426"/>
                    <a:pt x="407556" y="242224"/>
                  </a:cubicBezTo>
                  <a:lnTo>
                    <a:pt x="390557" y="241868"/>
                  </a:lnTo>
                  <a:cubicBezTo>
                    <a:pt x="388815" y="241831"/>
                    <a:pt x="387096" y="241352"/>
                    <a:pt x="385586" y="240480"/>
                  </a:cubicBezTo>
                  <a:lnTo>
                    <a:pt x="346415" y="217864"/>
                  </a:lnTo>
                  <a:cubicBezTo>
                    <a:pt x="344906" y="216993"/>
                    <a:pt x="343632" y="215744"/>
                    <a:pt x="342729" y="214254"/>
                  </a:cubicBezTo>
                  <a:lnTo>
                    <a:pt x="333921" y="199712"/>
                  </a:lnTo>
                  <a:cubicBezTo>
                    <a:pt x="328871" y="191373"/>
                    <a:pt x="319679" y="186192"/>
                    <a:pt x="309930" y="186192"/>
                  </a:cubicBezTo>
                  <a:lnTo>
                    <a:pt x="293340" y="186192"/>
                  </a:lnTo>
                  <a:cubicBezTo>
                    <a:pt x="283592" y="186192"/>
                    <a:pt x="274400" y="191372"/>
                    <a:pt x="269349" y="199711"/>
                  </a:cubicBezTo>
                  <a:lnTo>
                    <a:pt x="260538" y="214257"/>
                  </a:lnTo>
                  <a:cubicBezTo>
                    <a:pt x="259638" y="215746"/>
                    <a:pt x="258363" y="216992"/>
                    <a:pt x="256854" y="217865"/>
                  </a:cubicBezTo>
                  <a:lnTo>
                    <a:pt x="250741" y="221394"/>
                  </a:lnTo>
                  <a:cubicBezTo>
                    <a:pt x="246515" y="223833"/>
                    <a:pt x="245067" y="229237"/>
                    <a:pt x="247507" y="233465"/>
                  </a:cubicBezTo>
                  <a:cubicBezTo>
                    <a:pt x="249946" y="237692"/>
                    <a:pt x="255349" y="239138"/>
                    <a:pt x="259578" y="236699"/>
                  </a:cubicBezTo>
                  <a:lnTo>
                    <a:pt x="265690" y="233171"/>
                  </a:lnTo>
                  <a:cubicBezTo>
                    <a:pt x="269774" y="230815"/>
                    <a:pt x="273222" y="227438"/>
                    <a:pt x="275658" y="223411"/>
                  </a:cubicBezTo>
                  <a:lnTo>
                    <a:pt x="284467" y="208868"/>
                  </a:lnTo>
                  <a:cubicBezTo>
                    <a:pt x="286335" y="205784"/>
                    <a:pt x="289736" y="203867"/>
                    <a:pt x="293341" y="203867"/>
                  </a:cubicBezTo>
                  <a:lnTo>
                    <a:pt x="309932" y="203867"/>
                  </a:lnTo>
                  <a:cubicBezTo>
                    <a:pt x="313538" y="203867"/>
                    <a:pt x="316936" y="205783"/>
                    <a:pt x="318805" y="208868"/>
                  </a:cubicBezTo>
                  <a:lnTo>
                    <a:pt x="327613" y="223410"/>
                  </a:lnTo>
                  <a:cubicBezTo>
                    <a:pt x="330052" y="227439"/>
                    <a:pt x="333500" y="230814"/>
                    <a:pt x="337580" y="233170"/>
                  </a:cubicBezTo>
                  <a:lnTo>
                    <a:pt x="376752" y="255787"/>
                  </a:lnTo>
                  <a:cubicBezTo>
                    <a:pt x="380832" y="258142"/>
                    <a:pt x="385478" y="259439"/>
                    <a:pt x="390187" y="259538"/>
                  </a:cubicBezTo>
                  <a:lnTo>
                    <a:pt x="407187" y="259894"/>
                  </a:lnTo>
                  <a:cubicBezTo>
                    <a:pt x="410791" y="259969"/>
                    <a:pt x="414150" y="261957"/>
                    <a:pt x="415953" y="265079"/>
                  </a:cubicBezTo>
                  <a:lnTo>
                    <a:pt x="424249" y="279446"/>
                  </a:lnTo>
                  <a:cubicBezTo>
                    <a:pt x="426051" y="282568"/>
                    <a:pt x="426091" y="286472"/>
                    <a:pt x="424355" y="289632"/>
                  </a:cubicBezTo>
                  <a:lnTo>
                    <a:pt x="416165" y="304530"/>
                  </a:lnTo>
                  <a:cubicBezTo>
                    <a:pt x="413896" y="308659"/>
                    <a:pt x="412696" y="313331"/>
                    <a:pt x="412696" y="318044"/>
                  </a:cubicBezTo>
                  <a:lnTo>
                    <a:pt x="412696" y="349197"/>
                  </a:lnTo>
                  <a:lnTo>
                    <a:pt x="367044" y="349197"/>
                  </a:lnTo>
                  <a:cubicBezTo>
                    <a:pt x="367228" y="347777"/>
                    <a:pt x="367366" y="346352"/>
                    <a:pt x="367458" y="344926"/>
                  </a:cubicBezTo>
                  <a:cubicBezTo>
                    <a:pt x="368656" y="325965"/>
                    <a:pt x="361664" y="307410"/>
                    <a:pt x="348276" y="294022"/>
                  </a:cubicBezTo>
                  <a:cubicBezTo>
                    <a:pt x="334886" y="280631"/>
                    <a:pt x="316323" y="273649"/>
                    <a:pt x="297369" y="274838"/>
                  </a:cubicBezTo>
                  <a:cubicBezTo>
                    <a:pt x="264364" y="276925"/>
                    <a:pt x="237902" y="303385"/>
                    <a:pt x="235815" y="336393"/>
                  </a:cubicBezTo>
                  <a:cubicBezTo>
                    <a:pt x="235544" y="340701"/>
                    <a:pt x="235685" y="344980"/>
                    <a:pt x="236233" y="349197"/>
                  </a:cubicBezTo>
                  <a:lnTo>
                    <a:pt x="190578" y="349197"/>
                  </a:lnTo>
                  <a:lnTo>
                    <a:pt x="190578" y="318044"/>
                  </a:lnTo>
                  <a:cubicBezTo>
                    <a:pt x="190578" y="313331"/>
                    <a:pt x="189377" y="308659"/>
                    <a:pt x="187109" y="304532"/>
                  </a:cubicBezTo>
                  <a:lnTo>
                    <a:pt x="178918" y="289633"/>
                  </a:lnTo>
                  <a:cubicBezTo>
                    <a:pt x="177181" y="286472"/>
                    <a:pt x="177222" y="282570"/>
                    <a:pt x="179025" y="279446"/>
                  </a:cubicBezTo>
                  <a:lnTo>
                    <a:pt x="187320" y="265080"/>
                  </a:lnTo>
                  <a:cubicBezTo>
                    <a:pt x="189122" y="261957"/>
                    <a:pt x="192483" y="259969"/>
                    <a:pt x="196087" y="259894"/>
                  </a:cubicBezTo>
                  <a:lnTo>
                    <a:pt x="213086" y="259538"/>
                  </a:lnTo>
                  <a:cubicBezTo>
                    <a:pt x="217797" y="259439"/>
                    <a:pt x="222443" y="258142"/>
                    <a:pt x="226525" y="255785"/>
                  </a:cubicBezTo>
                  <a:lnTo>
                    <a:pt x="227907" y="254986"/>
                  </a:lnTo>
                  <a:cubicBezTo>
                    <a:pt x="232132" y="252544"/>
                    <a:pt x="233578" y="247139"/>
                    <a:pt x="231137" y="242914"/>
                  </a:cubicBezTo>
                  <a:cubicBezTo>
                    <a:pt x="228695" y="238687"/>
                    <a:pt x="223289" y="237243"/>
                    <a:pt x="219063" y="239683"/>
                  </a:cubicBezTo>
                  <a:lnTo>
                    <a:pt x="217685" y="240481"/>
                  </a:lnTo>
                  <a:cubicBezTo>
                    <a:pt x="216177" y="241352"/>
                    <a:pt x="214458" y="241831"/>
                    <a:pt x="212715" y="241869"/>
                  </a:cubicBezTo>
                  <a:lnTo>
                    <a:pt x="195717" y="242225"/>
                  </a:lnTo>
                  <a:cubicBezTo>
                    <a:pt x="185972" y="242429"/>
                    <a:pt x="176890" y="247799"/>
                    <a:pt x="172013" y="256242"/>
                  </a:cubicBezTo>
                  <a:lnTo>
                    <a:pt x="163719" y="270609"/>
                  </a:lnTo>
                  <a:cubicBezTo>
                    <a:pt x="158844" y="279051"/>
                    <a:pt x="158735" y="289602"/>
                    <a:pt x="163430" y="298146"/>
                  </a:cubicBezTo>
                  <a:lnTo>
                    <a:pt x="171621" y="313046"/>
                  </a:lnTo>
                  <a:cubicBezTo>
                    <a:pt x="172461" y="314571"/>
                    <a:pt x="172904" y="316299"/>
                    <a:pt x="172904" y="318041"/>
                  </a:cubicBezTo>
                  <a:lnTo>
                    <a:pt x="172904" y="349195"/>
                  </a:lnTo>
                  <a:lnTo>
                    <a:pt x="108715" y="349195"/>
                  </a:lnTo>
                  <a:cubicBezTo>
                    <a:pt x="64369" y="349195"/>
                    <a:pt x="26674" y="318312"/>
                    <a:pt x="19085" y="275762"/>
                  </a:cubicBezTo>
                  <a:cubicBezTo>
                    <a:pt x="13075" y="242078"/>
                    <a:pt x="26628" y="208482"/>
                    <a:pt x="54453" y="188087"/>
                  </a:cubicBezTo>
                  <a:cubicBezTo>
                    <a:pt x="57721" y="185691"/>
                    <a:pt x="58942" y="181380"/>
                    <a:pt x="57414" y="177628"/>
                  </a:cubicBezTo>
                  <a:cubicBezTo>
                    <a:pt x="53114" y="167067"/>
                    <a:pt x="51379" y="155396"/>
                    <a:pt x="52397" y="143874"/>
                  </a:cubicBezTo>
                  <a:cubicBezTo>
                    <a:pt x="55308" y="110940"/>
                    <a:pt x="81180" y="83689"/>
                    <a:pt x="113915" y="79079"/>
                  </a:cubicBezTo>
                  <a:cubicBezTo>
                    <a:pt x="153510" y="73496"/>
                    <a:pt x="183502" y="97877"/>
                    <a:pt x="186685" y="135701"/>
                  </a:cubicBezTo>
                  <a:cubicBezTo>
                    <a:pt x="187072" y="140312"/>
                    <a:pt x="190935" y="143796"/>
                    <a:pt x="195480" y="143796"/>
                  </a:cubicBezTo>
                  <a:cubicBezTo>
                    <a:pt x="195729" y="143796"/>
                    <a:pt x="195980" y="143786"/>
                    <a:pt x="196232" y="143766"/>
                  </a:cubicBezTo>
                  <a:cubicBezTo>
                    <a:pt x="201094" y="143357"/>
                    <a:pt x="204704" y="139082"/>
                    <a:pt x="204297" y="134218"/>
                  </a:cubicBezTo>
                  <a:cubicBezTo>
                    <a:pt x="201791" y="104421"/>
                    <a:pt x="186773" y="86786"/>
                    <a:pt x="175143" y="77436"/>
                  </a:cubicBezTo>
                  <a:cubicBezTo>
                    <a:pt x="175797" y="76141"/>
                    <a:pt x="176279" y="74749"/>
                    <a:pt x="176563" y="73289"/>
                  </a:cubicBezTo>
                  <a:cubicBezTo>
                    <a:pt x="182847" y="41062"/>
                    <a:pt x="211253" y="17673"/>
                    <a:pt x="244105" y="17673"/>
                  </a:cubicBezTo>
                  <a:cubicBezTo>
                    <a:pt x="263462" y="17673"/>
                    <a:pt x="282045" y="25920"/>
                    <a:pt x="295092" y="40300"/>
                  </a:cubicBezTo>
                  <a:cubicBezTo>
                    <a:pt x="296767" y="42145"/>
                    <a:pt x="299144" y="43198"/>
                    <a:pt x="301637" y="43198"/>
                  </a:cubicBezTo>
                  <a:cubicBezTo>
                    <a:pt x="304130" y="43198"/>
                    <a:pt x="306506" y="42145"/>
                    <a:pt x="308182" y="40300"/>
                  </a:cubicBezTo>
                  <a:cubicBezTo>
                    <a:pt x="321230" y="25921"/>
                    <a:pt x="339814" y="17673"/>
                    <a:pt x="359168" y="17673"/>
                  </a:cubicBezTo>
                  <a:cubicBezTo>
                    <a:pt x="392021" y="17673"/>
                    <a:pt x="420428" y="41063"/>
                    <a:pt x="426712" y="73288"/>
                  </a:cubicBezTo>
                  <a:cubicBezTo>
                    <a:pt x="427625" y="77974"/>
                    <a:pt x="430558" y="81965"/>
                    <a:pt x="434745" y="84236"/>
                  </a:cubicBezTo>
                  <a:lnTo>
                    <a:pt x="434924" y="84334"/>
                  </a:lnTo>
                  <a:cubicBezTo>
                    <a:pt x="439384" y="86770"/>
                    <a:pt x="444586" y="86960"/>
                    <a:pt x="449195" y="84853"/>
                  </a:cubicBezTo>
                  <a:cubicBezTo>
                    <a:pt x="461713" y="79138"/>
                    <a:pt x="475599" y="77144"/>
                    <a:pt x="489357" y="79079"/>
                  </a:cubicBezTo>
                  <a:cubicBezTo>
                    <a:pt x="494433" y="79793"/>
                    <a:pt x="499459" y="81077"/>
                    <a:pt x="504297" y="82894"/>
                  </a:cubicBezTo>
                  <a:cubicBezTo>
                    <a:pt x="508864" y="84613"/>
                    <a:pt x="513961" y="82295"/>
                    <a:pt x="515676" y="77727"/>
                  </a:cubicBezTo>
                  <a:cubicBezTo>
                    <a:pt x="517392" y="73158"/>
                    <a:pt x="515079" y="68064"/>
                    <a:pt x="510510" y="66348"/>
                  </a:cubicBezTo>
                  <a:cubicBezTo>
                    <a:pt x="504463" y="64078"/>
                    <a:pt x="498176" y="62473"/>
                    <a:pt x="491822" y="61577"/>
                  </a:cubicBezTo>
                  <a:cubicBezTo>
                    <a:pt x="475383" y="59265"/>
                    <a:pt x="458772" y="61474"/>
                    <a:pt x="443659" y="67978"/>
                  </a:cubicBezTo>
                  <a:cubicBezTo>
                    <a:pt x="435019" y="28469"/>
                    <a:pt x="399798" y="0"/>
                    <a:pt x="359167" y="0"/>
                  </a:cubicBezTo>
                  <a:cubicBezTo>
                    <a:pt x="337915" y="0"/>
                    <a:pt x="317409" y="7904"/>
                    <a:pt x="301636" y="21942"/>
                  </a:cubicBezTo>
                  <a:cubicBezTo>
                    <a:pt x="285864" y="7904"/>
                    <a:pt x="265357" y="0"/>
                    <a:pt x="244104" y="0"/>
                  </a:cubicBezTo>
                  <a:cubicBezTo>
                    <a:pt x="203474" y="0"/>
                    <a:pt x="168254" y="28468"/>
                    <a:pt x="159614" y="67978"/>
                  </a:cubicBezTo>
                  <a:cubicBezTo>
                    <a:pt x="144503" y="61474"/>
                    <a:pt x="127893" y="59262"/>
                    <a:pt x="111450" y="61577"/>
                  </a:cubicBezTo>
                  <a:cubicBezTo>
                    <a:pt x="70658" y="67324"/>
                    <a:pt x="38420" y="101279"/>
                    <a:pt x="34793" y="142318"/>
                  </a:cubicBezTo>
                  <a:cubicBezTo>
                    <a:pt x="33729" y="154358"/>
                    <a:pt x="35091" y="166544"/>
                    <a:pt x="38741" y="177940"/>
                  </a:cubicBezTo>
                  <a:cubicBezTo>
                    <a:pt x="9009" y="202608"/>
                    <a:pt x="-5126" y="240678"/>
                    <a:pt x="1685" y="278864"/>
                  </a:cubicBezTo>
                  <a:cubicBezTo>
                    <a:pt x="10782" y="329855"/>
                    <a:pt x="55794" y="366866"/>
                    <a:pt x="108715" y="366866"/>
                  </a:cubicBezTo>
                  <a:lnTo>
                    <a:pt x="494557" y="366866"/>
                  </a:lnTo>
                  <a:cubicBezTo>
                    <a:pt x="547478" y="366866"/>
                    <a:pt x="592489" y="329855"/>
                    <a:pt x="601585" y="278864"/>
                  </a:cubicBezTo>
                  <a:cubicBezTo>
                    <a:pt x="608398" y="240679"/>
                    <a:pt x="594263" y="202610"/>
                    <a:pt x="564531" y="177939"/>
                  </a:cubicBezTo>
                  <a:close/>
                  <a:moveTo>
                    <a:pt x="253452" y="337503"/>
                  </a:moveTo>
                  <a:cubicBezTo>
                    <a:pt x="254978" y="313357"/>
                    <a:pt x="274337" y="293998"/>
                    <a:pt x="298482" y="292473"/>
                  </a:cubicBezTo>
                  <a:cubicBezTo>
                    <a:pt x="312373" y="291585"/>
                    <a:pt x="325975" y="296713"/>
                    <a:pt x="335777" y="306515"/>
                  </a:cubicBezTo>
                  <a:cubicBezTo>
                    <a:pt x="345577" y="316316"/>
                    <a:pt x="350697" y="329908"/>
                    <a:pt x="349818" y="343807"/>
                  </a:cubicBezTo>
                  <a:cubicBezTo>
                    <a:pt x="349704" y="345606"/>
                    <a:pt x="349484" y="347405"/>
                    <a:pt x="349159" y="349192"/>
                  </a:cubicBezTo>
                  <a:lnTo>
                    <a:pt x="254110" y="349192"/>
                  </a:lnTo>
                  <a:cubicBezTo>
                    <a:pt x="253424" y="345364"/>
                    <a:pt x="253202" y="341452"/>
                    <a:pt x="253452" y="3375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19"/>
          <p:cNvSpPr/>
          <p:nvPr/>
        </p:nvSpPr>
        <p:spPr>
          <a:xfrm>
            <a:off x="4811193" y="3084946"/>
            <a:ext cx="915900" cy="915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4924731" y="3198590"/>
            <a:ext cx="688800" cy="68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4782396" y="2935520"/>
            <a:ext cx="447000" cy="44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4805793" y="3029945"/>
            <a:ext cx="4002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07" name="Google Shape;407;p19"/>
          <p:cNvGrpSpPr/>
          <p:nvPr/>
        </p:nvGrpSpPr>
        <p:grpSpPr>
          <a:xfrm>
            <a:off x="5060821" y="3416310"/>
            <a:ext cx="385024" cy="324786"/>
            <a:chOff x="5450724" y="2710112"/>
            <a:chExt cx="452438" cy="381697"/>
          </a:xfrm>
        </p:grpSpPr>
        <p:sp>
          <p:nvSpPr>
            <p:cNvPr id="408" name="Google Shape;408;p19"/>
            <p:cNvSpPr/>
            <p:nvPr/>
          </p:nvSpPr>
          <p:spPr>
            <a:xfrm>
              <a:off x="5450724" y="2710112"/>
              <a:ext cx="452438" cy="381697"/>
            </a:xfrm>
            <a:custGeom>
              <a:rect b="b" l="l" r="r" t="t"/>
              <a:pathLst>
                <a:path extrusionOk="0" h="508929" w="603250">
                  <a:moveTo>
                    <a:pt x="594413" y="33907"/>
                  </a:moveTo>
                  <a:lnTo>
                    <a:pt x="586450" y="33907"/>
                  </a:lnTo>
                  <a:lnTo>
                    <a:pt x="568647" y="8653"/>
                  </a:lnTo>
                  <a:cubicBezTo>
                    <a:pt x="564828" y="3234"/>
                    <a:pt x="558590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5"/>
                    <a:pt x="456849" y="8837"/>
                  </a:cubicBezTo>
                  <a:cubicBezTo>
                    <a:pt x="456849" y="13718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5648178" y="2769259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17673"/>
                  </a:move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5598484" y="2769259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2714" y="17673"/>
                  </a:ln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4" y="0"/>
                    <a:pt x="42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5793550" y="2758878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04903" y="40141"/>
                  </a:move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1"/>
                  </a:cubicBezTo>
                  <a:close/>
                  <a:moveTo>
                    <a:pt x="87230" y="35604"/>
                  </a:moveTo>
                  <a:lnTo>
                    <a:pt x="17672" y="35604"/>
                  </a:lnTo>
                  <a:lnTo>
                    <a:pt x="17672" y="17672"/>
                  </a:lnTo>
                  <a:lnTo>
                    <a:pt x="87230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5481658" y="2758877"/>
              <a:ext cx="78676" cy="39957"/>
            </a:xfrm>
            <a:custGeom>
              <a:rect b="b" l="l" r="r" t="t"/>
              <a:pathLst>
                <a:path extrusionOk="0" h="53276" w="104901">
                  <a:moveTo>
                    <a:pt x="91767" y="0"/>
                  </a:move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6" y="53277"/>
                  </a:cubicBezTo>
                  <a:lnTo>
                    <a:pt x="91766" y="53277"/>
                  </a:lnTo>
                  <a:cubicBezTo>
                    <a:pt x="99008" y="53277"/>
                    <a:pt x="104902" y="47383"/>
                    <a:pt x="104902" y="40141"/>
                  </a:cubicBezTo>
                  <a:lnTo>
                    <a:pt x="104902" y="13137"/>
                  </a:lnTo>
                  <a:cubicBezTo>
                    <a:pt x="104903" y="5893"/>
                    <a:pt x="99010" y="0"/>
                    <a:pt x="91767" y="0"/>
                  </a:cubicBezTo>
                  <a:close/>
                  <a:moveTo>
                    <a:pt x="87230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8723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5634388" y="2792166"/>
              <a:ext cx="85110" cy="105961"/>
            </a:xfrm>
            <a:custGeom>
              <a:rect b="b" l="l" r="r" t="t"/>
              <a:pathLst>
                <a:path extrusionOk="0" h="141281" w="113480">
                  <a:moveTo>
                    <a:pt x="0" y="102080"/>
                  </a:moveTo>
                  <a:lnTo>
                    <a:pt x="0" y="132445"/>
                  </a:lnTo>
                  <a:cubicBezTo>
                    <a:pt x="0" y="137327"/>
                    <a:pt x="3955" y="141282"/>
                    <a:pt x="8837" y="141282"/>
                  </a:cubicBezTo>
                  <a:lnTo>
                    <a:pt x="104644" y="141282"/>
                  </a:lnTo>
                  <a:cubicBezTo>
                    <a:pt x="109525" y="141282"/>
                    <a:pt x="113481" y="137327"/>
                    <a:pt x="113481" y="132445"/>
                  </a:cubicBezTo>
                  <a:lnTo>
                    <a:pt x="113481" y="102080"/>
                  </a:lnTo>
                  <a:cubicBezTo>
                    <a:pt x="113481" y="84309"/>
                    <a:pt x="105248" y="67863"/>
                    <a:pt x="91489" y="57224"/>
                  </a:cubicBezTo>
                  <a:cubicBezTo>
                    <a:pt x="94310" y="51818"/>
                    <a:pt x="95906" y="45675"/>
                    <a:pt x="95906" y="39166"/>
                  </a:cubicBezTo>
                  <a:lnTo>
                    <a:pt x="95906" y="20144"/>
                  </a:lnTo>
                  <a:cubicBezTo>
                    <a:pt x="95906" y="9037"/>
                    <a:pt x="86869" y="0"/>
                    <a:pt x="75762" y="0"/>
                  </a:cubicBezTo>
                  <a:lnTo>
                    <a:pt x="37717" y="0"/>
                  </a:lnTo>
                  <a:cubicBezTo>
                    <a:pt x="26610" y="0"/>
                    <a:pt x="17573" y="9037"/>
                    <a:pt x="17573" y="20144"/>
                  </a:cubicBezTo>
                  <a:lnTo>
                    <a:pt x="17573" y="39166"/>
                  </a:lnTo>
                  <a:cubicBezTo>
                    <a:pt x="17573" y="45675"/>
                    <a:pt x="19170" y="51817"/>
                    <a:pt x="21990" y="57223"/>
                  </a:cubicBezTo>
                  <a:cubicBezTo>
                    <a:pt x="8232" y="67863"/>
                    <a:pt x="0" y="84310"/>
                    <a:pt x="0" y="102080"/>
                  </a:cubicBezTo>
                  <a:close/>
                  <a:moveTo>
                    <a:pt x="35248" y="20145"/>
                  </a:moveTo>
                  <a:cubicBezTo>
                    <a:pt x="35248" y="18783"/>
                    <a:pt x="36355" y="17675"/>
                    <a:pt x="37718" y="17675"/>
                  </a:cubicBezTo>
                  <a:lnTo>
                    <a:pt x="75763" y="17675"/>
                  </a:lnTo>
                  <a:cubicBezTo>
                    <a:pt x="77125" y="17675"/>
                    <a:pt x="78234" y="18782"/>
                    <a:pt x="78234" y="20145"/>
                  </a:cubicBezTo>
                  <a:lnTo>
                    <a:pt x="78234" y="39168"/>
                  </a:lnTo>
                  <a:cubicBezTo>
                    <a:pt x="78234" y="51019"/>
                    <a:pt x="68591" y="60660"/>
                    <a:pt x="56741" y="60660"/>
                  </a:cubicBezTo>
                  <a:cubicBezTo>
                    <a:pt x="44890" y="60660"/>
                    <a:pt x="35249" y="51018"/>
                    <a:pt x="35249" y="39168"/>
                  </a:cubicBezTo>
                  <a:lnTo>
                    <a:pt x="35249" y="20145"/>
                  </a:lnTo>
                  <a:close/>
                  <a:moveTo>
                    <a:pt x="17673" y="102080"/>
                  </a:moveTo>
                  <a:cubicBezTo>
                    <a:pt x="17673" y="89554"/>
                    <a:pt x="23616" y="77983"/>
                    <a:pt x="33504" y="70677"/>
                  </a:cubicBezTo>
                  <a:cubicBezTo>
                    <a:pt x="40009" y="75486"/>
                    <a:pt x="48048" y="78333"/>
                    <a:pt x="56740" y="78333"/>
                  </a:cubicBezTo>
                  <a:cubicBezTo>
                    <a:pt x="65433" y="78333"/>
                    <a:pt x="73472" y="75486"/>
                    <a:pt x="79977" y="70677"/>
                  </a:cubicBezTo>
                  <a:cubicBezTo>
                    <a:pt x="89864" y="77983"/>
                    <a:pt x="95808" y="89554"/>
                    <a:pt x="95808" y="102080"/>
                  </a:cubicBezTo>
                  <a:lnTo>
                    <a:pt x="95808" y="123609"/>
                  </a:lnTo>
                  <a:lnTo>
                    <a:pt x="17675" y="123609"/>
                  </a:lnTo>
                  <a:lnTo>
                    <a:pt x="17675" y="1020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5512760" y="2944992"/>
              <a:ext cx="85111" cy="105960"/>
            </a:xfrm>
            <a:custGeom>
              <a:rect b="b" l="l" r="r" t="t"/>
              <a:pathLst>
                <a:path extrusionOk="0" h="141280" w="113481">
                  <a:moveTo>
                    <a:pt x="113482" y="132444"/>
                  </a:moveTo>
                  <a:lnTo>
                    <a:pt x="113482" y="102080"/>
                  </a:lnTo>
                  <a:cubicBezTo>
                    <a:pt x="113482" y="84309"/>
                    <a:pt x="105249" y="67863"/>
                    <a:pt x="91490" y="57224"/>
                  </a:cubicBezTo>
                  <a:cubicBezTo>
                    <a:pt x="94311" y="51817"/>
                    <a:pt x="95907" y="45675"/>
                    <a:pt x="95907" y="39168"/>
                  </a:cubicBezTo>
                  <a:lnTo>
                    <a:pt x="95907" y="20144"/>
                  </a:lnTo>
                  <a:cubicBezTo>
                    <a:pt x="95907" y="9037"/>
                    <a:pt x="86870" y="0"/>
                    <a:pt x="75763" y="0"/>
                  </a:cubicBezTo>
                  <a:lnTo>
                    <a:pt x="37720" y="0"/>
                  </a:lnTo>
                  <a:cubicBezTo>
                    <a:pt x="26611" y="0"/>
                    <a:pt x="17574" y="9037"/>
                    <a:pt x="17574" y="20144"/>
                  </a:cubicBezTo>
                  <a:lnTo>
                    <a:pt x="17574" y="39168"/>
                  </a:lnTo>
                  <a:cubicBezTo>
                    <a:pt x="17574" y="45676"/>
                    <a:pt x="19171" y="51818"/>
                    <a:pt x="21992" y="57224"/>
                  </a:cubicBezTo>
                  <a:cubicBezTo>
                    <a:pt x="8232" y="67864"/>
                    <a:pt x="0" y="84311"/>
                    <a:pt x="0" y="102080"/>
                  </a:cubicBezTo>
                  <a:lnTo>
                    <a:pt x="0" y="132444"/>
                  </a:lnTo>
                  <a:cubicBezTo>
                    <a:pt x="0" y="137325"/>
                    <a:pt x="3955" y="141281"/>
                    <a:pt x="8837" y="141281"/>
                  </a:cubicBezTo>
                  <a:lnTo>
                    <a:pt x="104644" y="141281"/>
                  </a:lnTo>
                  <a:cubicBezTo>
                    <a:pt x="109525" y="141281"/>
                    <a:pt x="113482" y="137324"/>
                    <a:pt x="113482" y="132444"/>
                  </a:cubicBezTo>
                  <a:close/>
                  <a:moveTo>
                    <a:pt x="35248" y="20143"/>
                  </a:moveTo>
                  <a:cubicBezTo>
                    <a:pt x="35248" y="18781"/>
                    <a:pt x="36356" y="17672"/>
                    <a:pt x="37720" y="17672"/>
                  </a:cubicBezTo>
                  <a:lnTo>
                    <a:pt x="75763" y="17672"/>
                  </a:lnTo>
                  <a:cubicBezTo>
                    <a:pt x="77125" y="17672"/>
                    <a:pt x="78234" y="18780"/>
                    <a:pt x="78234" y="20143"/>
                  </a:cubicBezTo>
                  <a:lnTo>
                    <a:pt x="78234" y="39166"/>
                  </a:lnTo>
                  <a:cubicBezTo>
                    <a:pt x="78234" y="51018"/>
                    <a:pt x="68593" y="60658"/>
                    <a:pt x="56742" y="60658"/>
                  </a:cubicBezTo>
                  <a:cubicBezTo>
                    <a:pt x="44891" y="60658"/>
                    <a:pt x="35249" y="51017"/>
                    <a:pt x="35249" y="39166"/>
                  </a:cubicBezTo>
                  <a:lnTo>
                    <a:pt x="35249" y="20143"/>
                  </a:lnTo>
                  <a:close/>
                  <a:moveTo>
                    <a:pt x="95808" y="123607"/>
                  </a:moveTo>
                  <a:lnTo>
                    <a:pt x="17673" y="123607"/>
                  </a:lnTo>
                  <a:lnTo>
                    <a:pt x="17673" y="102080"/>
                  </a:lnTo>
                  <a:cubicBezTo>
                    <a:pt x="17673" y="89556"/>
                    <a:pt x="23617" y="77984"/>
                    <a:pt x="33505" y="70677"/>
                  </a:cubicBezTo>
                  <a:cubicBezTo>
                    <a:pt x="40010" y="75486"/>
                    <a:pt x="48049" y="78333"/>
                    <a:pt x="56741" y="78333"/>
                  </a:cubicBezTo>
                  <a:cubicBezTo>
                    <a:pt x="65433" y="78333"/>
                    <a:pt x="73473" y="75486"/>
                    <a:pt x="79977" y="70677"/>
                  </a:cubicBezTo>
                  <a:cubicBezTo>
                    <a:pt x="89864" y="77984"/>
                    <a:pt x="95807" y="89556"/>
                    <a:pt x="95807" y="102080"/>
                  </a:cubicBezTo>
                  <a:lnTo>
                    <a:pt x="95807" y="123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5756014" y="2944991"/>
              <a:ext cx="85109" cy="105960"/>
            </a:xfrm>
            <a:custGeom>
              <a:rect b="b" l="l" r="r" t="t"/>
              <a:pathLst>
                <a:path extrusionOk="0" h="141280" w="113479">
                  <a:moveTo>
                    <a:pt x="0" y="102080"/>
                  </a:moveTo>
                  <a:lnTo>
                    <a:pt x="0" y="132444"/>
                  </a:lnTo>
                  <a:cubicBezTo>
                    <a:pt x="0" y="137325"/>
                    <a:pt x="3955" y="141281"/>
                    <a:pt x="8837" y="141281"/>
                  </a:cubicBezTo>
                  <a:lnTo>
                    <a:pt x="104643" y="141281"/>
                  </a:lnTo>
                  <a:cubicBezTo>
                    <a:pt x="109524" y="141281"/>
                    <a:pt x="113479" y="137325"/>
                    <a:pt x="113479" y="132444"/>
                  </a:cubicBezTo>
                  <a:lnTo>
                    <a:pt x="113479" y="102080"/>
                  </a:lnTo>
                  <a:cubicBezTo>
                    <a:pt x="113479" y="84309"/>
                    <a:pt x="105247" y="67863"/>
                    <a:pt x="91488" y="57224"/>
                  </a:cubicBezTo>
                  <a:cubicBezTo>
                    <a:pt x="94308" y="51817"/>
                    <a:pt x="95905" y="45675"/>
                    <a:pt x="95905" y="39168"/>
                  </a:cubicBezTo>
                  <a:lnTo>
                    <a:pt x="95905" y="20144"/>
                  </a:lnTo>
                  <a:cubicBezTo>
                    <a:pt x="95905" y="9037"/>
                    <a:pt x="86868" y="0"/>
                    <a:pt x="75761" y="0"/>
                  </a:cubicBezTo>
                  <a:lnTo>
                    <a:pt x="37717" y="0"/>
                  </a:lnTo>
                  <a:cubicBezTo>
                    <a:pt x="26610" y="0"/>
                    <a:pt x="17573" y="9037"/>
                    <a:pt x="17573" y="20144"/>
                  </a:cubicBezTo>
                  <a:lnTo>
                    <a:pt x="17573" y="39168"/>
                  </a:lnTo>
                  <a:cubicBezTo>
                    <a:pt x="17573" y="45675"/>
                    <a:pt x="19170" y="51817"/>
                    <a:pt x="21990" y="57224"/>
                  </a:cubicBezTo>
                  <a:cubicBezTo>
                    <a:pt x="8233" y="67864"/>
                    <a:pt x="0" y="84310"/>
                    <a:pt x="0" y="102080"/>
                  </a:cubicBezTo>
                  <a:close/>
                  <a:moveTo>
                    <a:pt x="35248" y="20144"/>
                  </a:moveTo>
                  <a:cubicBezTo>
                    <a:pt x="35248" y="18782"/>
                    <a:pt x="36355" y="17673"/>
                    <a:pt x="37718" y="17673"/>
                  </a:cubicBezTo>
                  <a:lnTo>
                    <a:pt x="75762" y="17673"/>
                  </a:lnTo>
                  <a:cubicBezTo>
                    <a:pt x="77124" y="17673"/>
                    <a:pt x="78233" y="18781"/>
                    <a:pt x="78233" y="20144"/>
                  </a:cubicBezTo>
                  <a:lnTo>
                    <a:pt x="78233" y="39168"/>
                  </a:lnTo>
                  <a:cubicBezTo>
                    <a:pt x="78233" y="51019"/>
                    <a:pt x="68591" y="60660"/>
                    <a:pt x="56741" y="60660"/>
                  </a:cubicBezTo>
                  <a:cubicBezTo>
                    <a:pt x="44890" y="60660"/>
                    <a:pt x="35249" y="51018"/>
                    <a:pt x="35249" y="39168"/>
                  </a:cubicBezTo>
                  <a:lnTo>
                    <a:pt x="35249" y="20144"/>
                  </a:lnTo>
                  <a:close/>
                  <a:moveTo>
                    <a:pt x="17673" y="102080"/>
                  </a:moveTo>
                  <a:cubicBezTo>
                    <a:pt x="17673" y="89556"/>
                    <a:pt x="23616" y="77983"/>
                    <a:pt x="33504" y="70677"/>
                  </a:cubicBezTo>
                  <a:cubicBezTo>
                    <a:pt x="40009" y="75486"/>
                    <a:pt x="48048" y="78333"/>
                    <a:pt x="56740" y="78333"/>
                  </a:cubicBezTo>
                  <a:cubicBezTo>
                    <a:pt x="65431" y="78333"/>
                    <a:pt x="73472" y="75486"/>
                    <a:pt x="79975" y="70677"/>
                  </a:cubicBezTo>
                  <a:cubicBezTo>
                    <a:pt x="89863" y="77984"/>
                    <a:pt x="95806" y="89556"/>
                    <a:pt x="95806" y="102080"/>
                  </a:cubicBezTo>
                  <a:lnTo>
                    <a:pt x="95806" y="123607"/>
                  </a:lnTo>
                  <a:lnTo>
                    <a:pt x="17673" y="123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5547884" y="2902015"/>
              <a:ext cx="258116" cy="36295"/>
            </a:xfrm>
            <a:custGeom>
              <a:rect b="b" l="l" r="r" t="t"/>
              <a:pathLst>
                <a:path extrusionOk="0" h="48393" w="344155">
                  <a:moveTo>
                    <a:pt x="0" y="23820"/>
                  </a:moveTo>
                  <a:lnTo>
                    <a:pt x="0" y="39556"/>
                  </a:lnTo>
                  <a:cubicBezTo>
                    <a:pt x="0" y="44438"/>
                    <a:pt x="3955" y="48393"/>
                    <a:pt x="8837" y="48393"/>
                  </a:cubicBezTo>
                  <a:cubicBezTo>
                    <a:pt x="13718" y="48393"/>
                    <a:pt x="17673" y="44438"/>
                    <a:pt x="17673" y="39556"/>
                  </a:cubicBezTo>
                  <a:lnTo>
                    <a:pt x="17673" y="32657"/>
                  </a:lnTo>
                  <a:lnTo>
                    <a:pt x="326482" y="32657"/>
                  </a:lnTo>
                  <a:lnTo>
                    <a:pt x="326482" y="39556"/>
                  </a:lnTo>
                  <a:cubicBezTo>
                    <a:pt x="326482" y="44438"/>
                    <a:pt x="330437" y="48393"/>
                    <a:pt x="335319" y="48393"/>
                  </a:cubicBezTo>
                  <a:cubicBezTo>
                    <a:pt x="340200" y="48393"/>
                    <a:pt x="344155" y="44438"/>
                    <a:pt x="344155" y="39556"/>
                  </a:cubicBezTo>
                  <a:lnTo>
                    <a:pt x="344155" y="23820"/>
                  </a:lnTo>
                  <a:cubicBezTo>
                    <a:pt x="344155" y="18939"/>
                    <a:pt x="340200" y="14983"/>
                    <a:pt x="335319" y="14983"/>
                  </a:cubicBezTo>
                  <a:lnTo>
                    <a:pt x="180914" y="14983"/>
                  </a:lnTo>
                  <a:lnTo>
                    <a:pt x="180914" y="8837"/>
                  </a:lnTo>
                  <a:cubicBezTo>
                    <a:pt x="180914" y="3955"/>
                    <a:pt x="176958" y="0"/>
                    <a:pt x="172077" y="0"/>
                  </a:cubicBezTo>
                  <a:cubicBezTo>
                    <a:pt x="167196" y="0"/>
                    <a:pt x="163240" y="3955"/>
                    <a:pt x="163240" y="8837"/>
                  </a:cubicBezTo>
                  <a:lnTo>
                    <a:pt x="163240" y="14983"/>
                  </a:lnTo>
                  <a:lnTo>
                    <a:pt x="8837" y="14983"/>
                  </a:lnTo>
                  <a:cubicBezTo>
                    <a:pt x="3956" y="14983"/>
                    <a:pt x="0" y="18939"/>
                    <a:pt x="0" y="23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19"/>
          <p:cNvSpPr/>
          <p:nvPr/>
        </p:nvSpPr>
        <p:spPr>
          <a:xfrm>
            <a:off x="3474541" y="3772121"/>
            <a:ext cx="915900" cy="91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3588079" y="3885765"/>
            <a:ext cx="688800" cy="68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9" name="Google Shape;419;p19"/>
          <p:cNvSpPr/>
          <p:nvPr/>
        </p:nvSpPr>
        <p:spPr>
          <a:xfrm>
            <a:off x="3445744" y="3622696"/>
            <a:ext cx="447000" cy="44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0" name="Google Shape;420;p19"/>
          <p:cNvSpPr txBox="1"/>
          <p:nvPr/>
        </p:nvSpPr>
        <p:spPr>
          <a:xfrm>
            <a:off x="3469141" y="3717120"/>
            <a:ext cx="4002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21" name="Google Shape;421;p19"/>
          <p:cNvGrpSpPr/>
          <p:nvPr/>
        </p:nvGrpSpPr>
        <p:grpSpPr>
          <a:xfrm>
            <a:off x="3796481" y="4037697"/>
            <a:ext cx="272224" cy="384979"/>
            <a:chOff x="7724335" y="2674743"/>
            <a:chExt cx="319887" cy="452438"/>
          </a:xfrm>
        </p:grpSpPr>
        <p:sp>
          <p:nvSpPr>
            <p:cNvPr id="422" name="Google Shape;422;p19"/>
            <p:cNvSpPr/>
            <p:nvPr/>
          </p:nvSpPr>
          <p:spPr>
            <a:xfrm>
              <a:off x="7724335" y="2674743"/>
              <a:ext cx="319887" cy="452438"/>
            </a:xfrm>
            <a:custGeom>
              <a:rect b="b" l="l" r="r" t="t"/>
              <a:pathLst>
                <a:path extrusionOk="0" h="603250" w="426516">
                  <a:moveTo>
                    <a:pt x="417680" y="33906"/>
                  </a:moveTo>
                  <a:lnTo>
                    <a:pt x="409715" y="33906"/>
                  </a:lnTo>
                  <a:lnTo>
                    <a:pt x="391912" y="8653"/>
                  </a:lnTo>
                  <a:cubicBezTo>
                    <a:pt x="388095" y="3235"/>
                    <a:pt x="381857" y="0"/>
                    <a:pt x="375227" y="0"/>
                  </a:cubicBezTo>
                  <a:lnTo>
                    <a:pt x="134332" y="0"/>
                  </a:lnTo>
                  <a:cubicBezTo>
                    <a:pt x="129450" y="0"/>
                    <a:pt x="125495" y="3956"/>
                    <a:pt x="125495" y="8837"/>
                  </a:cubicBezTo>
                  <a:cubicBezTo>
                    <a:pt x="125495" y="13717"/>
                    <a:pt x="129450" y="17673"/>
                    <a:pt x="134332" y="17673"/>
                  </a:cubicBezTo>
                  <a:lnTo>
                    <a:pt x="375227" y="17673"/>
                  </a:lnTo>
                  <a:cubicBezTo>
                    <a:pt x="376118" y="17673"/>
                    <a:pt x="376956" y="18108"/>
                    <a:pt x="377468" y="18836"/>
                  </a:cubicBezTo>
                  <a:lnTo>
                    <a:pt x="388092" y="33907"/>
                  </a:lnTo>
                  <a:lnTo>
                    <a:pt x="38425" y="33907"/>
                  </a:lnTo>
                  <a:lnTo>
                    <a:pt x="49048" y="18837"/>
                  </a:lnTo>
                  <a:cubicBezTo>
                    <a:pt x="49563" y="18108"/>
                    <a:pt x="50401" y="17673"/>
                    <a:pt x="51292" y="17673"/>
                  </a:cubicBezTo>
                  <a:lnTo>
                    <a:pt x="99000" y="17673"/>
                  </a:lnTo>
                  <a:cubicBezTo>
                    <a:pt x="103882" y="17673"/>
                    <a:pt x="107837" y="13717"/>
                    <a:pt x="107837" y="8837"/>
                  </a:cubicBezTo>
                  <a:cubicBezTo>
                    <a:pt x="107837" y="3956"/>
                    <a:pt x="103882" y="0"/>
                    <a:pt x="99000" y="0"/>
                  </a:cubicBezTo>
                  <a:lnTo>
                    <a:pt x="51292" y="0"/>
                  </a:lnTo>
                  <a:cubicBezTo>
                    <a:pt x="44663" y="0"/>
                    <a:pt x="38425" y="3234"/>
                    <a:pt x="34604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2"/>
                    <a:pt x="0" y="42742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347950" y="603250"/>
                  </a:lnTo>
                  <a:cubicBezTo>
                    <a:pt x="352832" y="603250"/>
                    <a:pt x="356787" y="599295"/>
                    <a:pt x="356787" y="594413"/>
                  </a:cubicBezTo>
                  <a:cubicBezTo>
                    <a:pt x="356787" y="589532"/>
                    <a:pt x="352832" y="585577"/>
                    <a:pt x="347950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408843" y="51579"/>
                  </a:lnTo>
                  <a:lnTo>
                    <a:pt x="408843" y="585577"/>
                  </a:lnTo>
                  <a:lnTo>
                    <a:pt x="383283" y="585577"/>
                  </a:lnTo>
                  <a:cubicBezTo>
                    <a:pt x="378402" y="585577"/>
                    <a:pt x="374446" y="589532"/>
                    <a:pt x="374446" y="594413"/>
                  </a:cubicBezTo>
                  <a:cubicBezTo>
                    <a:pt x="374446" y="599295"/>
                    <a:pt x="378402" y="603250"/>
                    <a:pt x="383283" y="603250"/>
                  </a:cubicBezTo>
                  <a:lnTo>
                    <a:pt x="417680" y="603250"/>
                  </a:lnTo>
                  <a:cubicBezTo>
                    <a:pt x="422561" y="603250"/>
                    <a:pt x="426517" y="599295"/>
                    <a:pt x="426517" y="594413"/>
                  </a:cubicBezTo>
                  <a:lnTo>
                    <a:pt x="426517" y="42742"/>
                  </a:lnTo>
                  <a:cubicBezTo>
                    <a:pt x="426517" y="37862"/>
                    <a:pt x="422561" y="33906"/>
                    <a:pt x="417680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763384" y="2794325"/>
              <a:ext cx="88894" cy="71676"/>
            </a:xfrm>
            <a:custGeom>
              <a:rect b="b" l="l" r="r" t="t"/>
              <a:pathLst>
                <a:path extrusionOk="0" h="95568" w="118525">
                  <a:moveTo>
                    <a:pt x="0" y="22993"/>
                  </a:moveTo>
                  <a:lnTo>
                    <a:pt x="0" y="82924"/>
                  </a:lnTo>
                  <a:cubicBezTo>
                    <a:pt x="0" y="89896"/>
                    <a:pt x="5672" y="95569"/>
                    <a:pt x="12645" y="95569"/>
                  </a:cubicBezTo>
                  <a:lnTo>
                    <a:pt x="72575" y="95569"/>
                  </a:lnTo>
                  <a:cubicBezTo>
                    <a:pt x="79548" y="95569"/>
                    <a:pt x="85220" y="89897"/>
                    <a:pt x="85220" y="82924"/>
                  </a:cubicBezTo>
                  <a:lnTo>
                    <a:pt x="85220" y="45803"/>
                  </a:lnTo>
                  <a:lnTo>
                    <a:pt x="115937" y="15084"/>
                  </a:lnTo>
                  <a:cubicBezTo>
                    <a:pt x="119388" y="11633"/>
                    <a:pt x="119388" y="6038"/>
                    <a:pt x="115937" y="2588"/>
                  </a:cubicBezTo>
                  <a:cubicBezTo>
                    <a:pt x="112485" y="-863"/>
                    <a:pt x="106891" y="-863"/>
                    <a:pt x="103440" y="2588"/>
                  </a:cubicBezTo>
                  <a:lnTo>
                    <a:pt x="85057" y="20971"/>
                  </a:lnTo>
                  <a:cubicBezTo>
                    <a:pt x="84086" y="14956"/>
                    <a:pt x="78858" y="10347"/>
                    <a:pt x="72574" y="10347"/>
                  </a:cubicBezTo>
                  <a:lnTo>
                    <a:pt x="12644" y="10347"/>
                  </a:lnTo>
                  <a:cubicBezTo>
                    <a:pt x="5672" y="10347"/>
                    <a:pt x="0" y="16020"/>
                    <a:pt x="0" y="22993"/>
                  </a:cubicBezTo>
                  <a:close/>
                  <a:moveTo>
                    <a:pt x="17673" y="28020"/>
                  </a:moveTo>
                  <a:lnTo>
                    <a:pt x="67548" y="28020"/>
                  </a:lnTo>
                  <a:lnTo>
                    <a:pt x="67548" y="38482"/>
                  </a:lnTo>
                  <a:lnTo>
                    <a:pt x="55001" y="51030"/>
                  </a:lnTo>
                  <a:lnTo>
                    <a:pt x="43786" y="39815"/>
                  </a:lnTo>
                  <a:cubicBezTo>
                    <a:pt x="40334" y="36364"/>
                    <a:pt x="34740" y="36364"/>
                    <a:pt x="31289" y="39815"/>
                  </a:cubicBezTo>
                  <a:cubicBezTo>
                    <a:pt x="27838" y="43266"/>
                    <a:pt x="27838" y="48862"/>
                    <a:pt x="31289" y="52312"/>
                  </a:cubicBezTo>
                  <a:lnTo>
                    <a:pt x="48751" y="69774"/>
                  </a:lnTo>
                  <a:cubicBezTo>
                    <a:pt x="50409" y="71432"/>
                    <a:pt x="52656" y="72363"/>
                    <a:pt x="55001" y="72363"/>
                  </a:cubicBezTo>
                  <a:cubicBezTo>
                    <a:pt x="57345" y="72363"/>
                    <a:pt x="59591" y="71432"/>
                    <a:pt x="61250" y="69774"/>
                  </a:cubicBezTo>
                  <a:lnTo>
                    <a:pt x="67549" y="63475"/>
                  </a:lnTo>
                  <a:lnTo>
                    <a:pt x="67549" y="77893"/>
                  </a:lnTo>
                  <a:lnTo>
                    <a:pt x="17675" y="77893"/>
                  </a:lnTo>
                  <a:lnTo>
                    <a:pt x="17675" y="28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7850992" y="2814538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0" y="8837"/>
                  </a:moveTo>
                  <a:cubicBezTo>
                    <a:pt x="0" y="13717"/>
                    <a:pt x="3955" y="17673"/>
                    <a:pt x="8837" y="17673"/>
                  </a:cubicBezTo>
                  <a:lnTo>
                    <a:pt x="97615" y="17673"/>
                  </a:lnTo>
                  <a:cubicBezTo>
                    <a:pt x="102496" y="17673"/>
                    <a:pt x="106451" y="13717"/>
                    <a:pt x="106451" y="8837"/>
                  </a:cubicBezTo>
                  <a:cubicBezTo>
                    <a:pt x="106451" y="3956"/>
                    <a:pt x="102496" y="0"/>
                    <a:pt x="97615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7850991" y="2840293"/>
              <a:ext cx="154184" cy="13255"/>
            </a:xfrm>
            <a:custGeom>
              <a:rect b="b" l="l" r="r" t="t"/>
              <a:pathLst>
                <a:path extrusionOk="0" h="17673" w="205578">
                  <a:moveTo>
                    <a:pt x="196743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79" y="13717"/>
                    <a:pt x="205579" y="8837"/>
                  </a:cubicBezTo>
                  <a:cubicBezTo>
                    <a:pt x="205579" y="3956"/>
                    <a:pt x="201623" y="0"/>
                    <a:pt x="196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7850992" y="2913167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8837" y="17673"/>
                  </a:moveTo>
                  <a:lnTo>
                    <a:pt x="97615" y="17673"/>
                  </a:lnTo>
                  <a:cubicBezTo>
                    <a:pt x="102496" y="17673"/>
                    <a:pt x="106451" y="13718"/>
                    <a:pt x="106451" y="8837"/>
                  </a:cubicBezTo>
                  <a:cubicBezTo>
                    <a:pt x="106451" y="3955"/>
                    <a:pt x="102496" y="0"/>
                    <a:pt x="9761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850992" y="2938922"/>
              <a:ext cx="154184" cy="13255"/>
            </a:xfrm>
            <a:custGeom>
              <a:rect b="b" l="l" r="r" t="t"/>
              <a:pathLst>
                <a:path extrusionOk="0" h="17673" w="205579">
                  <a:moveTo>
                    <a:pt x="205580" y="8837"/>
                  </a:moveTo>
                  <a:cubicBezTo>
                    <a:pt x="205580" y="3955"/>
                    <a:pt x="201625" y="0"/>
                    <a:pt x="19674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80" y="13718"/>
                    <a:pt x="20558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763384" y="2892954"/>
              <a:ext cx="88894" cy="71675"/>
            </a:xfrm>
            <a:custGeom>
              <a:rect b="b" l="l" r="r" t="t"/>
              <a:pathLst>
                <a:path extrusionOk="0" h="95567" w="118525">
                  <a:moveTo>
                    <a:pt x="0" y="82923"/>
                  </a:moveTo>
                  <a:cubicBezTo>
                    <a:pt x="0" y="89896"/>
                    <a:pt x="5672" y="95568"/>
                    <a:pt x="12645" y="95568"/>
                  </a:cubicBezTo>
                  <a:lnTo>
                    <a:pt x="72575" y="95568"/>
                  </a:lnTo>
                  <a:cubicBezTo>
                    <a:pt x="79548" y="95568"/>
                    <a:pt x="85220" y="89896"/>
                    <a:pt x="85220" y="82923"/>
                  </a:cubicBezTo>
                  <a:lnTo>
                    <a:pt x="85220" y="45803"/>
                  </a:lnTo>
                  <a:lnTo>
                    <a:pt x="115937" y="15086"/>
                  </a:lnTo>
                  <a:cubicBezTo>
                    <a:pt x="119388" y="11635"/>
                    <a:pt x="119388" y="6039"/>
                    <a:pt x="115937" y="2588"/>
                  </a:cubicBezTo>
                  <a:cubicBezTo>
                    <a:pt x="112485" y="-863"/>
                    <a:pt x="106891" y="-863"/>
                    <a:pt x="103440" y="2588"/>
                  </a:cubicBezTo>
                  <a:lnTo>
                    <a:pt x="85057" y="20971"/>
                  </a:lnTo>
                  <a:cubicBezTo>
                    <a:pt x="84086" y="14956"/>
                    <a:pt x="78858" y="10348"/>
                    <a:pt x="72574" y="10348"/>
                  </a:cubicBezTo>
                  <a:lnTo>
                    <a:pt x="60274" y="10348"/>
                  </a:lnTo>
                  <a:cubicBezTo>
                    <a:pt x="55393" y="10348"/>
                    <a:pt x="51438" y="14303"/>
                    <a:pt x="51438" y="19185"/>
                  </a:cubicBezTo>
                  <a:cubicBezTo>
                    <a:pt x="51438" y="24066"/>
                    <a:pt x="55393" y="28021"/>
                    <a:pt x="60274" y="28021"/>
                  </a:cubicBezTo>
                  <a:lnTo>
                    <a:pt x="67546" y="28021"/>
                  </a:lnTo>
                  <a:lnTo>
                    <a:pt x="67546" y="38483"/>
                  </a:lnTo>
                  <a:lnTo>
                    <a:pt x="54999" y="51031"/>
                  </a:lnTo>
                  <a:lnTo>
                    <a:pt x="43784" y="39817"/>
                  </a:lnTo>
                  <a:cubicBezTo>
                    <a:pt x="40334" y="36367"/>
                    <a:pt x="34739" y="36366"/>
                    <a:pt x="31288" y="39818"/>
                  </a:cubicBezTo>
                  <a:cubicBezTo>
                    <a:pt x="27837" y="43269"/>
                    <a:pt x="27837" y="48864"/>
                    <a:pt x="31289" y="52314"/>
                  </a:cubicBezTo>
                  <a:lnTo>
                    <a:pt x="48751" y="69775"/>
                  </a:lnTo>
                  <a:cubicBezTo>
                    <a:pt x="50476" y="71500"/>
                    <a:pt x="52738" y="72363"/>
                    <a:pt x="54999" y="72363"/>
                  </a:cubicBezTo>
                  <a:cubicBezTo>
                    <a:pt x="57260" y="72363"/>
                    <a:pt x="59523" y="71500"/>
                    <a:pt x="61249" y="69775"/>
                  </a:cubicBezTo>
                  <a:lnTo>
                    <a:pt x="67548" y="63476"/>
                  </a:lnTo>
                  <a:lnTo>
                    <a:pt x="67548" y="77894"/>
                  </a:lnTo>
                  <a:lnTo>
                    <a:pt x="17673" y="77894"/>
                  </a:lnTo>
                  <a:lnTo>
                    <a:pt x="17673" y="28020"/>
                  </a:lnTo>
                  <a:lnTo>
                    <a:pt x="24945" y="28020"/>
                  </a:lnTo>
                  <a:cubicBezTo>
                    <a:pt x="29827" y="28020"/>
                    <a:pt x="33782" y="24065"/>
                    <a:pt x="33782" y="19184"/>
                  </a:cubicBezTo>
                  <a:cubicBezTo>
                    <a:pt x="33782" y="14302"/>
                    <a:pt x="29827" y="10347"/>
                    <a:pt x="24945" y="10347"/>
                  </a:cubicBezTo>
                  <a:lnTo>
                    <a:pt x="12646" y="10347"/>
                  </a:lnTo>
                  <a:cubicBezTo>
                    <a:pt x="5673" y="10347"/>
                    <a:pt x="1" y="16019"/>
                    <a:pt x="1" y="22992"/>
                  </a:cubicBezTo>
                  <a:lnTo>
                    <a:pt x="1" y="829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7763383" y="2991584"/>
              <a:ext cx="88895" cy="71674"/>
            </a:xfrm>
            <a:custGeom>
              <a:rect b="b" l="l" r="r" t="t"/>
              <a:pathLst>
                <a:path extrusionOk="0" h="95566" w="118526">
                  <a:moveTo>
                    <a:pt x="1" y="82922"/>
                  </a:moveTo>
                  <a:cubicBezTo>
                    <a:pt x="1" y="89895"/>
                    <a:pt x="5673" y="95567"/>
                    <a:pt x="12646" y="95567"/>
                  </a:cubicBezTo>
                  <a:lnTo>
                    <a:pt x="72576" y="95567"/>
                  </a:lnTo>
                  <a:cubicBezTo>
                    <a:pt x="79549" y="95567"/>
                    <a:pt x="85221" y="89895"/>
                    <a:pt x="85221" y="82922"/>
                  </a:cubicBezTo>
                  <a:lnTo>
                    <a:pt x="85221" y="45803"/>
                  </a:lnTo>
                  <a:lnTo>
                    <a:pt x="115938" y="15085"/>
                  </a:lnTo>
                  <a:cubicBezTo>
                    <a:pt x="119389" y="11633"/>
                    <a:pt x="119389" y="6038"/>
                    <a:pt x="115938" y="2587"/>
                  </a:cubicBezTo>
                  <a:cubicBezTo>
                    <a:pt x="112486" y="-862"/>
                    <a:pt x="106892" y="-862"/>
                    <a:pt x="103441" y="2587"/>
                  </a:cubicBezTo>
                  <a:lnTo>
                    <a:pt x="85058" y="20970"/>
                  </a:lnTo>
                  <a:cubicBezTo>
                    <a:pt x="84087" y="14955"/>
                    <a:pt x="78860" y="10347"/>
                    <a:pt x="72575" y="10347"/>
                  </a:cubicBezTo>
                  <a:lnTo>
                    <a:pt x="12645" y="10347"/>
                  </a:lnTo>
                  <a:cubicBezTo>
                    <a:pt x="5672" y="10347"/>
                    <a:pt x="0" y="16019"/>
                    <a:pt x="0" y="22992"/>
                  </a:cubicBezTo>
                  <a:lnTo>
                    <a:pt x="0" y="82922"/>
                  </a:lnTo>
                  <a:close/>
                  <a:moveTo>
                    <a:pt x="17675" y="28019"/>
                  </a:moveTo>
                  <a:lnTo>
                    <a:pt x="67549" y="28019"/>
                  </a:lnTo>
                  <a:lnTo>
                    <a:pt x="67549" y="38481"/>
                  </a:lnTo>
                  <a:lnTo>
                    <a:pt x="55002" y="51029"/>
                  </a:lnTo>
                  <a:lnTo>
                    <a:pt x="43787" y="39813"/>
                  </a:lnTo>
                  <a:cubicBezTo>
                    <a:pt x="40335" y="36363"/>
                    <a:pt x="34741" y="36363"/>
                    <a:pt x="31290" y="39813"/>
                  </a:cubicBezTo>
                  <a:cubicBezTo>
                    <a:pt x="27839" y="43265"/>
                    <a:pt x="27839" y="48860"/>
                    <a:pt x="31290" y="52311"/>
                  </a:cubicBezTo>
                  <a:lnTo>
                    <a:pt x="48752" y="69773"/>
                  </a:lnTo>
                  <a:cubicBezTo>
                    <a:pt x="50410" y="71430"/>
                    <a:pt x="52657" y="72361"/>
                    <a:pt x="55002" y="72361"/>
                  </a:cubicBezTo>
                  <a:cubicBezTo>
                    <a:pt x="57346" y="72361"/>
                    <a:pt x="59592" y="71430"/>
                    <a:pt x="61251" y="69773"/>
                  </a:cubicBezTo>
                  <a:lnTo>
                    <a:pt x="67550" y="63474"/>
                  </a:lnTo>
                  <a:lnTo>
                    <a:pt x="67550" y="77891"/>
                  </a:lnTo>
                  <a:lnTo>
                    <a:pt x="17676" y="77891"/>
                  </a:lnTo>
                  <a:lnTo>
                    <a:pt x="17676" y="280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7850992" y="3011796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97615" y="17673"/>
                  </a:lnTo>
                  <a:cubicBezTo>
                    <a:pt x="102496" y="17673"/>
                    <a:pt x="106451" y="13718"/>
                    <a:pt x="106451" y="8837"/>
                  </a:cubicBezTo>
                  <a:cubicBezTo>
                    <a:pt x="106451" y="3955"/>
                    <a:pt x="102496" y="0"/>
                    <a:pt x="97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7850991" y="3037552"/>
              <a:ext cx="154184" cy="13255"/>
            </a:xfrm>
            <a:custGeom>
              <a:rect b="b" l="l" r="r" t="t"/>
              <a:pathLst>
                <a:path extrusionOk="0" h="17673" w="205578">
                  <a:moveTo>
                    <a:pt x="19674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79" y="13718"/>
                    <a:pt x="205579" y="8837"/>
                  </a:cubicBezTo>
                  <a:cubicBezTo>
                    <a:pt x="205579" y="3955"/>
                    <a:pt x="201623" y="0"/>
                    <a:pt x="196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855515" y="2741537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7"/>
                    <a:pt x="142963" y="8837"/>
                  </a:cubicBezTo>
                  <a:cubicBezTo>
                    <a:pt x="142963" y="3956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05821" y="2741537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7"/>
                    <a:pt x="51551" y="8837"/>
                  </a:cubicBezTo>
                  <a:cubicBezTo>
                    <a:pt x="51551" y="3956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19"/>
          <p:cNvSpPr txBox="1"/>
          <p:nvPr/>
        </p:nvSpPr>
        <p:spPr>
          <a:xfrm>
            <a:off x="931800" y="1188163"/>
            <a:ext cx="2223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5" name="Google Shape;435;p19"/>
          <p:cNvSpPr txBox="1"/>
          <p:nvPr/>
        </p:nvSpPr>
        <p:spPr>
          <a:xfrm>
            <a:off x="931825" y="1512385"/>
            <a:ext cx="22236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6" name="Google Shape;436;p19"/>
          <p:cNvSpPr txBox="1"/>
          <p:nvPr/>
        </p:nvSpPr>
        <p:spPr>
          <a:xfrm>
            <a:off x="931983" y="2760771"/>
            <a:ext cx="22236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7" name="Google Shape;437;p19"/>
          <p:cNvSpPr txBox="1"/>
          <p:nvPr/>
        </p:nvSpPr>
        <p:spPr>
          <a:xfrm>
            <a:off x="931961" y="2436525"/>
            <a:ext cx="2223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8" name="Google Shape;438;p19"/>
          <p:cNvSpPr txBox="1"/>
          <p:nvPr/>
        </p:nvSpPr>
        <p:spPr>
          <a:xfrm>
            <a:off x="6017476" y="3383211"/>
            <a:ext cx="22236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9" name="Google Shape;439;p19"/>
          <p:cNvSpPr txBox="1"/>
          <p:nvPr/>
        </p:nvSpPr>
        <p:spPr>
          <a:xfrm>
            <a:off x="6017457" y="3058988"/>
            <a:ext cx="2223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0" name="Google Shape;440;p19"/>
          <p:cNvSpPr txBox="1"/>
          <p:nvPr/>
        </p:nvSpPr>
        <p:spPr>
          <a:xfrm>
            <a:off x="931975" y="4009173"/>
            <a:ext cx="2223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1" name="Google Shape;441;p19"/>
          <p:cNvSpPr txBox="1"/>
          <p:nvPr/>
        </p:nvSpPr>
        <p:spPr>
          <a:xfrm>
            <a:off x="931951" y="3685938"/>
            <a:ext cx="2223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2" name="Google Shape;442;p19"/>
          <p:cNvSpPr txBox="1"/>
          <p:nvPr/>
        </p:nvSpPr>
        <p:spPr>
          <a:xfrm>
            <a:off x="6017505" y="2136540"/>
            <a:ext cx="2223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is composed of hydrogen and helium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3" name="Google Shape;443;p19"/>
          <p:cNvSpPr txBox="1"/>
          <p:nvPr/>
        </p:nvSpPr>
        <p:spPr>
          <a:xfrm>
            <a:off x="6017487" y="1812313"/>
            <a:ext cx="22236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44" name="Google Shape;444;p19"/>
          <p:cNvCxnSpPr>
            <a:stCxn id="365" idx="6"/>
            <a:endCxn id="368" idx="2"/>
          </p:cNvCxnSpPr>
          <p:nvPr/>
        </p:nvCxnSpPr>
        <p:spPr>
          <a:xfrm>
            <a:off x="4390446" y="1734076"/>
            <a:ext cx="420900" cy="619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45" name="Google Shape;445;p19"/>
          <p:cNvCxnSpPr>
            <a:stCxn id="368" idx="2"/>
            <a:endCxn id="388" idx="6"/>
          </p:cNvCxnSpPr>
          <p:nvPr/>
        </p:nvCxnSpPr>
        <p:spPr>
          <a:xfrm flipH="1">
            <a:off x="4390301" y="2353257"/>
            <a:ext cx="420900" cy="62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46" name="Google Shape;446;p19"/>
          <p:cNvCxnSpPr>
            <a:stCxn id="388" idx="6"/>
            <a:endCxn id="403" idx="2"/>
          </p:cNvCxnSpPr>
          <p:nvPr/>
        </p:nvCxnSpPr>
        <p:spPr>
          <a:xfrm>
            <a:off x="4390435" y="2982085"/>
            <a:ext cx="420900" cy="56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447" name="Google Shape;447;p19"/>
          <p:cNvCxnSpPr>
            <a:stCxn id="403" idx="2"/>
            <a:endCxn id="417" idx="6"/>
          </p:cNvCxnSpPr>
          <p:nvPr/>
        </p:nvCxnSpPr>
        <p:spPr>
          <a:xfrm flipH="1">
            <a:off x="4390293" y="3542896"/>
            <a:ext cx="420900" cy="68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Arrow Infographics</a:t>
            </a:r>
            <a:endParaRPr/>
          </a:p>
        </p:txBody>
      </p:sp>
      <p:sp>
        <p:nvSpPr>
          <p:cNvPr id="453" name="Google Shape;453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20"/>
          <p:cNvSpPr/>
          <p:nvPr/>
        </p:nvSpPr>
        <p:spPr>
          <a:xfrm>
            <a:off x="6444800" y="2261500"/>
            <a:ext cx="1814240" cy="1244500"/>
          </a:xfrm>
          <a:custGeom>
            <a:rect b="b" l="l" r="r" t="t"/>
            <a:pathLst>
              <a:path extrusionOk="0" h="2552821" w="3721517">
                <a:moveTo>
                  <a:pt x="3684844" y="1190838"/>
                </a:moveTo>
                <a:lnTo>
                  <a:pt x="2474608" y="32994"/>
                </a:lnTo>
                <a:cubicBezTo>
                  <a:pt x="2399514" y="-38607"/>
                  <a:pt x="2273776" y="13784"/>
                  <a:pt x="2273776" y="118566"/>
                </a:cubicBezTo>
                <a:lnTo>
                  <a:pt x="2273776" y="541188"/>
                </a:lnTo>
                <a:lnTo>
                  <a:pt x="155427" y="541188"/>
                </a:lnTo>
                <a:cubicBezTo>
                  <a:pt x="69855" y="541188"/>
                  <a:pt x="0" y="609297"/>
                  <a:pt x="0" y="694869"/>
                </a:cubicBezTo>
                <a:lnTo>
                  <a:pt x="0" y="1856206"/>
                </a:lnTo>
                <a:cubicBezTo>
                  <a:pt x="0" y="1941778"/>
                  <a:pt x="69855" y="2011633"/>
                  <a:pt x="155427" y="2011633"/>
                </a:cubicBezTo>
                <a:lnTo>
                  <a:pt x="2273776" y="2011633"/>
                </a:lnTo>
                <a:lnTo>
                  <a:pt x="2273776" y="2434255"/>
                </a:lnTo>
                <a:cubicBezTo>
                  <a:pt x="2273776" y="2539037"/>
                  <a:pt x="2399514" y="2591428"/>
                  <a:pt x="2474608" y="2519827"/>
                </a:cubicBezTo>
                <a:lnTo>
                  <a:pt x="3684844" y="1361983"/>
                </a:lnTo>
                <a:cubicBezTo>
                  <a:pt x="3733742" y="1314831"/>
                  <a:pt x="3733742" y="1236244"/>
                  <a:pt x="3684844" y="119083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0"/>
          <p:cNvSpPr/>
          <p:nvPr/>
        </p:nvSpPr>
        <p:spPr>
          <a:xfrm>
            <a:off x="5339550" y="2261500"/>
            <a:ext cx="1814240" cy="1244500"/>
          </a:xfrm>
          <a:custGeom>
            <a:rect b="b" l="l" r="r" t="t"/>
            <a:pathLst>
              <a:path extrusionOk="0" h="2552821" w="3721517">
                <a:moveTo>
                  <a:pt x="3684844" y="1190838"/>
                </a:moveTo>
                <a:lnTo>
                  <a:pt x="2474608" y="32994"/>
                </a:lnTo>
                <a:cubicBezTo>
                  <a:pt x="2399514" y="-38607"/>
                  <a:pt x="2273776" y="13784"/>
                  <a:pt x="2273776" y="118566"/>
                </a:cubicBezTo>
                <a:lnTo>
                  <a:pt x="2273776" y="541188"/>
                </a:lnTo>
                <a:lnTo>
                  <a:pt x="155427" y="541188"/>
                </a:lnTo>
                <a:cubicBezTo>
                  <a:pt x="69855" y="541188"/>
                  <a:pt x="0" y="609297"/>
                  <a:pt x="0" y="694869"/>
                </a:cubicBezTo>
                <a:lnTo>
                  <a:pt x="0" y="1856206"/>
                </a:lnTo>
                <a:cubicBezTo>
                  <a:pt x="0" y="1941778"/>
                  <a:pt x="69855" y="2011633"/>
                  <a:pt x="155427" y="2011633"/>
                </a:cubicBezTo>
                <a:lnTo>
                  <a:pt x="2273776" y="2011633"/>
                </a:lnTo>
                <a:lnTo>
                  <a:pt x="2273776" y="2434255"/>
                </a:lnTo>
                <a:cubicBezTo>
                  <a:pt x="2273776" y="2539037"/>
                  <a:pt x="2399514" y="2591428"/>
                  <a:pt x="2474608" y="2519827"/>
                </a:cubicBezTo>
                <a:lnTo>
                  <a:pt x="3684844" y="1361983"/>
                </a:lnTo>
                <a:cubicBezTo>
                  <a:pt x="3733742" y="1314831"/>
                  <a:pt x="3733742" y="1236244"/>
                  <a:pt x="3684844" y="11908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4225300" y="2308725"/>
            <a:ext cx="1814240" cy="1244500"/>
          </a:xfrm>
          <a:custGeom>
            <a:rect b="b" l="l" r="r" t="t"/>
            <a:pathLst>
              <a:path extrusionOk="0" h="2552821" w="3721517">
                <a:moveTo>
                  <a:pt x="3684844" y="1190838"/>
                </a:moveTo>
                <a:lnTo>
                  <a:pt x="2474608" y="32994"/>
                </a:lnTo>
                <a:cubicBezTo>
                  <a:pt x="2399514" y="-38607"/>
                  <a:pt x="2273776" y="13784"/>
                  <a:pt x="2273776" y="118566"/>
                </a:cubicBezTo>
                <a:lnTo>
                  <a:pt x="2273776" y="541188"/>
                </a:lnTo>
                <a:lnTo>
                  <a:pt x="155427" y="541188"/>
                </a:lnTo>
                <a:cubicBezTo>
                  <a:pt x="69855" y="541188"/>
                  <a:pt x="0" y="609297"/>
                  <a:pt x="0" y="694869"/>
                </a:cubicBezTo>
                <a:lnTo>
                  <a:pt x="0" y="1856206"/>
                </a:lnTo>
                <a:cubicBezTo>
                  <a:pt x="0" y="1941778"/>
                  <a:pt x="69855" y="2011633"/>
                  <a:pt x="155427" y="2011633"/>
                </a:cubicBezTo>
                <a:lnTo>
                  <a:pt x="2273776" y="2011633"/>
                </a:lnTo>
                <a:lnTo>
                  <a:pt x="2273776" y="2434255"/>
                </a:lnTo>
                <a:cubicBezTo>
                  <a:pt x="2273776" y="2539037"/>
                  <a:pt x="2399514" y="2591428"/>
                  <a:pt x="2474608" y="2519827"/>
                </a:cubicBezTo>
                <a:lnTo>
                  <a:pt x="3684844" y="1361983"/>
                </a:lnTo>
                <a:cubicBezTo>
                  <a:pt x="3733742" y="1314831"/>
                  <a:pt x="3733742" y="1236244"/>
                  <a:pt x="3684844" y="11908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0"/>
          <p:cNvSpPr/>
          <p:nvPr/>
        </p:nvSpPr>
        <p:spPr>
          <a:xfrm>
            <a:off x="3112250" y="2261500"/>
            <a:ext cx="1814240" cy="1244500"/>
          </a:xfrm>
          <a:custGeom>
            <a:rect b="b" l="l" r="r" t="t"/>
            <a:pathLst>
              <a:path extrusionOk="0" h="2552821" w="3721517">
                <a:moveTo>
                  <a:pt x="3684844" y="1190838"/>
                </a:moveTo>
                <a:lnTo>
                  <a:pt x="2474608" y="32994"/>
                </a:lnTo>
                <a:cubicBezTo>
                  <a:pt x="2399514" y="-38607"/>
                  <a:pt x="2273776" y="13784"/>
                  <a:pt x="2273776" y="118566"/>
                </a:cubicBezTo>
                <a:lnTo>
                  <a:pt x="2273776" y="541188"/>
                </a:lnTo>
                <a:lnTo>
                  <a:pt x="155427" y="541188"/>
                </a:lnTo>
                <a:cubicBezTo>
                  <a:pt x="69855" y="541188"/>
                  <a:pt x="0" y="609297"/>
                  <a:pt x="0" y="694869"/>
                </a:cubicBezTo>
                <a:lnTo>
                  <a:pt x="0" y="1856206"/>
                </a:lnTo>
                <a:cubicBezTo>
                  <a:pt x="0" y="1941778"/>
                  <a:pt x="69855" y="2011633"/>
                  <a:pt x="155427" y="2011633"/>
                </a:cubicBezTo>
                <a:lnTo>
                  <a:pt x="2273776" y="2011633"/>
                </a:lnTo>
                <a:lnTo>
                  <a:pt x="2273776" y="2434255"/>
                </a:lnTo>
                <a:cubicBezTo>
                  <a:pt x="2273776" y="2539037"/>
                  <a:pt x="2399514" y="2591428"/>
                  <a:pt x="2474608" y="2519827"/>
                </a:cubicBezTo>
                <a:lnTo>
                  <a:pt x="3684844" y="1361983"/>
                </a:lnTo>
                <a:cubicBezTo>
                  <a:pt x="3733742" y="1314831"/>
                  <a:pt x="3733742" y="1236244"/>
                  <a:pt x="3684844" y="11908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0"/>
          <p:cNvSpPr/>
          <p:nvPr/>
        </p:nvSpPr>
        <p:spPr>
          <a:xfrm>
            <a:off x="2005800" y="2261500"/>
            <a:ext cx="1814240" cy="1244500"/>
          </a:xfrm>
          <a:custGeom>
            <a:rect b="b" l="l" r="r" t="t"/>
            <a:pathLst>
              <a:path extrusionOk="0" h="2552821" w="3721517">
                <a:moveTo>
                  <a:pt x="3684844" y="1190838"/>
                </a:moveTo>
                <a:lnTo>
                  <a:pt x="2474608" y="32994"/>
                </a:lnTo>
                <a:cubicBezTo>
                  <a:pt x="2399514" y="-38607"/>
                  <a:pt x="2273776" y="13784"/>
                  <a:pt x="2273776" y="118566"/>
                </a:cubicBezTo>
                <a:lnTo>
                  <a:pt x="2273776" y="541188"/>
                </a:lnTo>
                <a:lnTo>
                  <a:pt x="155427" y="541188"/>
                </a:lnTo>
                <a:cubicBezTo>
                  <a:pt x="69855" y="541188"/>
                  <a:pt x="0" y="609297"/>
                  <a:pt x="0" y="694869"/>
                </a:cubicBezTo>
                <a:lnTo>
                  <a:pt x="0" y="1856206"/>
                </a:lnTo>
                <a:cubicBezTo>
                  <a:pt x="0" y="1941778"/>
                  <a:pt x="69855" y="2011633"/>
                  <a:pt x="155427" y="2011633"/>
                </a:cubicBezTo>
                <a:lnTo>
                  <a:pt x="2273776" y="2011633"/>
                </a:lnTo>
                <a:lnTo>
                  <a:pt x="2273776" y="2434255"/>
                </a:lnTo>
                <a:cubicBezTo>
                  <a:pt x="2273776" y="2539037"/>
                  <a:pt x="2399514" y="2591428"/>
                  <a:pt x="2474608" y="2519827"/>
                </a:cubicBezTo>
                <a:lnTo>
                  <a:pt x="3684844" y="1361983"/>
                </a:lnTo>
                <a:cubicBezTo>
                  <a:pt x="3733742" y="1314831"/>
                  <a:pt x="3733742" y="1236244"/>
                  <a:pt x="3684844" y="11908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0"/>
          <p:cNvSpPr/>
          <p:nvPr/>
        </p:nvSpPr>
        <p:spPr>
          <a:xfrm>
            <a:off x="884950" y="2261500"/>
            <a:ext cx="1814240" cy="1244500"/>
          </a:xfrm>
          <a:custGeom>
            <a:rect b="b" l="l" r="r" t="t"/>
            <a:pathLst>
              <a:path extrusionOk="0" h="2552821" w="3721517">
                <a:moveTo>
                  <a:pt x="3684844" y="1190838"/>
                </a:moveTo>
                <a:lnTo>
                  <a:pt x="2474608" y="32994"/>
                </a:lnTo>
                <a:cubicBezTo>
                  <a:pt x="2399514" y="-38607"/>
                  <a:pt x="2273776" y="13784"/>
                  <a:pt x="2273776" y="118566"/>
                </a:cubicBezTo>
                <a:lnTo>
                  <a:pt x="2273776" y="541188"/>
                </a:lnTo>
                <a:lnTo>
                  <a:pt x="155427" y="541188"/>
                </a:lnTo>
                <a:cubicBezTo>
                  <a:pt x="69855" y="541188"/>
                  <a:pt x="0" y="609297"/>
                  <a:pt x="0" y="694869"/>
                </a:cubicBezTo>
                <a:lnTo>
                  <a:pt x="0" y="1856206"/>
                </a:lnTo>
                <a:cubicBezTo>
                  <a:pt x="0" y="1941778"/>
                  <a:pt x="69855" y="2011633"/>
                  <a:pt x="155427" y="2011633"/>
                </a:cubicBezTo>
                <a:lnTo>
                  <a:pt x="2273776" y="2011633"/>
                </a:lnTo>
                <a:lnTo>
                  <a:pt x="2273776" y="2434255"/>
                </a:lnTo>
                <a:cubicBezTo>
                  <a:pt x="2273776" y="2539037"/>
                  <a:pt x="2399514" y="2591428"/>
                  <a:pt x="2474608" y="2519827"/>
                </a:cubicBezTo>
                <a:lnTo>
                  <a:pt x="3684844" y="1361983"/>
                </a:lnTo>
                <a:cubicBezTo>
                  <a:pt x="3733742" y="1314831"/>
                  <a:pt x="3733742" y="1236244"/>
                  <a:pt x="3684844" y="119083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3108820" y="129091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1" name="Google Shape;461;p20"/>
          <p:cNvSpPr txBox="1"/>
          <p:nvPr/>
        </p:nvSpPr>
        <p:spPr>
          <a:xfrm>
            <a:off x="3108792" y="111908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2" name="Google Shape;462;p20"/>
          <p:cNvSpPr txBox="1"/>
          <p:nvPr/>
        </p:nvSpPr>
        <p:spPr>
          <a:xfrm>
            <a:off x="4220755" y="3930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a high number of moons, like Jupiter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3" name="Google Shape;463;p20"/>
          <p:cNvSpPr txBox="1"/>
          <p:nvPr/>
        </p:nvSpPr>
        <p:spPr>
          <a:xfrm>
            <a:off x="4220757" y="37582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4" name="Google Shape;464;p20"/>
          <p:cNvSpPr txBox="1"/>
          <p:nvPr/>
        </p:nvSpPr>
        <p:spPr>
          <a:xfrm>
            <a:off x="5332690" y="129091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5" name="Google Shape;465;p20"/>
          <p:cNvSpPr txBox="1"/>
          <p:nvPr/>
        </p:nvSpPr>
        <p:spPr>
          <a:xfrm>
            <a:off x="5332722" y="111908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6" name="Google Shape;466;p20"/>
          <p:cNvSpPr txBox="1"/>
          <p:nvPr/>
        </p:nvSpPr>
        <p:spPr>
          <a:xfrm>
            <a:off x="884862" y="111908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7" name="Google Shape;467;p20"/>
          <p:cNvSpPr txBox="1"/>
          <p:nvPr/>
        </p:nvSpPr>
        <p:spPr>
          <a:xfrm>
            <a:off x="884950" y="129091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1996885" y="3930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9" name="Google Shape;469;p20"/>
          <p:cNvSpPr txBox="1"/>
          <p:nvPr/>
        </p:nvSpPr>
        <p:spPr>
          <a:xfrm>
            <a:off x="1996827" y="37582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0" name="Google Shape;470;p20"/>
          <p:cNvSpPr txBox="1"/>
          <p:nvPr/>
        </p:nvSpPr>
        <p:spPr>
          <a:xfrm>
            <a:off x="6444625" y="3930038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1" name="Google Shape;471;p20"/>
          <p:cNvSpPr txBox="1"/>
          <p:nvPr/>
        </p:nvSpPr>
        <p:spPr>
          <a:xfrm>
            <a:off x="6444687" y="3758213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472" name="Google Shape;472;p20"/>
          <p:cNvGrpSpPr/>
          <p:nvPr/>
        </p:nvGrpSpPr>
        <p:grpSpPr>
          <a:xfrm>
            <a:off x="2133383" y="2762917"/>
            <a:ext cx="267661" cy="241870"/>
            <a:chOff x="6924697" y="2696541"/>
            <a:chExt cx="452436" cy="408841"/>
          </a:xfrm>
        </p:grpSpPr>
        <p:sp>
          <p:nvSpPr>
            <p:cNvPr id="473" name="Google Shape;473;p20"/>
            <p:cNvSpPr/>
            <p:nvPr/>
          </p:nvSpPr>
          <p:spPr>
            <a:xfrm>
              <a:off x="6955633" y="2734356"/>
              <a:ext cx="140791" cy="80932"/>
            </a:xfrm>
            <a:custGeom>
              <a:rect b="b" l="l" r="r" t="t"/>
              <a:pathLst>
                <a:path extrusionOk="0" h="107909" w="187721">
                  <a:moveTo>
                    <a:pt x="17673" y="8837"/>
                  </a:move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99073"/>
                  </a:lnTo>
                  <a:cubicBezTo>
                    <a:pt x="0" y="103955"/>
                    <a:pt x="3955" y="107910"/>
                    <a:pt x="8837" y="107910"/>
                  </a:cubicBezTo>
                  <a:lnTo>
                    <a:pt x="178885" y="107910"/>
                  </a:lnTo>
                  <a:cubicBezTo>
                    <a:pt x="183766" y="107910"/>
                    <a:pt x="187722" y="103955"/>
                    <a:pt x="187722" y="99073"/>
                  </a:cubicBezTo>
                  <a:cubicBezTo>
                    <a:pt x="187722" y="94192"/>
                    <a:pt x="183766" y="90237"/>
                    <a:pt x="178885" y="90237"/>
                  </a:cubicBezTo>
                  <a:lnTo>
                    <a:pt x="17673" y="902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6980991" y="2761677"/>
              <a:ext cx="13255" cy="27915"/>
            </a:xfrm>
            <a:custGeom>
              <a:rect b="b" l="l" r="r" t="t"/>
              <a:pathLst>
                <a:path extrusionOk="0" h="37220" w="17673">
                  <a:moveTo>
                    <a:pt x="17673" y="28383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8383"/>
                  </a:lnTo>
                  <a:cubicBezTo>
                    <a:pt x="0" y="33265"/>
                    <a:pt x="3955" y="37220"/>
                    <a:pt x="8837" y="37220"/>
                  </a:cubicBezTo>
                  <a:cubicBezTo>
                    <a:pt x="13718" y="37220"/>
                    <a:pt x="17673" y="33264"/>
                    <a:pt x="17673" y="28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7008255" y="2745000"/>
              <a:ext cx="13255" cy="44592"/>
            </a:xfrm>
            <a:custGeom>
              <a:rect b="b" l="l" r="r" t="t"/>
              <a:pathLst>
                <a:path extrusionOk="0" h="59456" w="17673">
                  <a:moveTo>
                    <a:pt x="17673" y="50620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50620"/>
                  </a:lnTo>
                  <a:cubicBezTo>
                    <a:pt x="0" y="55501"/>
                    <a:pt x="3955" y="59457"/>
                    <a:pt x="8837" y="59457"/>
                  </a:cubicBezTo>
                  <a:cubicBezTo>
                    <a:pt x="13718" y="59457"/>
                    <a:pt x="17673" y="55500"/>
                    <a:pt x="17673" y="50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7035517" y="2753338"/>
              <a:ext cx="13255" cy="36253"/>
            </a:xfrm>
            <a:custGeom>
              <a:rect b="b" l="l" r="r" t="t"/>
              <a:pathLst>
                <a:path extrusionOk="0" h="48337" w="17673">
                  <a:moveTo>
                    <a:pt x="17673" y="39502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39501"/>
                  </a:lnTo>
                  <a:cubicBezTo>
                    <a:pt x="0" y="44382"/>
                    <a:pt x="3955" y="48338"/>
                    <a:pt x="8837" y="48338"/>
                  </a:cubicBezTo>
                  <a:cubicBezTo>
                    <a:pt x="13718" y="48338"/>
                    <a:pt x="17673" y="44382"/>
                    <a:pt x="17673" y="3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7062780" y="2728323"/>
              <a:ext cx="13255" cy="61270"/>
            </a:xfrm>
            <a:custGeom>
              <a:rect b="b" l="l" r="r" t="t"/>
              <a:pathLst>
                <a:path extrusionOk="0" h="81693" w="17673">
                  <a:moveTo>
                    <a:pt x="17673" y="72857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72857"/>
                  </a:lnTo>
                  <a:cubicBezTo>
                    <a:pt x="0" y="77738"/>
                    <a:pt x="3955" y="81693"/>
                    <a:pt x="8837" y="81693"/>
                  </a:cubicBezTo>
                  <a:cubicBezTo>
                    <a:pt x="13718" y="81693"/>
                    <a:pt x="17673" y="77737"/>
                    <a:pt x="17673" y="72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7090260" y="2895150"/>
              <a:ext cx="121308" cy="13255"/>
            </a:xfrm>
            <a:custGeom>
              <a:rect b="b" l="l" r="r" t="t"/>
              <a:pathLst>
                <a:path extrusionOk="0" h="17673" w="161744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152907" y="17673"/>
                  </a:lnTo>
                  <a:cubicBezTo>
                    <a:pt x="157789" y="17673"/>
                    <a:pt x="161744" y="13718"/>
                    <a:pt x="161744" y="8837"/>
                  </a:cubicBezTo>
                  <a:cubicBezTo>
                    <a:pt x="161744" y="3955"/>
                    <a:pt x="157789" y="0"/>
                    <a:pt x="152907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7232436" y="2727327"/>
              <a:ext cx="85513" cy="98018"/>
            </a:xfrm>
            <a:custGeom>
              <a:rect b="b" l="l" r="r" t="t"/>
              <a:pathLst>
                <a:path extrusionOk="0" h="130691" w="114018">
                  <a:moveTo>
                    <a:pt x="35530" y="8835"/>
                  </a:moveTo>
                  <a:lnTo>
                    <a:pt x="35530" y="26167"/>
                  </a:lnTo>
                  <a:cubicBezTo>
                    <a:pt x="15285" y="30276"/>
                    <a:pt x="0" y="48212"/>
                    <a:pt x="0" y="69652"/>
                  </a:cubicBezTo>
                  <a:cubicBezTo>
                    <a:pt x="0" y="94118"/>
                    <a:pt x="19904" y="114020"/>
                    <a:pt x="44367" y="114020"/>
                  </a:cubicBezTo>
                  <a:cubicBezTo>
                    <a:pt x="49405" y="114020"/>
                    <a:pt x="54383" y="113164"/>
                    <a:pt x="59089" y="111509"/>
                  </a:cubicBezTo>
                  <a:lnTo>
                    <a:pt x="67981" y="126388"/>
                  </a:lnTo>
                  <a:cubicBezTo>
                    <a:pt x="69184" y="128399"/>
                    <a:pt x="71135" y="129851"/>
                    <a:pt x="73407" y="130423"/>
                  </a:cubicBezTo>
                  <a:cubicBezTo>
                    <a:pt x="75669" y="130995"/>
                    <a:pt x="78084" y="130645"/>
                    <a:pt x="80099" y="129440"/>
                  </a:cubicBezTo>
                  <a:cubicBezTo>
                    <a:pt x="101022" y="116936"/>
                    <a:pt x="114019" y="94026"/>
                    <a:pt x="114019" y="69652"/>
                  </a:cubicBezTo>
                  <a:cubicBezTo>
                    <a:pt x="114019" y="31245"/>
                    <a:pt x="82772" y="0"/>
                    <a:pt x="44367" y="0"/>
                  </a:cubicBezTo>
                  <a:cubicBezTo>
                    <a:pt x="39487" y="-1"/>
                    <a:pt x="35530" y="3954"/>
                    <a:pt x="35530" y="8835"/>
                  </a:cubicBezTo>
                  <a:close/>
                  <a:moveTo>
                    <a:pt x="49704" y="95808"/>
                  </a:moveTo>
                  <a:cubicBezTo>
                    <a:pt x="47957" y="96164"/>
                    <a:pt x="46169" y="96346"/>
                    <a:pt x="44367" y="96346"/>
                  </a:cubicBezTo>
                  <a:cubicBezTo>
                    <a:pt x="29648" y="96346"/>
                    <a:pt x="17673" y="84370"/>
                    <a:pt x="17673" y="69651"/>
                  </a:cubicBezTo>
                  <a:cubicBezTo>
                    <a:pt x="17673" y="58027"/>
                    <a:pt x="25142" y="48114"/>
                    <a:pt x="35530" y="44458"/>
                  </a:cubicBezTo>
                  <a:lnTo>
                    <a:pt x="35530" y="69651"/>
                  </a:lnTo>
                  <a:cubicBezTo>
                    <a:pt x="35530" y="71246"/>
                    <a:pt x="35963" y="72814"/>
                    <a:pt x="36782" y="74184"/>
                  </a:cubicBezTo>
                  <a:close/>
                  <a:moveTo>
                    <a:pt x="53204" y="18424"/>
                  </a:moveTo>
                  <a:cubicBezTo>
                    <a:pt x="77670" y="22632"/>
                    <a:pt x="96346" y="44002"/>
                    <a:pt x="96346" y="69652"/>
                  </a:cubicBezTo>
                  <a:cubicBezTo>
                    <a:pt x="96346" y="84856"/>
                    <a:pt x="89567" y="99298"/>
                    <a:pt x="78225" y="109079"/>
                  </a:cubicBezTo>
                  <a:lnTo>
                    <a:pt x="53204" y="67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6924697" y="2696541"/>
              <a:ext cx="452436" cy="408841"/>
            </a:xfrm>
            <a:custGeom>
              <a:rect b="b" l="l" r="r" t="t"/>
              <a:pathLst>
                <a:path extrusionOk="0" h="545121" w="603248">
                  <a:moveTo>
                    <a:pt x="594412" y="75739"/>
                  </a:moveTo>
                  <a:cubicBezTo>
                    <a:pt x="599294" y="75739"/>
                    <a:pt x="603249" y="71783"/>
                    <a:pt x="603249" y="66902"/>
                  </a:cubicBezTo>
                  <a:lnTo>
                    <a:pt x="603249" y="23159"/>
                  </a:lnTo>
                  <a:cubicBezTo>
                    <a:pt x="603249" y="10388"/>
                    <a:pt x="592860" y="0"/>
                    <a:pt x="580090" y="0"/>
                  </a:cubicBezTo>
                  <a:lnTo>
                    <a:pt x="354567" y="0"/>
                  </a:lnTo>
                  <a:cubicBezTo>
                    <a:pt x="341797" y="0"/>
                    <a:pt x="331407" y="10388"/>
                    <a:pt x="331407" y="23159"/>
                  </a:cubicBezTo>
                  <a:lnTo>
                    <a:pt x="331407" y="192036"/>
                  </a:lnTo>
                  <a:lnTo>
                    <a:pt x="271843" y="192036"/>
                  </a:lnTo>
                  <a:lnTo>
                    <a:pt x="271843" y="23159"/>
                  </a:lnTo>
                  <a:cubicBezTo>
                    <a:pt x="271843" y="10388"/>
                    <a:pt x="261454" y="0"/>
                    <a:pt x="248683" y="0"/>
                  </a:cubicBezTo>
                  <a:lnTo>
                    <a:pt x="119228" y="0"/>
                  </a:lnTo>
                  <a:cubicBezTo>
                    <a:pt x="114347" y="0"/>
                    <a:pt x="110391" y="3955"/>
                    <a:pt x="110391" y="8837"/>
                  </a:cubicBezTo>
                  <a:cubicBezTo>
                    <a:pt x="110391" y="13718"/>
                    <a:pt x="114347" y="17673"/>
                    <a:pt x="119228" y="17673"/>
                  </a:cubicBezTo>
                  <a:lnTo>
                    <a:pt x="248682" y="17673"/>
                  </a:lnTo>
                  <a:cubicBezTo>
                    <a:pt x="251707" y="17673"/>
                    <a:pt x="254169" y="20135"/>
                    <a:pt x="254169" y="23159"/>
                  </a:cubicBezTo>
                  <a:lnTo>
                    <a:pt x="254169" y="192036"/>
                  </a:lnTo>
                  <a:lnTo>
                    <a:pt x="97569" y="192036"/>
                  </a:lnTo>
                  <a:cubicBezTo>
                    <a:pt x="78014" y="192036"/>
                    <a:pt x="62104" y="207946"/>
                    <a:pt x="62104" y="227501"/>
                  </a:cubicBezTo>
                  <a:lnTo>
                    <a:pt x="62104" y="311943"/>
                  </a:lnTo>
                  <a:lnTo>
                    <a:pt x="23159" y="311943"/>
                  </a:lnTo>
                  <a:cubicBezTo>
                    <a:pt x="20135" y="311943"/>
                    <a:pt x="17673" y="309481"/>
                    <a:pt x="17673" y="306456"/>
                  </a:cubicBezTo>
                  <a:lnTo>
                    <a:pt x="17673" y="23159"/>
                  </a:lnTo>
                  <a:cubicBezTo>
                    <a:pt x="17673" y="20135"/>
                    <a:pt x="20135" y="17673"/>
                    <a:pt x="23159" y="17673"/>
                  </a:cubicBezTo>
                  <a:lnTo>
                    <a:pt x="83897" y="17673"/>
                  </a:lnTo>
                  <a:cubicBezTo>
                    <a:pt x="88778" y="17673"/>
                    <a:pt x="92733" y="13718"/>
                    <a:pt x="92733" y="8837"/>
                  </a:cubicBezTo>
                  <a:cubicBezTo>
                    <a:pt x="92733" y="3955"/>
                    <a:pt x="88778" y="0"/>
                    <a:pt x="83897" y="0"/>
                  </a:cubicBezTo>
                  <a:lnTo>
                    <a:pt x="23159" y="0"/>
                  </a:lnTo>
                  <a:cubicBezTo>
                    <a:pt x="10388" y="0"/>
                    <a:pt x="0" y="10388"/>
                    <a:pt x="0" y="23159"/>
                  </a:cubicBezTo>
                  <a:lnTo>
                    <a:pt x="0" y="306455"/>
                  </a:lnTo>
                  <a:cubicBezTo>
                    <a:pt x="0" y="319225"/>
                    <a:pt x="10388" y="329615"/>
                    <a:pt x="23159" y="329615"/>
                  </a:cubicBezTo>
                  <a:lnTo>
                    <a:pt x="62104" y="329615"/>
                  </a:lnTo>
                  <a:lnTo>
                    <a:pt x="62104" y="509656"/>
                  </a:lnTo>
                  <a:cubicBezTo>
                    <a:pt x="62104" y="529211"/>
                    <a:pt x="78014" y="545120"/>
                    <a:pt x="97569" y="545120"/>
                  </a:cubicBezTo>
                  <a:lnTo>
                    <a:pt x="138931" y="545120"/>
                  </a:lnTo>
                  <a:cubicBezTo>
                    <a:pt x="143813" y="545120"/>
                    <a:pt x="147768" y="541165"/>
                    <a:pt x="147768" y="536283"/>
                  </a:cubicBezTo>
                  <a:cubicBezTo>
                    <a:pt x="147768" y="531402"/>
                    <a:pt x="143813" y="527447"/>
                    <a:pt x="138931" y="527447"/>
                  </a:cubicBezTo>
                  <a:lnTo>
                    <a:pt x="97569" y="527447"/>
                  </a:lnTo>
                  <a:cubicBezTo>
                    <a:pt x="87759" y="527447"/>
                    <a:pt x="79777" y="519467"/>
                    <a:pt x="79777" y="509656"/>
                  </a:cubicBezTo>
                  <a:lnTo>
                    <a:pt x="79777" y="289929"/>
                  </a:lnTo>
                  <a:lnTo>
                    <a:pt x="108148" y="345559"/>
                  </a:lnTo>
                  <a:cubicBezTo>
                    <a:pt x="117058" y="363030"/>
                    <a:pt x="134778" y="373884"/>
                    <a:pt x="154390" y="373884"/>
                  </a:cubicBezTo>
                  <a:lnTo>
                    <a:pt x="269346" y="373884"/>
                  </a:lnTo>
                  <a:lnTo>
                    <a:pt x="269346" y="392764"/>
                  </a:lnTo>
                  <a:cubicBezTo>
                    <a:pt x="269346" y="403564"/>
                    <a:pt x="278132" y="412350"/>
                    <a:pt x="288932" y="412350"/>
                  </a:cubicBezTo>
                  <a:lnTo>
                    <a:pt x="314316" y="412350"/>
                  </a:lnTo>
                  <a:cubicBezTo>
                    <a:pt x="325115" y="412350"/>
                    <a:pt x="333901" y="403564"/>
                    <a:pt x="333901" y="392764"/>
                  </a:cubicBezTo>
                  <a:lnTo>
                    <a:pt x="333901" y="373884"/>
                  </a:lnTo>
                  <a:lnTo>
                    <a:pt x="448857" y="373884"/>
                  </a:lnTo>
                  <a:cubicBezTo>
                    <a:pt x="468470" y="373884"/>
                    <a:pt x="486190" y="363030"/>
                    <a:pt x="495100" y="345559"/>
                  </a:cubicBezTo>
                  <a:lnTo>
                    <a:pt x="523470" y="289929"/>
                  </a:lnTo>
                  <a:lnTo>
                    <a:pt x="523470" y="509657"/>
                  </a:lnTo>
                  <a:cubicBezTo>
                    <a:pt x="523470" y="519467"/>
                    <a:pt x="515490" y="527448"/>
                    <a:pt x="505679" y="527448"/>
                  </a:cubicBezTo>
                  <a:lnTo>
                    <a:pt x="174263" y="527448"/>
                  </a:lnTo>
                  <a:cubicBezTo>
                    <a:pt x="169381" y="527448"/>
                    <a:pt x="165426" y="531403"/>
                    <a:pt x="165426" y="536285"/>
                  </a:cubicBezTo>
                  <a:cubicBezTo>
                    <a:pt x="165426" y="541166"/>
                    <a:pt x="169381" y="545121"/>
                    <a:pt x="174263" y="545121"/>
                  </a:cubicBezTo>
                  <a:lnTo>
                    <a:pt x="505680" y="545121"/>
                  </a:lnTo>
                  <a:cubicBezTo>
                    <a:pt x="525235" y="545121"/>
                    <a:pt x="541145" y="529212"/>
                    <a:pt x="541145" y="509657"/>
                  </a:cubicBezTo>
                  <a:lnTo>
                    <a:pt x="541145" y="329616"/>
                  </a:lnTo>
                  <a:lnTo>
                    <a:pt x="580090" y="329616"/>
                  </a:lnTo>
                  <a:cubicBezTo>
                    <a:pt x="592860" y="329616"/>
                    <a:pt x="603249" y="319226"/>
                    <a:pt x="603249" y="306456"/>
                  </a:cubicBezTo>
                  <a:lnTo>
                    <a:pt x="603249" y="102233"/>
                  </a:lnTo>
                  <a:cubicBezTo>
                    <a:pt x="603249" y="97352"/>
                    <a:pt x="599294" y="93397"/>
                    <a:pt x="594412" y="93397"/>
                  </a:cubicBezTo>
                  <a:cubicBezTo>
                    <a:pt x="589531" y="93397"/>
                    <a:pt x="585576" y="97352"/>
                    <a:pt x="585576" y="102233"/>
                  </a:cubicBezTo>
                  <a:lnTo>
                    <a:pt x="585576" y="306456"/>
                  </a:lnTo>
                  <a:cubicBezTo>
                    <a:pt x="585576" y="309481"/>
                    <a:pt x="583114" y="311943"/>
                    <a:pt x="580090" y="311943"/>
                  </a:cubicBezTo>
                  <a:lnTo>
                    <a:pt x="541145" y="311943"/>
                  </a:lnTo>
                  <a:cubicBezTo>
                    <a:pt x="541145" y="283409"/>
                    <a:pt x="541145" y="253773"/>
                    <a:pt x="541145" y="227501"/>
                  </a:cubicBezTo>
                  <a:cubicBezTo>
                    <a:pt x="541145" y="207946"/>
                    <a:pt x="525235" y="192036"/>
                    <a:pt x="505680" y="192036"/>
                  </a:cubicBezTo>
                  <a:lnTo>
                    <a:pt x="349079" y="192036"/>
                  </a:lnTo>
                  <a:lnTo>
                    <a:pt x="349079" y="23159"/>
                  </a:lnTo>
                  <a:cubicBezTo>
                    <a:pt x="349079" y="20135"/>
                    <a:pt x="351540" y="17673"/>
                    <a:pt x="354566" y="17673"/>
                  </a:cubicBezTo>
                  <a:lnTo>
                    <a:pt x="580089" y="17673"/>
                  </a:lnTo>
                  <a:cubicBezTo>
                    <a:pt x="583113" y="17673"/>
                    <a:pt x="585574" y="20135"/>
                    <a:pt x="585574" y="23159"/>
                  </a:cubicBezTo>
                  <a:lnTo>
                    <a:pt x="585574" y="66902"/>
                  </a:lnTo>
                  <a:cubicBezTo>
                    <a:pt x="585576" y="71783"/>
                    <a:pt x="589531" y="75739"/>
                    <a:pt x="594412" y="75739"/>
                  </a:cubicBezTo>
                  <a:close/>
                  <a:moveTo>
                    <a:pt x="316229" y="392764"/>
                  </a:moveTo>
                  <a:cubicBezTo>
                    <a:pt x="316229" y="393819"/>
                    <a:pt x="315370" y="394676"/>
                    <a:pt x="314317" y="394676"/>
                  </a:cubicBezTo>
                  <a:lnTo>
                    <a:pt x="288933" y="394676"/>
                  </a:lnTo>
                  <a:cubicBezTo>
                    <a:pt x="287879" y="394676"/>
                    <a:pt x="287021" y="393817"/>
                    <a:pt x="287021" y="392764"/>
                  </a:cubicBezTo>
                  <a:lnTo>
                    <a:pt x="287021" y="345375"/>
                  </a:lnTo>
                  <a:cubicBezTo>
                    <a:pt x="287021" y="344320"/>
                    <a:pt x="287880" y="343463"/>
                    <a:pt x="288933" y="343463"/>
                  </a:cubicBezTo>
                  <a:lnTo>
                    <a:pt x="314317" y="343463"/>
                  </a:lnTo>
                  <a:cubicBezTo>
                    <a:pt x="315371" y="343463"/>
                    <a:pt x="316229" y="344321"/>
                    <a:pt x="316229" y="345375"/>
                  </a:cubicBezTo>
                  <a:close/>
                  <a:moveTo>
                    <a:pt x="523471" y="227501"/>
                  </a:moveTo>
                  <a:lnTo>
                    <a:pt x="523471" y="251026"/>
                  </a:lnTo>
                  <a:lnTo>
                    <a:pt x="479356" y="337530"/>
                  </a:lnTo>
                  <a:cubicBezTo>
                    <a:pt x="473481" y="349053"/>
                    <a:pt x="461794" y="356211"/>
                    <a:pt x="448858" y="356211"/>
                  </a:cubicBezTo>
                  <a:lnTo>
                    <a:pt x="333902" y="356211"/>
                  </a:lnTo>
                  <a:lnTo>
                    <a:pt x="333902" y="345376"/>
                  </a:lnTo>
                  <a:cubicBezTo>
                    <a:pt x="333902" y="334576"/>
                    <a:pt x="325116" y="325790"/>
                    <a:pt x="314317" y="325790"/>
                  </a:cubicBezTo>
                  <a:lnTo>
                    <a:pt x="288933" y="325790"/>
                  </a:lnTo>
                  <a:cubicBezTo>
                    <a:pt x="278134" y="325790"/>
                    <a:pt x="269348" y="334576"/>
                    <a:pt x="269348" y="345376"/>
                  </a:cubicBezTo>
                  <a:lnTo>
                    <a:pt x="269348" y="356211"/>
                  </a:lnTo>
                  <a:lnTo>
                    <a:pt x="154391" y="356211"/>
                  </a:lnTo>
                  <a:cubicBezTo>
                    <a:pt x="141455" y="356211"/>
                    <a:pt x="129771" y="349053"/>
                    <a:pt x="123894" y="337530"/>
                  </a:cubicBezTo>
                  <a:lnTo>
                    <a:pt x="79777" y="251026"/>
                  </a:lnTo>
                  <a:lnTo>
                    <a:pt x="79777" y="227501"/>
                  </a:lnTo>
                  <a:cubicBezTo>
                    <a:pt x="79777" y="217691"/>
                    <a:pt x="87758" y="209710"/>
                    <a:pt x="97569" y="209710"/>
                  </a:cubicBezTo>
                  <a:lnTo>
                    <a:pt x="505681" y="209710"/>
                  </a:lnTo>
                  <a:cubicBezTo>
                    <a:pt x="515491" y="209710"/>
                    <a:pt x="523471" y="217691"/>
                    <a:pt x="523471" y="227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1" name="Google Shape;481;p20"/>
          <p:cNvSpPr/>
          <p:nvPr/>
        </p:nvSpPr>
        <p:spPr>
          <a:xfrm>
            <a:off x="2017799" y="2644349"/>
            <a:ext cx="478800" cy="4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2005812" y="2721600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3" name="Google Shape;483;p20"/>
          <p:cNvSpPr/>
          <p:nvPr/>
        </p:nvSpPr>
        <p:spPr>
          <a:xfrm>
            <a:off x="3127562" y="2644349"/>
            <a:ext cx="478800" cy="4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20"/>
          <p:cNvSpPr txBox="1"/>
          <p:nvPr/>
        </p:nvSpPr>
        <p:spPr>
          <a:xfrm>
            <a:off x="3115562" y="2721600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5" name="Google Shape;485;p20"/>
          <p:cNvSpPr/>
          <p:nvPr/>
        </p:nvSpPr>
        <p:spPr>
          <a:xfrm>
            <a:off x="4239562" y="2644349"/>
            <a:ext cx="478800" cy="4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6" name="Google Shape;486;p20"/>
          <p:cNvSpPr txBox="1"/>
          <p:nvPr/>
        </p:nvSpPr>
        <p:spPr>
          <a:xfrm>
            <a:off x="4227562" y="2721600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7" name="Google Shape;487;p20"/>
          <p:cNvSpPr/>
          <p:nvPr/>
        </p:nvSpPr>
        <p:spPr>
          <a:xfrm>
            <a:off x="5348187" y="2644349"/>
            <a:ext cx="478800" cy="4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8" name="Google Shape;488;p20"/>
          <p:cNvSpPr/>
          <p:nvPr/>
        </p:nvSpPr>
        <p:spPr>
          <a:xfrm>
            <a:off x="6456812" y="2644349"/>
            <a:ext cx="478800" cy="4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9" name="Google Shape;489;p20"/>
          <p:cNvSpPr/>
          <p:nvPr/>
        </p:nvSpPr>
        <p:spPr>
          <a:xfrm>
            <a:off x="7578856" y="2644349"/>
            <a:ext cx="478800" cy="47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0" name="Google Shape;490;p20"/>
          <p:cNvSpPr txBox="1"/>
          <p:nvPr/>
        </p:nvSpPr>
        <p:spPr>
          <a:xfrm>
            <a:off x="5336187" y="2721600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1" name="Google Shape;491;p20"/>
          <p:cNvSpPr txBox="1"/>
          <p:nvPr/>
        </p:nvSpPr>
        <p:spPr>
          <a:xfrm>
            <a:off x="6444812" y="2721600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2" name="Google Shape;492;p20"/>
          <p:cNvSpPr txBox="1"/>
          <p:nvPr/>
        </p:nvSpPr>
        <p:spPr>
          <a:xfrm>
            <a:off x="7566856" y="2721600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06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3" name="Google Shape;493;p20"/>
          <p:cNvSpPr/>
          <p:nvPr/>
        </p:nvSpPr>
        <p:spPr>
          <a:xfrm>
            <a:off x="1708800" y="2524975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4" name="Google Shape;494;p20"/>
          <p:cNvSpPr/>
          <p:nvPr/>
        </p:nvSpPr>
        <p:spPr>
          <a:xfrm>
            <a:off x="2820777" y="3074650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5" name="Google Shape;495;p20"/>
          <p:cNvSpPr/>
          <p:nvPr/>
        </p:nvSpPr>
        <p:spPr>
          <a:xfrm>
            <a:off x="3936163" y="2524875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6" name="Google Shape;496;p20"/>
          <p:cNvSpPr/>
          <p:nvPr/>
        </p:nvSpPr>
        <p:spPr>
          <a:xfrm>
            <a:off x="5049125" y="3123150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7" name="Google Shape;497;p20"/>
          <p:cNvSpPr/>
          <p:nvPr/>
        </p:nvSpPr>
        <p:spPr>
          <a:xfrm>
            <a:off x="6156640" y="2524975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8" name="Google Shape;498;p20"/>
          <p:cNvSpPr/>
          <p:nvPr/>
        </p:nvSpPr>
        <p:spPr>
          <a:xfrm>
            <a:off x="7268637" y="3074550"/>
            <a:ext cx="166500" cy="166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99" name="Google Shape;499;p20"/>
          <p:cNvCxnSpPr>
            <a:stCxn id="493" idx="0"/>
            <a:endCxn id="467" idx="2"/>
          </p:cNvCxnSpPr>
          <p:nvPr/>
        </p:nvCxnSpPr>
        <p:spPr>
          <a:xfrm rot="10800000">
            <a:off x="1792050" y="2056375"/>
            <a:ext cx="0" cy="46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00" name="Google Shape;500;p20"/>
          <p:cNvCxnSpPr>
            <a:stCxn id="494" idx="4"/>
            <a:endCxn id="469" idx="0"/>
          </p:cNvCxnSpPr>
          <p:nvPr/>
        </p:nvCxnSpPr>
        <p:spPr>
          <a:xfrm>
            <a:off x="2904027" y="3241150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01" name="Google Shape;501;p20"/>
          <p:cNvCxnSpPr>
            <a:stCxn id="495" idx="0"/>
            <a:endCxn id="460" idx="2"/>
          </p:cNvCxnSpPr>
          <p:nvPr/>
        </p:nvCxnSpPr>
        <p:spPr>
          <a:xfrm rot="10800000">
            <a:off x="4016113" y="2056575"/>
            <a:ext cx="3300" cy="46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02" name="Google Shape;502;p20"/>
          <p:cNvCxnSpPr>
            <a:stCxn id="496" idx="4"/>
            <a:endCxn id="463" idx="0"/>
          </p:cNvCxnSpPr>
          <p:nvPr/>
        </p:nvCxnSpPr>
        <p:spPr>
          <a:xfrm flipH="1">
            <a:off x="5127875" y="3289650"/>
            <a:ext cx="4500" cy="46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03" name="Google Shape;503;p20"/>
          <p:cNvCxnSpPr>
            <a:stCxn id="497" idx="0"/>
            <a:endCxn id="464" idx="2"/>
          </p:cNvCxnSpPr>
          <p:nvPr/>
        </p:nvCxnSpPr>
        <p:spPr>
          <a:xfrm rot="10800000">
            <a:off x="6239890" y="2056375"/>
            <a:ext cx="0" cy="46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504" name="Google Shape;504;p20"/>
          <p:cNvCxnSpPr>
            <a:stCxn id="498" idx="4"/>
            <a:endCxn id="471" idx="0"/>
          </p:cNvCxnSpPr>
          <p:nvPr/>
        </p:nvCxnSpPr>
        <p:spPr>
          <a:xfrm>
            <a:off x="7351887" y="3241050"/>
            <a:ext cx="0" cy="51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Arrow Infographics</a:t>
            </a:r>
            <a:endParaRPr/>
          </a:p>
        </p:txBody>
      </p:sp>
      <p:sp>
        <p:nvSpPr>
          <p:cNvPr id="510" name="Google Shape;510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21"/>
          <p:cNvSpPr/>
          <p:nvPr/>
        </p:nvSpPr>
        <p:spPr>
          <a:xfrm flipH="1" rot="10800000">
            <a:off x="2550600" y="3903175"/>
            <a:ext cx="2695200" cy="6735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2" name="Google Shape;512;p21"/>
          <p:cNvSpPr/>
          <p:nvPr/>
        </p:nvSpPr>
        <p:spPr>
          <a:xfrm flipH="1" rot="10800000">
            <a:off x="3898200" y="3014800"/>
            <a:ext cx="2695200" cy="6735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3" name="Google Shape;513;p21"/>
          <p:cNvSpPr/>
          <p:nvPr/>
        </p:nvSpPr>
        <p:spPr>
          <a:xfrm flipH="1" rot="10800000">
            <a:off x="2550600" y="2126425"/>
            <a:ext cx="2695200" cy="6735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4" name="Google Shape;514;p21"/>
          <p:cNvSpPr/>
          <p:nvPr/>
        </p:nvSpPr>
        <p:spPr>
          <a:xfrm flipH="1" rot="10800000">
            <a:off x="3898200" y="1238050"/>
            <a:ext cx="2695200" cy="673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5" name="Google Shape;515;p21"/>
          <p:cNvSpPr/>
          <p:nvPr/>
        </p:nvSpPr>
        <p:spPr>
          <a:xfrm flipH="1" rot="10800000">
            <a:off x="5398204" y="2182037"/>
            <a:ext cx="864873" cy="562276"/>
          </a:xfrm>
          <a:custGeom>
            <a:rect b="b" l="l" r="r" t="t"/>
            <a:pathLst>
              <a:path extrusionOk="0" h="2367477" w="3641570">
                <a:moveTo>
                  <a:pt x="1310802" y="8035"/>
                </a:moveTo>
                <a:cubicBezTo>
                  <a:pt x="1343572" y="-12446"/>
                  <a:pt x="1388631" y="8035"/>
                  <a:pt x="1388631" y="48997"/>
                </a:cubicBezTo>
                <a:lnTo>
                  <a:pt x="1388631" y="339832"/>
                </a:lnTo>
                <a:cubicBezTo>
                  <a:pt x="1388631" y="364409"/>
                  <a:pt x="1409112" y="388987"/>
                  <a:pt x="1433689" y="388987"/>
                </a:cubicBezTo>
                <a:cubicBezTo>
                  <a:pt x="3526876" y="483201"/>
                  <a:pt x="3641571" y="2367478"/>
                  <a:pt x="3641571" y="2367478"/>
                </a:cubicBezTo>
                <a:cubicBezTo>
                  <a:pt x="2920630" y="1429436"/>
                  <a:pt x="1851507" y="1363895"/>
                  <a:pt x="1433689" y="1376184"/>
                </a:cubicBezTo>
                <a:cubicBezTo>
                  <a:pt x="1409112" y="1376184"/>
                  <a:pt x="1384534" y="1396665"/>
                  <a:pt x="1384534" y="1425339"/>
                </a:cubicBezTo>
                <a:lnTo>
                  <a:pt x="1384534" y="1761232"/>
                </a:lnTo>
                <a:cubicBezTo>
                  <a:pt x="1384534" y="1802195"/>
                  <a:pt x="1339475" y="1822676"/>
                  <a:pt x="1306705" y="1802195"/>
                </a:cubicBezTo>
                <a:lnTo>
                  <a:pt x="0" y="884634"/>
                </a:lnTo>
                <a:lnTo>
                  <a:pt x="1310802" y="80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1"/>
          <p:cNvSpPr/>
          <p:nvPr/>
        </p:nvSpPr>
        <p:spPr>
          <a:xfrm flipH="1" rot="10800000">
            <a:off x="5398204" y="3958787"/>
            <a:ext cx="864873" cy="562276"/>
          </a:xfrm>
          <a:custGeom>
            <a:rect b="b" l="l" r="r" t="t"/>
            <a:pathLst>
              <a:path extrusionOk="0" h="2367477" w="3641570">
                <a:moveTo>
                  <a:pt x="1310802" y="8035"/>
                </a:moveTo>
                <a:cubicBezTo>
                  <a:pt x="1343572" y="-12446"/>
                  <a:pt x="1388631" y="8035"/>
                  <a:pt x="1388631" y="48997"/>
                </a:cubicBezTo>
                <a:lnTo>
                  <a:pt x="1388631" y="339832"/>
                </a:lnTo>
                <a:cubicBezTo>
                  <a:pt x="1388631" y="364409"/>
                  <a:pt x="1409112" y="388987"/>
                  <a:pt x="1433689" y="388987"/>
                </a:cubicBezTo>
                <a:cubicBezTo>
                  <a:pt x="3526876" y="483201"/>
                  <a:pt x="3641571" y="2367478"/>
                  <a:pt x="3641571" y="2367478"/>
                </a:cubicBezTo>
                <a:cubicBezTo>
                  <a:pt x="2920630" y="1429436"/>
                  <a:pt x="1851507" y="1363895"/>
                  <a:pt x="1433689" y="1376184"/>
                </a:cubicBezTo>
                <a:cubicBezTo>
                  <a:pt x="1409112" y="1376184"/>
                  <a:pt x="1384534" y="1396665"/>
                  <a:pt x="1384534" y="1425339"/>
                </a:cubicBezTo>
                <a:lnTo>
                  <a:pt x="1384534" y="1761232"/>
                </a:lnTo>
                <a:cubicBezTo>
                  <a:pt x="1384534" y="1802195"/>
                  <a:pt x="1339475" y="1822676"/>
                  <a:pt x="1306705" y="1802195"/>
                </a:cubicBezTo>
                <a:lnTo>
                  <a:pt x="0" y="884634"/>
                </a:lnTo>
                <a:lnTo>
                  <a:pt x="1310802" y="80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1"/>
          <p:cNvSpPr/>
          <p:nvPr/>
        </p:nvSpPr>
        <p:spPr>
          <a:xfrm rot="10800000">
            <a:off x="2880929" y="3070412"/>
            <a:ext cx="864873" cy="562276"/>
          </a:xfrm>
          <a:custGeom>
            <a:rect b="b" l="l" r="r" t="t"/>
            <a:pathLst>
              <a:path extrusionOk="0" h="2367477" w="3641570">
                <a:moveTo>
                  <a:pt x="1310802" y="8035"/>
                </a:moveTo>
                <a:cubicBezTo>
                  <a:pt x="1343572" y="-12446"/>
                  <a:pt x="1388631" y="8035"/>
                  <a:pt x="1388631" y="48997"/>
                </a:cubicBezTo>
                <a:lnTo>
                  <a:pt x="1388631" y="339832"/>
                </a:lnTo>
                <a:cubicBezTo>
                  <a:pt x="1388631" y="364409"/>
                  <a:pt x="1409112" y="388987"/>
                  <a:pt x="1433689" y="388987"/>
                </a:cubicBezTo>
                <a:cubicBezTo>
                  <a:pt x="3526876" y="483201"/>
                  <a:pt x="3641571" y="2367478"/>
                  <a:pt x="3641571" y="2367478"/>
                </a:cubicBezTo>
                <a:cubicBezTo>
                  <a:pt x="2920630" y="1429436"/>
                  <a:pt x="1851507" y="1363895"/>
                  <a:pt x="1433689" y="1376184"/>
                </a:cubicBezTo>
                <a:cubicBezTo>
                  <a:pt x="1409112" y="1376184"/>
                  <a:pt x="1384534" y="1396665"/>
                  <a:pt x="1384534" y="1425339"/>
                </a:cubicBezTo>
                <a:lnTo>
                  <a:pt x="1384534" y="1761232"/>
                </a:lnTo>
                <a:cubicBezTo>
                  <a:pt x="1384534" y="1802195"/>
                  <a:pt x="1339475" y="1822676"/>
                  <a:pt x="1306705" y="1802195"/>
                </a:cubicBezTo>
                <a:lnTo>
                  <a:pt x="0" y="884634"/>
                </a:lnTo>
                <a:lnTo>
                  <a:pt x="1310802" y="80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1"/>
          <p:cNvSpPr/>
          <p:nvPr/>
        </p:nvSpPr>
        <p:spPr>
          <a:xfrm>
            <a:off x="3974400" y="1312900"/>
            <a:ext cx="523800" cy="5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9" name="Google Shape;519;p21"/>
          <p:cNvSpPr/>
          <p:nvPr/>
        </p:nvSpPr>
        <p:spPr>
          <a:xfrm>
            <a:off x="3974400" y="3089650"/>
            <a:ext cx="523800" cy="5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0" name="Google Shape;520;p21"/>
          <p:cNvSpPr/>
          <p:nvPr/>
        </p:nvSpPr>
        <p:spPr>
          <a:xfrm>
            <a:off x="4645800" y="2201275"/>
            <a:ext cx="523800" cy="5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1" name="Google Shape;521;p21"/>
          <p:cNvSpPr/>
          <p:nvPr/>
        </p:nvSpPr>
        <p:spPr>
          <a:xfrm>
            <a:off x="4645800" y="3975275"/>
            <a:ext cx="523800" cy="5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2" name="Google Shape;522;p21"/>
          <p:cNvSpPr txBox="1"/>
          <p:nvPr/>
        </p:nvSpPr>
        <p:spPr>
          <a:xfrm>
            <a:off x="6593400" y="1189900"/>
            <a:ext cx="1654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3" name="Google Shape;523;p21"/>
          <p:cNvSpPr txBox="1"/>
          <p:nvPr/>
        </p:nvSpPr>
        <p:spPr>
          <a:xfrm>
            <a:off x="896100" y="2078275"/>
            <a:ext cx="1654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4" name="Google Shape;524;p21"/>
          <p:cNvSpPr txBox="1"/>
          <p:nvPr/>
        </p:nvSpPr>
        <p:spPr>
          <a:xfrm>
            <a:off x="6593400" y="2966650"/>
            <a:ext cx="1654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5" name="Google Shape;525;p21"/>
          <p:cNvSpPr txBox="1"/>
          <p:nvPr/>
        </p:nvSpPr>
        <p:spPr>
          <a:xfrm>
            <a:off x="896100" y="3852275"/>
            <a:ext cx="1654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6" name="Google Shape;526;p21"/>
          <p:cNvSpPr txBox="1"/>
          <p:nvPr/>
        </p:nvSpPr>
        <p:spPr>
          <a:xfrm>
            <a:off x="3984912" y="1412650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7" name="Google Shape;527;p21"/>
          <p:cNvSpPr txBox="1"/>
          <p:nvPr/>
        </p:nvSpPr>
        <p:spPr>
          <a:xfrm>
            <a:off x="4656312" y="2301025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8" name="Google Shape;528;p21"/>
          <p:cNvSpPr txBox="1"/>
          <p:nvPr/>
        </p:nvSpPr>
        <p:spPr>
          <a:xfrm>
            <a:off x="3984912" y="3189400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9" name="Google Shape;529;p21"/>
          <p:cNvSpPr txBox="1"/>
          <p:nvPr/>
        </p:nvSpPr>
        <p:spPr>
          <a:xfrm>
            <a:off x="4656312" y="4075025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0" name="Google Shape;530;p21"/>
          <p:cNvSpPr txBox="1"/>
          <p:nvPr/>
        </p:nvSpPr>
        <p:spPr>
          <a:xfrm>
            <a:off x="4498201" y="1412650"/>
            <a:ext cx="1654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1" name="Google Shape;531;p21"/>
          <p:cNvSpPr txBox="1"/>
          <p:nvPr/>
        </p:nvSpPr>
        <p:spPr>
          <a:xfrm>
            <a:off x="2991301" y="2301025"/>
            <a:ext cx="1654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2" name="Google Shape;532;p21"/>
          <p:cNvSpPr txBox="1"/>
          <p:nvPr/>
        </p:nvSpPr>
        <p:spPr>
          <a:xfrm>
            <a:off x="2991301" y="4077775"/>
            <a:ext cx="1654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3" name="Google Shape;533;p21"/>
          <p:cNvSpPr txBox="1"/>
          <p:nvPr/>
        </p:nvSpPr>
        <p:spPr>
          <a:xfrm>
            <a:off x="4498201" y="3189400"/>
            <a:ext cx="1654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539" name="Google Shape;539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875687" y="1201362"/>
            <a:ext cx="1567154" cy="743141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3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2"/>
          <p:cNvSpPr/>
          <p:nvPr/>
        </p:nvSpPr>
        <p:spPr>
          <a:xfrm>
            <a:off x="1612182" y="2090256"/>
            <a:ext cx="1567154" cy="745327"/>
          </a:xfrm>
          <a:custGeom>
            <a:rect b="b" l="l" r="r" t="t"/>
            <a:pathLst>
              <a:path extrusionOk="0" h="842177" w="1770795">
                <a:moveTo>
                  <a:pt x="1528762" y="0"/>
                </a:moveTo>
                <a:lnTo>
                  <a:pt x="0" y="0"/>
                </a:lnTo>
                <a:lnTo>
                  <a:pt x="244503" y="422324"/>
                </a:lnTo>
                <a:lnTo>
                  <a:pt x="0" y="842178"/>
                </a:lnTo>
                <a:lnTo>
                  <a:pt x="1528762" y="842178"/>
                </a:lnTo>
                <a:lnTo>
                  <a:pt x="1770796" y="4223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2350862" y="2981334"/>
            <a:ext cx="1567154" cy="743141"/>
          </a:xfrm>
          <a:custGeom>
            <a:rect b="b" l="l" r="r" t="t"/>
            <a:pathLst>
              <a:path extrusionOk="0" h="839707" w="1770795">
                <a:moveTo>
                  <a:pt x="1526293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6293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3087356" y="3870227"/>
            <a:ext cx="1567154" cy="743141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2"/>
          <p:cNvSpPr txBox="1"/>
          <p:nvPr/>
        </p:nvSpPr>
        <p:spPr>
          <a:xfrm>
            <a:off x="2442839" y="1410783"/>
            <a:ext cx="1654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5" name="Google Shape;545;p22"/>
          <p:cNvSpPr txBox="1"/>
          <p:nvPr/>
        </p:nvSpPr>
        <p:spPr>
          <a:xfrm>
            <a:off x="3179339" y="2300769"/>
            <a:ext cx="1654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6" name="Google Shape;546;p22"/>
          <p:cNvSpPr txBox="1"/>
          <p:nvPr/>
        </p:nvSpPr>
        <p:spPr>
          <a:xfrm>
            <a:off x="4654514" y="4079647"/>
            <a:ext cx="1654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7" name="Google Shape;547;p22"/>
          <p:cNvSpPr txBox="1"/>
          <p:nvPr/>
        </p:nvSpPr>
        <p:spPr>
          <a:xfrm>
            <a:off x="3918014" y="3190754"/>
            <a:ext cx="1654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8" name="Google Shape;548;p22"/>
          <p:cNvSpPr txBox="1"/>
          <p:nvPr/>
        </p:nvSpPr>
        <p:spPr>
          <a:xfrm>
            <a:off x="4173538" y="1188025"/>
            <a:ext cx="1654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9" name="Google Shape;549;p22"/>
          <p:cNvSpPr txBox="1"/>
          <p:nvPr/>
        </p:nvSpPr>
        <p:spPr>
          <a:xfrm>
            <a:off x="4986238" y="2077650"/>
            <a:ext cx="1654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0" name="Google Shape;550;p22"/>
          <p:cNvSpPr txBox="1"/>
          <p:nvPr/>
        </p:nvSpPr>
        <p:spPr>
          <a:xfrm>
            <a:off x="5801113" y="2967275"/>
            <a:ext cx="1654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1" name="Google Shape;551;p22"/>
          <p:cNvSpPr txBox="1"/>
          <p:nvPr/>
        </p:nvSpPr>
        <p:spPr>
          <a:xfrm>
            <a:off x="6613813" y="3856900"/>
            <a:ext cx="1654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eighth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1397363" y="1311025"/>
            <a:ext cx="523800" cy="5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3" name="Google Shape;553;p22"/>
          <p:cNvSpPr/>
          <p:nvPr/>
        </p:nvSpPr>
        <p:spPr>
          <a:xfrm>
            <a:off x="2133838" y="2201013"/>
            <a:ext cx="523800" cy="5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4" name="Google Shape;554;p22"/>
          <p:cNvSpPr/>
          <p:nvPr/>
        </p:nvSpPr>
        <p:spPr>
          <a:xfrm>
            <a:off x="2872525" y="3090988"/>
            <a:ext cx="523800" cy="5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5" name="Google Shape;555;p22"/>
          <p:cNvSpPr/>
          <p:nvPr/>
        </p:nvSpPr>
        <p:spPr>
          <a:xfrm>
            <a:off x="3609025" y="3979888"/>
            <a:ext cx="523800" cy="52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56" name="Google Shape;556;p22"/>
          <p:cNvGrpSpPr/>
          <p:nvPr/>
        </p:nvGrpSpPr>
        <p:grpSpPr>
          <a:xfrm>
            <a:off x="2274638" y="2291598"/>
            <a:ext cx="242218" cy="342631"/>
            <a:chOff x="7724335" y="2674743"/>
            <a:chExt cx="319887" cy="452438"/>
          </a:xfrm>
        </p:grpSpPr>
        <p:sp>
          <p:nvSpPr>
            <p:cNvPr id="557" name="Google Shape;557;p22"/>
            <p:cNvSpPr/>
            <p:nvPr/>
          </p:nvSpPr>
          <p:spPr>
            <a:xfrm>
              <a:off x="7724335" y="2674743"/>
              <a:ext cx="319887" cy="452438"/>
            </a:xfrm>
            <a:custGeom>
              <a:rect b="b" l="l" r="r" t="t"/>
              <a:pathLst>
                <a:path extrusionOk="0" h="603250" w="426516">
                  <a:moveTo>
                    <a:pt x="417680" y="33906"/>
                  </a:moveTo>
                  <a:lnTo>
                    <a:pt x="409715" y="33906"/>
                  </a:lnTo>
                  <a:lnTo>
                    <a:pt x="391912" y="8653"/>
                  </a:lnTo>
                  <a:cubicBezTo>
                    <a:pt x="388095" y="3235"/>
                    <a:pt x="381857" y="0"/>
                    <a:pt x="375227" y="0"/>
                  </a:cubicBezTo>
                  <a:lnTo>
                    <a:pt x="134332" y="0"/>
                  </a:lnTo>
                  <a:cubicBezTo>
                    <a:pt x="129450" y="0"/>
                    <a:pt x="125495" y="3956"/>
                    <a:pt x="125495" y="8837"/>
                  </a:cubicBezTo>
                  <a:cubicBezTo>
                    <a:pt x="125495" y="13717"/>
                    <a:pt x="129450" y="17673"/>
                    <a:pt x="134332" y="17673"/>
                  </a:cubicBezTo>
                  <a:lnTo>
                    <a:pt x="375227" y="17673"/>
                  </a:lnTo>
                  <a:cubicBezTo>
                    <a:pt x="376118" y="17673"/>
                    <a:pt x="376956" y="18108"/>
                    <a:pt x="377468" y="18836"/>
                  </a:cubicBezTo>
                  <a:lnTo>
                    <a:pt x="388092" y="33907"/>
                  </a:lnTo>
                  <a:lnTo>
                    <a:pt x="38425" y="33907"/>
                  </a:lnTo>
                  <a:lnTo>
                    <a:pt x="49048" y="18837"/>
                  </a:lnTo>
                  <a:cubicBezTo>
                    <a:pt x="49563" y="18108"/>
                    <a:pt x="50401" y="17673"/>
                    <a:pt x="51292" y="17673"/>
                  </a:cubicBezTo>
                  <a:lnTo>
                    <a:pt x="99000" y="17673"/>
                  </a:lnTo>
                  <a:cubicBezTo>
                    <a:pt x="103882" y="17673"/>
                    <a:pt x="107837" y="13717"/>
                    <a:pt x="107837" y="8837"/>
                  </a:cubicBezTo>
                  <a:cubicBezTo>
                    <a:pt x="107837" y="3956"/>
                    <a:pt x="103882" y="0"/>
                    <a:pt x="99000" y="0"/>
                  </a:cubicBezTo>
                  <a:lnTo>
                    <a:pt x="51292" y="0"/>
                  </a:lnTo>
                  <a:cubicBezTo>
                    <a:pt x="44663" y="0"/>
                    <a:pt x="38425" y="3234"/>
                    <a:pt x="34604" y="8653"/>
                  </a:cubicBezTo>
                  <a:lnTo>
                    <a:pt x="16801" y="33906"/>
                  </a:lnTo>
                  <a:lnTo>
                    <a:pt x="8837" y="33906"/>
                  </a:lnTo>
                  <a:cubicBezTo>
                    <a:pt x="3955" y="33906"/>
                    <a:pt x="0" y="37862"/>
                    <a:pt x="0" y="42742"/>
                  </a:cubicBezTo>
                  <a:lnTo>
                    <a:pt x="0" y="594413"/>
                  </a:lnTo>
                  <a:cubicBezTo>
                    <a:pt x="0" y="599295"/>
                    <a:pt x="3955" y="603250"/>
                    <a:pt x="8837" y="603250"/>
                  </a:cubicBezTo>
                  <a:lnTo>
                    <a:pt x="347950" y="603250"/>
                  </a:lnTo>
                  <a:cubicBezTo>
                    <a:pt x="352832" y="603250"/>
                    <a:pt x="356787" y="599295"/>
                    <a:pt x="356787" y="594413"/>
                  </a:cubicBezTo>
                  <a:cubicBezTo>
                    <a:pt x="356787" y="589532"/>
                    <a:pt x="352832" y="585577"/>
                    <a:pt x="347950" y="585577"/>
                  </a:cubicBezTo>
                  <a:lnTo>
                    <a:pt x="17673" y="585577"/>
                  </a:lnTo>
                  <a:lnTo>
                    <a:pt x="17673" y="51579"/>
                  </a:lnTo>
                  <a:lnTo>
                    <a:pt x="408843" y="51579"/>
                  </a:lnTo>
                  <a:lnTo>
                    <a:pt x="408843" y="585577"/>
                  </a:lnTo>
                  <a:lnTo>
                    <a:pt x="383283" y="585577"/>
                  </a:lnTo>
                  <a:cubicBezTo>
                    <a:pt x="378402" y="585577"/>
                    <a:pt x="374446" y="589532"/>
                    <a:pt x="374446" y="594413"/>
                  </a:cubicBezTo>
                  <a:cubicBezTo>
                    <a:pt x="374446" y="599295"/>
                    <a:pt x="378402" y="603250"/>
                    <a:pt x="383283" y="603250"/>
                  </a:cubicBezTo>
                  <a:lnTo>
                    <a:pt x="417680" y="603250"/>
                  </a:lnTo>
                  <a:cubicBezTo>
                    <a:pt x="422561" y="603250"/>
                    <a:pt x="426517" y="599295"/>
                    <a:pt x="426517" y="594413"/>
                  </a:cubicBezTo>
                  <a:lnTo>
                    <a:pt x="426517" y="42742"/>
                  </a:lnTo>
                  <a:cubicBezTo>
                    <a:pt x="426517" y="37862"/>
                    <a:pt x="422561" y="33906"/>
                    <a:pt x="417680" y="33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763384" y="2794325"/>
              <a:ext cx="88894" cy="71676"/>
            </a:xfrm>
            <a:custGeom>
              <a:rect b="b" l="l" r="r" t="t"/>
              <a:pathLst>
                <a:path extrusionOk="0" h="95568" w="118525">
                  <a:moveTo>
                    <a:pt x="0" y="22993"/>
                  </a:moveTo>
                  <a:lnTo>
                    <a:pt x="0" y="82924"/>
                  </a:lnTo>
                  <a:cubicBezTo>
                    <a:pt x="0" y="89896"/>
                    <a:pt x="5672" y="95569"/>
                    <a:pt x="12645" y="95569"/>
                  </a:cubicBezTo>
                  <a:lnTo>
                    <a:pt x="72575" y="95569"/>
                  </a:lnTo>
                  <a:cubicBezTo>
                    <a:pt x="79548" y="95569"/>
                    <a:pt x="85220" y="89897"/>
                    <a:pt x="85220" y="82924"/>
                  </a:cubicBezTo>
                  <a:lnTo>
                    <a:pt x="85220" y="45803"/>
                  </a:lnTo>
                  <a:lnTo>
                    <a:pt x="115937" y="15084"/>
                  </a:lnTo>
                  <a:cubicBezTo>
                    <a:pt x="119388" y="11633"/>
                    <a:pt x="119388" y="6038"/>
                    <a:pt x="115937" y="2588"/>
                  </a:cubicBezTo>
                  <a:cubicBezTo>
                    <a:pt x="112485" y="-863"/>
                    <a:pt x="106891" y="-863"/>
                    <a:pt x="103440" y="2588"/>
                  </a:cubicBezTo>
                  <a:lnTo>
                    <a:pt x="85057" y="20971"/>
                  </a:lnTo>
                  <a:cubicBezTo>
                    <a:pt x="84086" y="14956"/>
                    <a:pt x="78858" y="10347"/>
                    <a:pt x="72574" y="10347"/>
                  </a:cubicBezTo>
                  <a:lnTo>
                    <a:pt x="12644" y="10347"/>
                  </a:lnTo>
                  <a:cubicBezTo>
                    <a:pt x="5672" y="10347"/>
                    <a:pt x="0" y="16020"/>
                    <a:pt x="0" y="22993"/>
                  </a:cubicBezTo>
                  <a:close/>
                  <a:moveTo>
                    <a:pt x="17673" y="28020"/>
                  </a:moveTo>
                  <a:lnTo>
                    <a:pt x="67548" y="28020"/>
                  </a:lnTo>
                  <a:lnTo>
                    <a:pt x="67548" y="38482"/>
                  </a:lnTo>
                  <a:lnTo>
                    <a:pt x="55001" y="51030"/>
                  </a:lnTo>
                  <a:lnTo>
                    <a:pt x="43786" y="39815"/>
                  </a:lnTo>
                  <a:cubicBezTo>
                    <a:pt x="40334" y="36364"/>
                    <a:pt x="34740" y="36364"/>
                    <a:pt x="31289" y="39815"/>
                  </a:cubicBezTo>
                  <a:cubicBezTo>
                    <a:pt x="27838" y="43266"/>
                    <a:pt x="27838" y="48862"/>
                    <a:pt x="31289" y="52312"/>
                  </a:cubicBezTo>
                  <a:lnTo>
                    <a:pt x="48751" y="69774"/>
                  </a:lnTo>
                  <a:cubicBezTo>
                    <a:pt x="50409" y="71432"/>
                    <a:pt x="52656" y="72363"/>
                    <a:pt x="55001" y="72363"/>
                  </a:cubicBezTo>
                  <a:cubicBezTo>
                    <a:pt x="57345" y="72363"/>
                    <a:pt x="59591" y="71432"/>
                    <a:pt x="61250" y="69774"/>
                  </a:cubicBezTo>
                  <a:lnTo>
                    <a:pt x="67549" y="63475"/>
                  </a:lnTo>
                  <a:lnTo>
                    <a:pt x="67549" y="77893"/>
                  </a:lnTo>
                  <a:lnTo>
                    <a:pt x="17675" y="77893"/>
                  </a:lnTo>
                  <a:lnTo>
                    <a:pt x="17675" y="28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850992" y="2814538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0" y="8837"/>
                  </a:moveTo>
                  <a:cubicBezTo>
                    <a:pt x="0" y="13717"/>
                    <a:pt x="3955" y="17673"/>
                    <a:pt x="8837" y="17673"/>
                  </a:cubicBezTo>
                  <a:lnTo>
                    <a:pt x="97615" y="17673"/>
                  </a:lnTo>
                  <a:cubicBezTo>
                    <a:pt x="102496" y="17673"/>
                    <a:pt x="106451" y="13717"/>
                    <a:pt x="106451" y="8837"/>
                  </a:cubicBezTo>
                  <a:cubicBezTo>
                    <a:pt x="106451" y="3956"/>
                    <a:pt x="102496" y="0"/>
                    <a:pt x="97615" y="0"/>
                  </a:cubicBezTo>
                  <a:lnTo>
                    <a:pt x="8837" y="0"/>
                  </a:lnTo>
                  <a:cubicBezTo>
                    <a:pt x="3956" y="0"/>
                    <a:pt x="0" y="3956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850991" y="2840293"/>
              <a:ext cx="154184" cy="13255"/>
            </a:xfrm>
            <a:custGeom>
              <a:rect b="b" l="l" r="r" t="t"/>
              <a:pathLst>
                <a:path extrusionOk="0" h="17673" w="205578">
                  <a:moveTo>
                    <a:pt x="196743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79" y="13717"/>
                    <a:pt x="205579" y="8837"/>
                  </a:cubicBezTo>
                  <a:cubicBezTo>
                    <a:pt x="205579" y="3956"/>
                    <a:pt x="201623" y="0"/>
                    <a:pt x="196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850992" y="2913167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8837" y="17673"/>
                  </a:moveTo>
                  <a:lnTo>
                    <a:pt x="97615" y="17673"/>
                  </a:lnTo>
                  <a:cubicBezTo>
                    <a:pt x="102496" y="17673"/>
                    <a:pt x="106451" y="13718"/>
                    <a:pt x="106451" y="8837"/>
                  </a:cubicBezTo>
                  <a:cubicBezTo>
                    <a:pt x="106451" y="3955"/>
                    <a:pt x="102496" y="0"/>
                    <a:pt x="97615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850992" y="2938922"/>
              <a:ext cx="154184" cy="13255"/>
            </a:xfrm>
            <a:custGeom>
              <a:rect b="b" l="l" r="r" t="t"/>
              <a:pathLst>
                <a:path extrusionOk="0" h="17673" w="205579">
                  <a:moveTo>
                    <a:pt x="205580" y="8837"/>
                  </a:moveTo>
                  <a:cubicBezTo>
                    <a:pt x="205580" y="3955"/>
                    <a:pt x="201625" y="0"/>
                    <a:pt x="19674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80" y="13718"/>
                    <a:pt x="20558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7763384" y="2892954"/>
              <a:ext cx="88894" cy="71675"/>
            </a:xfrm>
            <a:custGeom>
              <a:rect b="b" l="l" r="r" t="t"/>
              <a:pathLst>
                <a:path extrusionOk="0" h="95567" w="118525">
                  <a:moveTo>
                    <a:pt x="0" y="82923"/>
                  </a:moveTo>
                  <a:cubicBezTo>
                    <a:pt x="0" y="89896"/>
                    <a:pt x="5672" y="95568"/>
                    <a:pt x="12645" y="95568"/>
                  </a:cubicBezTo>
                  <a:lnTo>
                    <a:pt x="72575" y="95568"/>
                  </a:lnTo>
                  <a:cubicBezTo>
                    <a:pt x="79548" y="95568"/>
                    <a:pt x="85220" y="89896"/>
                    <a:pt x="85220" y="82923"/>
                  </a:cubicBezTo>
                  <a:lnTo>
                    <a:pt x="85220" y="45803"/>
                  </a:lnTo>
                  <a:lnTo>
                    <a:pt x="115937" y="15086"/>
                  </a:lnTo>
                  <a:cubicBezTo>
                    <a:pt x="119388" y="11635"/>
                    <a:pt x="119388" y="6039"/>
                    <a:pt x="115937" y="2588"/>
                  </a:cubicBezTo>
                  <a:cubicBezTo>
                    <a:pt x="112485" y="-863"/>
                    <a:pt x="106891" y="-863"/>
                    <a:pt x="103440" y="2588"/>
                  </a:cubicBezTo>
                  <a:lnTo>
                    <a:pt x="85057" y="20971"/>
                  </a:lnTo>
                  <a:cubicBezTo>
                    <a:pt x="84086" y="14956"/>
                    <a:pt x="78858" y="10348"/>
                    <a:pt x="72574" y="10348"/>
                  </a:cubicBezTo>
                  <a:lnTo>
                    <a:pt x="60274" y="10348"/>
                  </a:lnTo>
                  <a:cubicBezTo>
                    <a:pt x="55393" y="10348"/>
                    <a:pt x="51438" y="14303"/>
                    <a:pt x="51438" y="19185"/>
                  </a:cubicBezTo>
                  <a:cubicBezTo>
                    <a:pt x="51438" y="24066"/>
                    <a:pt x="55393" y="28021"/>
                    <a:pt x="60274" y="28021"/>
                  </a:cubicBezTo>
                  <a:lnTo>
                    <a:pt x="67546" y="28021"/>
                  </a:lnTo>
                  <a:lnTo>
                    <a:pt x="67546" y="38483"/>
                  </a:lnTo>
                  <a:lnTo>
                    <a:pt x="54999" y="51031"/>
                  </a:lnTo>
                  <a:lnTo>
                    <a:pt x="43784" y="39817"/>
                  </a:lnTo>
                  <a:cubicBezTo>
                    <a:pt x="40334" y="36367"/>
                    <a:pt x="34739" y="36366"/>
                    <a:pt x="31288" y="39818"/>
                  </a:cubicBezTo>
                  <a:cubicBezTo>
                    <a:pt x="27837" y="43269"/>
                    <a:pt x="27837" y="48864"/>
                    <a:pt x="31289" y="52314"/>
                  </a:cubicBezTo>
                  <a:lnTo>
                    <a:pt x="48751" y="69775"/>
                  </a:lnTo>
                  <a:cubicBezTo>
                    <a:pt x="50476" y="71500"/>
                    <a:pt x="52738" y="72363"/>
                    <a:pt x="54999" y="72363"/>
                  </a:cubicBezTo>
                  <a:cubicBezTo>
                    <a:pt x="57260" y="72363"/>
                    <a:pt x="59523" y="71500"/>
                    <a:pt x="61249" y="69775"/>
                  </a:cubicBezTo>
                  <a:lnTo>
                    <a:pt x="67548" y="63476"/>
                  </a:lnTo>
                  <a:lnTo>
                    <a:pt x="67548" y="77894"/>
                  </a:lnTo>
                  <a:lnTo>
                    <a:pt x="17673" y="77894"/>
                  </a:lnTo>
                  <a:lnTo>
                    <a:pt x="17673" y="28020"/>
                  </a:lnTo>
                  <a:lnTo>
                    <a:pt x="24945" y="28020"/>
                  </a:lnTo>
                  <a:cubicBezTo>
                    <a:pt x="29827" y="28020"/>
                    <a:pt x="33782" y="24065"/>
                    <a:pt x="33782" y="19184"/>
                  </a:cubicBezTo>
                  <a:cubicBezTo>
                    <a:pt x="33782" y="14302"/>
                    <a:pt x="29827" y="10347"/>
                    <a:pt x="24945" y="10347"/>
                  </a:cubicBezTo>
                  <a:lnTo>
                    <a:pt x="12646" y="10347"/>
                  </a:lnTo>
                  <a:cubicBezTo>
                    <a:pt x="5673" y="10347"/>
                    <a:pt x="1" y="16019"/>
                    <a:pt x="1" y="22992"/>
                  </a:cubicBezTo>
                  <a:lnTo>
                    <a:pt x="1" y="829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7763383" y="2991584"/>
              <a:ext cx="88895" cy="71674"/>
            </a:xfrm>
            <a:custGeom>
              <a:rect b="b" l="l" r="r" t="t"/>
              <a:pathLst>
                <a:path extrusionOk="0" h="95566" w="118526">
                  <a:moveTo>
                    <a:pt x="1" y="82922"/>
                  </a:moveTo>
                  <a:cubicBezTo>
                    <a:pt x="1" y="89895"/>
                    <a:pt x="5673" y="95567"/>
                    <a:pt x="12646" y="95567"/>
                  </a:cubicBezTo>
                  <a:lnTo>
                    <a:pt x="72576" y="95567"/>
                  </a:lnTo>
                  <a:cubicBezTo>
                    <a:pt x="79549" y="95567"/>
                    <a:pt x="85221" y="89895"/>
                    <a:pt x="85221" y="82922"/>
                  </a:cubicBezTo>
                  <a:lnTo>
                    <a:pt x="85221" y="45803"/>
                  </a:lnTo>
                  <a:lnTo>
                    <a:pt x="115938" y="15085"/>
                  </a:lnTo>
                  <a:cubicBezTo>
                    <a:pt x="119389" y="11633"/>
                    <a:pt x="119389" y="6038"/>
                    <a:pt x="115938" y="2587"/>
                  </a:cubicBezTo>
                  <a:cubicBezTo>
                    <a:pt x="112486" y="-862"/>
                    <a:pt x="106892" y="-862"/>
                    <a:pt x="103441" y="2587"/>
                  </a:cubicBezTo>
                  <a:lnTo>
                    <a:pt x="85058" y="20970"/>
                  </a:lnTo>
                  <a:cubicBezTo>
                    <a:pt x="84087" y="14955"/>
                    <a:pt x="78860" y="10347"/>
                    <a:pt x="72575" y="10347"/>
                  </a:cubicBezTo>
                  <a:lnTo>
                    <a:pt x="12645" y="10347"/>
                  </a:lnTo>
                  <a:cubicBezTo>
                    <a:pt x="5672" y="10347"/>
                    <a:pt x="0" y="16019"/>
                    <a:pt x="0" y="22992"/>
                  </a:cubicBezTo>
                  <a:lnTo>
                    <a:pt x="0" y="82922"/>
                  </a:lnTo>
                  <a:close/>
                  <a:moveTo>
                    <a:pt x="17675" y="28019"/>
                  </a:moveTo>
                  <a:lnTo>
                    <a:pt x="67549" y="28019"/>
                  </a:lnTo>
                  <a:lnTo>
                    <a:pt x="67549" y="38481"/>
                  </a:lnTo>
                  <a:lnTo>
                    <a:pt x="55002" y="51029"/>
                  </a:lnTo>
                  <a:lnTo>
                    <a:pt x="43787" y="39813"/>
                  </a:lnTo>
                  <a:cubicBezTo>
                    <a:pt x="40335" y="36363"/>
                    <a:pt x="34741" y="36363"/>
                    <a:pt x="31290" y="39813"/>
                  </a:cubicBezTo>
                  <a:cubicBezTo>
                    <a:pt x="27839" y="43265"/>
                    <a:pt x="27839" y="48860"/>
                    <a:pt x="31290" y="52311"/>
                  </a:cubicBezTo>
                  <a:lnTo>
                    <a:pt x="48752" y="69773"/>
                  </a:lnTo>
                  <a:cubicBezTo>
                    <a:pt x="50410" y="71430"/>
                    <a:pt x="52657" y="72361"/>
                    <a:pt x="55002" y="72361"/>
                  </a:cubicBezTo>
                  <a:cubicBezTo>
                    <a:pt x="57346" y="72361"/>
                    <a:pt x="59592" y="71430"/>
                    <a:pt x="61251" y="69773"/>
                  </a:cubicBezTo>
                  <a:lnTo>
                    <a:pt x="67550" y="63474"/>
                  </a:lnTo>
                  <a:lnTo>
                    <a:pt x="67550" y="77891"/>
                  </a:lnTo>
                  <a:lnTo>
                    <a:pt x="17676" y="77891"/>
                  </a:lnTo>
                  <a:lnTo>
                    <a:pt x="17676" y="280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7850992" y="3011796"/>
              <a:ext cx="79838" cy="13255"/>
            </a:xfrm>
            <a:custGeom>
              <a:rect b="b" l="l" r="r" t="t"/>
              <a:pathLst>
                <a:path extrusionOk="0" h="17673" w="106451">
                  <a:moveTo>
                    <a:pt x="8837" y="0"/>
                  </a:move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97615" y="17673"/>
                  </a:lnTo>
                  <a:cubicBezTo>
                    <a:pt x="102496" y="17673"/>
                    <a:pt x="106451" y="13718"/>
                    <a:pt x="106451" y="8837"/>
                  </a:cubicBezTo>
                  <a:cubicBezTo>
                    <a:pt x="106451" y="3955"/>
                    <a:pt x="102496" y="0"/>
                    <a:pt x="97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7850991" y="3037552"/>
              <a:ext cx="154184" cy="13255"/>
            </a:xfrm>
            <a:custGeom>
              <a:rect b="b" l="l" r="r" t="t"/>
              <a:pathLst>
                <a:path extrusionOk="0" h="17673" w="205578">
                  <a:moveTo>
                    <a:pt x="196743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96742" y="17673"/>
                  </a:lnTo>
                  <a:cubicBezTo>
                    <a:pt x="201623" y="17673"/>
                    <a:pt x="205579" y="13718"/>
                    <a:pt x="205579" y="8837"/>
                  </a:cubicBezTo>
                  <a:cubicBezTo>
                    <a:pt x="205579" y="3955"/>
                    <a:pt x="201623" y="0"/>
                    <a:pt x="196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7855515" y="2741537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0"/>
                  </a:move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lnTo>
                    <a:pt x="134126" y="17673"/>
                  </a:lnTo>
                  <a:cubicBezTo>
                    <a:pt x="139008" y="17673"/>
                    <a:pt x="142963" y="13717"/>
                    <a:pt x="142963" y="8837"/>
                  </a:cubicBezTo>
                  <a:cubicBezTo>
                    <a:pt x="142963" y="3956"/>
                    <a:pt x="139008" y="0"/>
                    <a:pt x="134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7805821" y="2741537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17673"/>
                  </a:moveTo>
                  <a:cubicBezTo>
                    <a:pt x="47595" y="17673"/>
                    <a:pt x="51551" y="13717"/>
                    <a:pt x="51551" y="8837"/>
                  </a:cubicBezTo>
                  <a:cubicBezTo>
                    <a:pt x="51551" y="3956"/>
                    <a:pt x="47595" y="0"/>
                    <a:pt x="42714" y="0"/>
                  </a:cubicBezTo>
                  <a:lnTo>
                    <a:pt x="8837" y="0"/>
                  </a:lnTo>
                  <a:cubicBezTo>
                    <a:pt x="3955" y="0"/>
                    <a:pt x="0" y="3956"/>
                    <a:pt x="0" y="8837"/>
                  </a:cubicBezTo>
                  <a:cubicBezTo>
                    <a:pt x="0" y="13717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22"/>
          <p:cNvGrpSpPr/>
          <p:nvPr/>
        </p:nvGrpSpPr>
        <p:grpSpPr>
          <a:xfrm>
            <a:off x="2964045" y="3181585"/>
            <a:ext cx="340769" cy="342630"/>
            <a:chOff x="6192532" y="2674743"/>
            <a:chExt cx="450038" cy="452436"/>
          </a:xfrm>
        </p:grpSpPr>
        <p:sp>
          <p:nvSpPr>
            <p:cNvPr id="570" name="Google Shape;570;p22"/>
            <p:cNvSpPr/>
            <p:nvPr/>
          </p:nvSpPr>
          <p:spPr>
            <a:xfrm>
              <a:off x="6192532" y="2674743"/>
              <a:ext cx="450038" cy="452436"/>
            </a:xfrm>
            <a:custGeom>
              <a:rect b="b" l="l" r="r" t="t"/>
              <a:pathLst>
                <a:path extrusionOk="0" h="603248" w="600051">
                  <a:moveTo>
                    <a:pt x="599146" y="213061"/>
                  </a:moveTo>
                  <a:cubicBezTo>
                    <a:pt x="597659" y="210038"/>
                    <a:pt x="594584" y="208122"/>
                    <a:pt x="591216" y="208122"/>
                  </a:cubicBezTo>
                  <a:lnTo>
                    <a:pt x="500557" y="208122"/>
                  </a:lnTo>
                  <a:cubicBezTo>
                    <a:pt x="504239" y="199901"/>
                    <a:pt x="509286" y="192302"/>
                    <a:pt x="515421" y="185796"/>
                  </a:cubicBezTo>
                  <a:cubicBezTo>
                    <a:pt x="534771" y="165273"/>
                    <a:pt x="545428" y="138435"/>
                    <a:pt x="545428" y="110225"/>
                  </a:cubicBezTo>
                  <a:cubicBezTo>
                    <a:pt x="545428" y="90753"/>
                    <a:pt x="540272" y="71602"/>
                    <a:pt x="530517" y="54845"/>
                  </a:cubicBezTo>
                  <a:cubicBezTo>
                    <a:pt x="528062" y="50628"/>
                    <a:pt x="522655" y="49197"/>
                    <a:pt x="518434" y="51654"/>
                  </a:cubicBezTo>
                  <a:cubicBezTo>
                    <a:pt x="514218" y="54110"/>
                    <a:pt x="512788" y="59519"/>
                    <a:pt x="515244" y="63737"/>
                  </a:cubicBezTo>
                  <a:cubicBezTo>
                    <a:pt x="523428" y="77797"/>
                    <a:pt x="527754" y="93871"/>
                    <a:pt x="527754" y="110225"/>
                  </a:cubicBezTo>
                  <a:cubicBezTo>
                    <a:pt x="527754" y="133910"/>
                    <a:pt x="518807" y="156442"/>
                    <a:pt x="502561" y="173671"/>
                  </a:cubicBezTo>
                  <a:cubicBezTo>
                    <a:pt x="493307" y="183487"/>
                    <a:pt x="486085" y="195333"/>
                    <a:pt x="481530" y="208122"/>
                  </a:cubicBezTo>
                  <a:lnTo>
                    <a:pt x="452111" y="208122"/>
                  </a:lnTo>
                  <a:cubicBezTo>
                    <a:pt x="449373" y="208122"/>
                    <a:pt x="446788" y="209392"/>
                    <a:pt x="445115" y="211560"/>
                  </a:cubicBezTo>
                  <a:lnTo>
                    <a:pt x="444038" y="212957"/>
                  </a:lnTo>
                  <a:lnTo>
                    <a:pt x="444038" y="145020"/>
                  </a:lnTo>
                  <a:cubicBezTo>
                    <a:pt x="451877" y="141600"/>
                    <a:pt x="457370" y="133774"/>
                    <a:pt x="457370" y="124689"/>
                  </a:cubicBezTo>
                  <a:cubicBezTo>
                    <a:pt x="457370" y="119808"/>
                    <a:pt x="453414" y="115852"/>
                    <a:pt x="448533" y="115852"/>
                  </a:cubicBezTo>
                  <a:cubicBezTo>
                    <a:pt x="443651" y="115852"/>
                    <a:pt x="439696" y="119808"/>
                    <a:pt x="439696" y="124689"/>
                  </a:cubicBezTo>
                  <a:cubicBezTo>
                    <a:pt x="439696" y="127168"/>
                    <a:pt x="437679" y="129184"/>
                    <a:pt x="435201" y="129184"/>
                  </a:cubicBezTo>
                  <a:cubicBezTo>
                    <a:pt x="432723" y="129184"/>
                    <a:pt x="430706" y="127167"/>
                    <a:pt x="430706" y="124689"/>
                  </a:cubicBezTo>
                  <a:cubicBezTo>
                    <a:pt x="430706" y="119808"/>
                    <a:pt x="426751" y="115852"/>
                    <a:pt x="421870" y="115852"/>
                  </a:cubicBezTo>
                  <a:cubicBezTo>
                    <a:pt x="416988" y="115852"/>
                    <a:pt x="413033" y="119808"/>
                    <a:pt x="413033" y="124689"/>
                  </a:cubicBezTo>
                  <a:cubicBezTo>
                    <a:pt x="413033" y="133774"/>
                    <a:pt x="418526" y="141600"/>
                    <a:pt x="426365" y="145020"/>
                  </a:cubicBezTo>
                  <a:lnTo>
                    <a:pt x="426365" y="235860"/>
                  </a:lnTo>
                  <a:lnTo>
                    <a:pt x="408114" y="259511"/>
                  </a:lnTo>
                  <a:lnTo>
                    <a:pt x="391118" y="242992"/>
                  </a:lnTo>
                  <a:cubicBezTo>
                    <a:pt x="391175" y="242898"/>
                    <a:pt x="391230" y="242803"/>
                    <a:pt x="391284" y="242708"/>
                  </a:cubicBezTo>
                  <a:lnTo>
                    <a:pt x="399038" y="229279"/>
                  </a:lnTo>
                  <a:cubicBezTo>
                    <a:pt x="403694" y="221214"/>
                    <a:pt x="403800" y="211135"/>
                    <a:pt x="399314" y="202974"/>
                  </a:cubicBezTo>
                  <a:lnTo>
                    <a:pt x="391657" y="189047"/>
                  </a:lnTo>
                  <a:cubicBezTo>
                    <a:pt x="390919" y="187705"/>
                    <a:pt x="390529" y="186186"/>
                    <a:pt x="390529" y="184653"/>
                  </a:cubicBezTo>
                  <a:lnTo>
                    <a:pt x="390529" y="142374"/>
                  </a:lnTo>
                  <a:cubicBezTo>
                    <a:pt x="390529" y="140841"/>
                    <a:pt x="390919" y="139321"/>
                    <a:pt x="391657" y="137980"/>
                  </a:cubicBezTo>
                  <a:lnTo>
                    <a:pt x="399314" y="124054"/>
                  </a:lnTo>
                  <a:cubicBezTo>
                    <a:pt x="403800" y="115892"/>
                    <a:pt x="403694" y="105814"/>
                    <a:pt x="399038" y="97749"/>
                  </a:cubicBezTo>
                  <a:lnTo>
                    <a:pt x="391284" y="84319"/>
                  </a:lnTo>
                  <a:cubicBezTo>
                    <a:pt x="386627" y="76253"/>
                    <a:pt x="377951" y="71123"/>
                    <a:pt x="368641" y="70929"/>
                  </a:cubicBezTo>
                  <a:lnTo>
                    <a:pt x="352756" y="70597"/>
                  </a:lnTo>
                  <a:cubicBezTo>
                    <a:pt x="352382" y="70588"/>
                    <a:pt x="352009" y="70557"/>
                    <a:pt x="351639" y="70504"/>
                  </a:cubicBezTo>
                  <a:cubicBezTo>
                    <a:pt x="366301" y="39789"/>
                    <a:pt x="396620" y="19357"/>
                    <a:pt x="430801" y="17778"/>
                  </a:cubicBezTo>
                  <a:cubicBezTo>
                    <a:pt x="453609" y="16732"/>
                    <a:pt x="475877" y="24034"/>
                    <a:pt x="493510" y="38358"/>
                  </a:cubicBezTo>
                  <a:cubicBezTo>
                    <a:pt x="497297" y="41436"/>
                    <a:pt x="502863" y="40860"/>
                    <a:pt x="505941" y="37070"/>
                  </a:cubicBezTo>
                  <a:cubicBezTo>
                    <a:pt x="509017" y="33282"/>
                    <a:pt x="508442" y="27718"/>
                    <a:pt x="504653" y="24640"/>
                  </a:cubicBezTo>
                  <a:cubicBezTo>
                    <a:pt x="483649" y="7572"/>
                    <a:pt x="457127" y="-1136"/>
                    <a:pt x="429986" y="119"/>
                  </a:cubicBezTo>
                  <a:cubicBezTo>
                    <a:pt x="389503" y="1989"/>
                    <a:pt x="353575" y="26030"/>
                    <a:pt x="336008" y="62227"/>
                  </a:cubicBezTo>
                  <a:lnTo>
                    <a:pt x="311770" y="48233"/>
                  </a:lnTo>
                  <a:cubicBezTo>
                    <a:pt x="310443" y="47467"/>
                    <a:pt x="309321" y="46369"/>
                    <a:pt x="308527" y="45058"/>
                  </a:cubicBezTo>
                  <a:lnTo>
                    <a:pt x="300295" y="31466"/>
                  </a:lnTo>
                  <a:cubicBezTo>
                    <a:pt x="295471" y="23500"/>
                    <a:pt x="286690" y="18551"/>
                    <a:pt x="277377" y="18551"/>
                  </a:cubicBezTo>
                  <a:lnTo>
                    <a:pt x="261868" y="18551"/>
                  </a:lnTo>
                  <a:cubicBezTo>
                    <a:pt x="252556" y="18551"/>
                    <a:pt x="243774" y="23500"/>
                    <a:pt x="238951" y="31466"/>
                  </a:cubicBezTo>
                  <a:lnTo>
                    <a:pt x="230720" y="45058"/>
                  </a:lnTo>
                  <a:cubicBezTo>
                    <a:pt x="229924" y="46368"/>
                    <a:pt x="228803" y="47467"/>
                    <a:pt x="227477" y="48233"/>
                  </a:cubicBezTo>
                  <a:lnTo>
                    <a:pt x="195999" y="66405"/>
                  </a:lnTo>
                  <a:lnTo>
                    <a:pt x="165236" y="35642"/>
                  </a:lnTo>
                  <a:cubicBezTo>
                    <a:pt x="159097" y="29504"/>
                    <a:pt x="150935" y="26123"/>
                    <a:pt x="142254" y="26123"/>
                  </a:cubicBezTo>
                  <a:cubicBezTo>
                    <a:pt x="133572" y="26123"/>
                    <a:pt x="125410" y="29504"/>
                    <a:pt x="119270" y="35642"/>
                  </a:cubicBezTo>
                  <a:lnTo>
                    <a:pt x="34011" y="120902"/>
                  </a:lnTo>
                  <a:cubicBezTo>
                    <a:pt x="21339" y="133574"/>
                    <a:pt x="21339" y="154194"/>
                    <a:pt x="34011" y="166868"/>
                  </a:cubicBezTo>
                  <a:lnTo>
                    <a:pt x="75265" y="208122"/>
                  </a:lnTo>
                  <a:lnTo>
                    <a:pt x="8837" y="208122"/>
                  </a:lnTo>
                  <a:cubicBezTo>
                    <a:pt x="5240" y="208122"/>
                    <a:pt x="2002" y="210303"/>
                    <a:pt x="649" y="213636"/>
                  </a:cubicBezTo>
                  <a:cubicBezTo>
                    <a:pt x="-703" y="216968"/>
                    <a:pt x="98" y="220788"/>
                    <a:pt x="2678" y="223296"/>
                  </a:cubicBezTo>
                  <a:lnTo>
                    <a:pt x="57402" y="276484"/>
                  </a:lnTo>
                  <a:lnTo>
                    <a:pt x="57402" y="562178"/>
                  </a:lnTo>
                  <a:cubicBezTo>
                    <a:pt x="57402" y="584825"/>
                    <a:pt x="75826" y="603249"/>
                    <a:pt x="98471" y="603249"/>
                  </a:cubicBezTo>
                  <a:lnTo>
                    <a:pt x="134059" y="603249"/>
                  </a:lnTo>
                  <a:cubicBezTo>
                    <a:pt x="138941" y="603249"/>
                    <a:pt x="142896" y="599293"/>
                    <a:pt x="142896" y="594412"/>
                  </a:cubicBezTo>
                  <a:cubicBezTo>
                    <a:pt x="142896" y="589531"/>
                    <a:pt x="138941" y="585575"/>
                    <a:pt x="134059" y="585575"/>
                  </a:cubicBezTo>
                  <a:lnTo>
                    <a:pt x="98471" y="585575"/>
                  </a:lnTo>
                  <a:cubicBezTo>
                    <a:pt x="85571" y="585575"/>
                    <a:pt x="75075" y="575080"/>
                    <a:pt x="75075" y="562178"/>
                  </a:cubicBezTo>
                  <a:lnTo>
                    <a:pt x="75075" y="281586"/>
                  </a:lnTo>
                  <a:lnTo>
                    <a:pt x="400222" y="281586"/>
                  </a:lnTo>
                  <a:lnTo>
                    <a:pt x="400222" y="585575"/>
                  </a:lnTo>
                  <a:lnTo>
                    <a:pt x="169390" y="585575"/>
                  </a:lnTo>
                  <a:cubicBezTo>
                    <a:pt x="164508" y="585575"/>
                    <a:pt x="160553" y="589531"/>
                    <a:pt x="160553" y="594412"/>
                  </a:cubicBezTo>
                  <a:cubicBezTo>
                    <a:pt x="160553" y="599293"/>
                    <a:pt x="164508" y="603249"/>
                    <a:pt x="169390" y="603249"/>
                  </a:cubicBezTo>
                  <a:lnTo>
                    <a:pt x="515930" y="603249"/>
                  </a:lnTo>
                  <a:cubicBezTo>
                    <a:pt x="538576" y="603249"/>
                    <a:pt x="557000" y="584824"/>
                    <a:pt x="557000" y="562178"/>
                  </a:cubicBezTo>
                  <a:lnTo>
                    <a:pt x="557000" y="551307"/>
                  </a:lnTo>
                  <a:cubicBezTo>
                    <a:pt x="557000" y="546425"/>
                    <a:pt x="553045" y="542470"/>
                    <a:pt x="548163" y="542470"/>
                  </a:cubicBezTo>
                  <a:cubicBezTo>
                    <a:pt x="543282" y="542470"/>
                    <a:pt x="539327" y="546425"/>
                    <a:pt x="539327" y="551307"/>
                  </a:cubicBezTo>
                  <a:lnTo>
                    <a:pt x="539327" y="562178"/>
                  </a:lnTo>
                  <a:cubicBezTo>
                    <a:pt x="539327" y="575080"/>
                    <a:pt x="528831" y="585575"/>
                    <a:pt x="515930" y="585575"/>
                  </a:cubicBezTo>
                  <a:lnTo>
                    <a:pt x="417894" y="585575"/>
                  </a:lnTo>
                  <a:lnTo>
                    <a:pt x="417894" y="281586"/>
                  </a:lnTo>
                  <a:lnTo>
                    <a:pt x="539327" y="281586"/>
                  </a:lnTo>
                  <a:lnTo>
                    <a:pt x="539327" y="515975"/>
                  </a:lnTo>
                  <a:cubicBezTo>
                    <a:pt x="539327" y="520857"/>
                    <a:pt x="543282" y="524812"/>
                    <a:pt x="548163" y="524812"/>
                  </a:cubicBezTo>
                  <a:cubicBezTo>
                    <a:pt x="553045" y="524812"/>
                    <a:pt x="557000" y="520857"/>
                    <a:pt x="557000" y="515975"/>
                  </a:cubicBezTo>
                  <a:lnTo>
                    <a:pt x="557000" y="275763"/>
                  </a:lnTo>
                  <a:lnTo>
                    <a:pt x="598211" y="222358"/>
                  </a:lnTo>
                  <a:cubicBezTo>
                    <a:pt x="600269" y="219690"/>
                    <a:pt x="600632" y="216085"/>
                    <a:pt x="599146" y="213061"/>
                  </a:cubicBezTo>
                  <a:close/>
                  <a:moveTo>
                    <a:pt x="236315" y="63537"/>
                  </a:moveTo>
                  <a:cubicBezTo>
                    <a:pt x="240211" y="61285"/>
                    <a:pt x="243503" y="58063"/>
                    <a:pt x="245834" y="54213"/>
                  </a:cubicBezTo>
                  <a:lnTo>
                    <a:pt x="254066" y="40619"/>
                  </a:lnTo>
                  <a:cubicBezTo>
                    <a:pt x="255708" y="37908"/>
                    <a:pt x="258698" y="36224"/>
                    <a:pt x="261867" y="36224"/>
                  </a:cubicBezTo>
                  <a:lnTo>
                    <a:pt x="277376" y="36224"/>
                  </a:lnTo>
                  <a:cubicBezTo>
                    <a:pt x="280545" y="36224"/>
                    <a:pt x="283536" y="37909"/>
                    <a:pt x="285177" y="40620"/>
                  </a:cubicBezTo>
                  <a:lnTo>
                    <a:pt x="293409" y="54212"/>
                  </a:lnTo>
                  <a:cubicBezTo>
                    <a:pt x="295741" y="58063"/>
                    <a:pt x="299032" y="61288"/>
                    <a:pt x="302930" y="63538"/>
                  </a:cubicBezTo>
                  <a:lnTo>
                    <a:pt x="339546" y="84678"/>
                  </a:lnTo>
                  <a:cubicBezTo>
                    <a:pt x="343444" y="86926"/>
                    <a:pt x="347880" y="88165"/>
                    <a:pt x="352382" y="88261"/>
                  </a:cubicBezTo>
                  <a:lnTo>
                    <a:pt x="368271" y="88593"/>
                  </a:lnTo>
                  <a:cubicBezTo>
                    <a:pt x="371438" y="88660"/>
                    <a:pt x="374392" y="90406"/>
                    <a:pt x="375978" y="93151"/>
                  </a:cubicBezTo>
                  <a:lnTo>
                    <a:pt x="383732" y="106581"/>
                  </a:lnTo>
                  <a:cubicBezTo>
                    <a:pt x="385318" y="109326"/>
                    <a:pt x="385353" y="112757"/>
                    <a:pt x="383826" y="115535"/>
                  </a:cubicBezTo>
                  <a:lnTo>
                    <a:pt x="376168" y="129464"/>
                  </a:lnTo>
                  <a:cubicBezTo>
                    <a:pt x="374001" y="133408"/>
                    <a:pt x="372854" y="137871"/>
                    <a:pt x="372854" y="142370"/>
                  </a:cubicBezTo>
                  <a:lnTo>
                    <a:pt x="372854" y="184650"/>
                  </a:lnTo>
                  <a:cubicBezTo>
                    <a:pt x="372854" y="189149"/>
                    <a:pt x="374001" y="193613"/>
                    <a:pt x="376168" y="197557"/>
                  </a:cubicBezTo>
                  <a:lnTo>
                    <a:pt x="383825" y="211484"/>
                  </a:lnTo>
                  <a:cubicBezTo>
                    <a:pt x="385352" y="214261"/>
                    <a:pt x="385317" y="217693"/>
                    <a:pt x="383731" y="220438"/>
                  </a:cubicBezTo>
                  <a:lnTo>
                    <a:pt x="378046" y="230286"/>
                  </a:lnTo>
                  <a:lnTo>
                    <a:pt x="357813" y="210621"/>
                  </a:lnTo>
                  <a:cubicBezTo>
                    <a:pt x="356164" y="209018"/>
                    <a:pt x="353955" y="208121"/>
                    <a:pt x="351654" y="208121"/>
                  </a:cubicBezTo>
                  <a:lnTo>
                    <a:pt x="313004" y="208121"/>
                  </a:lnTo>
                  <a:cubicBezTo>
                    <a:pt x="323734" y="197683"/>
                    <a:pt x="330717" y="183412"/>
                    <a:pt x="331720" y="167535"/>
                  </a:cubicBezTo>
                  <a:cubicBezTo>
                    <a:pt x="332850" y="149645"/>
                    <a:pt x="326252" y="132140"/>
                    <a:pt x="313620" y="119507"/>
                  </a:cubicBezTo>
                  <a:cubicBezTo>
                    <a:pt x="300989" y="106874"/>
                    <a:pt x="283482" y="100283"/>
                    <a:pt x="265594" y="101410"/>
                  </a:cubicBezTo>
                  <a:cubicBezTo>
                    <a:pt x="234452" y="103377"/>
                    <a:pt x="209486" y="128344"/>
                    <a:pt x="207518" y="159485"/>
                  </a:cubicBezTo>
                  <a:cubicBezTo>
                    <a:pt x="206369" y="177666"/>
                    <a:pt x="213203" y="195451"/>
                    <a:pt x="226235" y="208121"/>
                  </a:cubicBezTo>
                  <a:lnTo>
                    <a:pt x="157263" y="208121"/>
                  </a:lnTo>
                  <a:lnTo>
                    <a:pt x="163070" y="197560"/>
                  </a:lnTo>
                  <a:cubicBezTo>
                    <a:pt x="165239" y="193616"/>
                    <a:pt x="166385" y="189152"/>
                    <a:pt x="166385" y="184650"/>
                  </a:cubicBezTo>
                  <a:lnTo>
                    <a:pt x="166385" y="142370"/>
                  </a:lnTo>
                  <a:cubicBezTo>
                    <a:pt x="166385" y="137870"/>
                    <a:pt x="165239" y="133405"/>
                    <a:pt x="163071" y="129462"/>
                  </a:cubicBezTo>
                  <a:lnTo>
                    <a:pt x="155415" y="115535"/>
                  </a:lnTo>
                  <a:cubicBezTo>
                    <a:pt x="153888" y="112758"/>
                    <a:pt x="153923" y="109326"/>
                    <a:pt x="155509" y="106581"/>
                  </a:cubicBezTo>
                  <a:lnTo>
                    <a:pt x="163263" y="93150"/>
                  </a:lnTo>
                  <a:cubicBezTo>
                    <a:pt x="164847" y="90406"/>
                    <a:pt x="167801" y="88659"/>
                    <a:pt x="170971" y="88593"/>
                  </a:cubicBezTo>
                  <a:lnTo>
                    <a:pt x="186863" y="88261"/>
                  </a:lnTo>
                  <a:cubicBezTo>
                    <a:pt x="191360" y="88165"/>
                    <a:pt x="195797" y="86926"/>
                    <a:pt x="199696" y="84676"/>
                  </a:cubicBezTo>
                  <a:close/>
                  <a:moveTo>
                    <a:pt x="238115" y="195016"/>
                  </a:moveTo>
                  <a:cubicBezTo>
                    <a:pt x="229071" y="185971"/>
                    <a:pt x="224348" y="173427"/>
                    <a:pt x="225160" y="160600"/>
                  </a:cubicBezTo>
                  <a:cubicBezTo>
                    <a:pt x="226566" y="138320"/>
                    <a:pt x="244429" y="120457"/>
                    <a:pt x="266711" y="119049"/>
                  </a:cubicBezTo>
                  <a:cubicBezTo>
                    <a:pt x="279546" y="118238"/>
                    <a:pt x="292085" y="122965"/>
                    <a:pt x="301127" y="132006"/>
                  </a:cubicBezTo>
                  <a:cubicBezTo>
                    <a:pt x="310173" y="141051"/>
                    <a:pt x="314895" y="153594"/>
                    <a:pt x="314085" y="166422"/>
                  </a:cubicBezTo>
                  <a:cubicBezTo>
                    <a:pt x="312678" y="188702"/>
                    <a:pt x="294815" y="206565"/>
                    <a:pt x="272534" y="207974"/>
                  </a:cubicBezTo>
                  <a:cubicBezTo>
                    <a:pt x="259720" y="208793"/>
                    <a:pt x="247162" y="204062"/>
                    <a:pt x="238115" y="195016"/>
                  </a:cubicBezTo>
                  <a:close/>
                  <a:moveTo>
                    <a:pt x="46508" y="154372"/>
                  </a:moveTo>
                  <a:cubicBezTo>
                    <a:pt x="40726" y="148589"/>
                    <a:pt x="40726" y="139181"/>
                    <a:pt x="46508" y="133401"/>
                  </a:cubicBezTo>
                  <a:lnTo>
                    <a:pt x="131768" y="48141"/>
                  </a:lnTo>
                  <a:cubicBezTo>
                    <a:pt x="137548" y="42358"/>
                    <a:pt x="146956" y="42358"/>
                    <a:pt x="152739" y="48141"/>
                  </a:cubicBezTo>
                  <a:lnTo>
                    <a:pt x="175423" y="70824"/>
                  </a:lnTo>
                  <a:lnTo>
                    <a:pt x="170603" y="70925"/>
                  </a:lnTo>
                  <a:cubicBezTo>
                    <a:pt x="161292" y="71120"/>
                    <a:pt x="152614" y="76252"/>
                    <a:pt x="147959" y="84316"/>
                  </a:cubicBezTo>
                  <a:lnTo>
                    <a:pt x="140205" y="97745"/>
                  </a:lnTo>
                  <a:cubicBezTo>
                    <a:pt x="135549" y="105810"/>
                    <a:pt x="135443" y="115889"/>
                    <a:pt x="139929" y="124050"/>
                  </a:cubicBezTo>
                  <a:lnTo>
                    <a:pt x="147585" y="137978"/>
                  </a:lnTo>
                  <a:cubicBezTo>
                    <a:pt x="148324" y="139320"/>
                    <a:pt x="148714" y="140840"/>
                    <a:pt x="148714" y="142372"/>
                  </a:cubicBezTo>
                  <a:lnTo>
                    <a:pt x="148714" y="184651"/>
                  </a:lnTo>
                  <a:cubicBezTo>
                    <a:pt x="148714" y="186183"/>
                    <a:pt x="148324" y="187701"/>
                    <a:pt x="147585" y="189045"/>
                  </a:cubicBezTo>
                  <a:lnTo>
                    <a:pt x="139929" y="202971"/>
                  </a:lnTo>
                  <a:cubicBezTo>
                    <a:pt x="139029" y="204609"/>
                    <a:pt x="138306" y="206339"/>
                    <a:pt x="137766" y="208122"/>
                  </a:cubicBezTo>
                  <a:lnTo>
                    <a:pt x="100260" y="208122"/>
                  </a:lnTo>
                  <a:close/>
                  <a:moveTo>
                    <a:pt x="69824" y="263912"/>
                  </a:moveTo>
                  <a:lnTo>
                    <a:pt x="30607" y="225795"/>
                  </a:lnTo>
                  <a:lnTo>
                    <a:pt x="348069" y="225795"/>
                  </a:lnTo>
                  <a:lnTo>
                    <a:pt x="387287" y="263912"/>
                  </a:lnTo>
                  <a:close/>
                  <a:moveTo>
                    <a:pt x="543822" y="263912"/>
                  </a:moveTo>
                  <a:lnTo>
                    <a:pt x="427039" y="263912"/>
                  </a:lnTo>
                  <a:lnTo>
                    <a:pt x="456453" y="225795"/>
                  </a:lnTo>
                  <a:lnTo>
                    <a:pt x="573235" y="225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266521" y="3076313"/>
              <a:ext cx="26527" cy="13255"/>
            </a:xfrm>
            <a:custGeom>
              <a:rect b="b" l="l" r="r" t="t"/>
              <a:pathLst>
                <a:path extrusionOk="0" h="17673" w="35369">
                  <a:moveTo>
                    <a:pt x="265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532" y="17673"/>
                  </a:lnTo>
                  <a:cubicBezTo>
                    <a:pt x="31414" y="17673"/>
                    <a:pt x="35369" y="13718"/>
                    <a:pt x="35369" y="8837"/>
                  </a:cubicBezTo>
                  <a:cubicBezTo>
                    <a:pt x="35369" y="3955"/>
                    <a:pt x="31413" y="0"/>
                    <a:pt x="26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6299698" y="3076313"/>
              <a:ext cx="101678" cy="13255"/>
            </a:xfrm>
            <a:custGeom>
              <a:rect b="b" l="l" r="r" t="t"/>
              <a:pathLst>
                <a:path extrusionOk="0" h="17673" w="135571">
                  <a:moveTo>
                    <a:pt x="135571" y="8837"/>
                  </a:moveTo>
                  <a:cubicBezTo>
                    <a:pt x="135571" y="3955"/>
                    <a:pt x="131616" y="0"/>
                    <a:pt x="126734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126733" y="17673"/>
                  </a:lnTo>
                  <a:cubicBezTo>
                    <a:pt x="131615" y="17673"/>
                    <a:pt x="135571" y="13717"/>
                    <a:pt x="135571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266521" y="3055689"/>
              <a:ext cx="26527" cy="13255"/>
            </a:xfrm>
            <a:custGeom>
              <a:rect b="b" l="l" r="r" t="t"/>
              <a:pathLst>
                <a:path extrusionOk="0" h="17673" w="35369">
                  <a:moveTo>
                    <a:pt x="26532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6532" y="17673"/>
                  </a:lnTo>
                  <a:cubicBezTo>
                    <a:pt x="31414" y="17673"/>
                    <a:pt x="35369" y="13718"/>
                    <a:pt x="35369" y="8837"/>
                  </a:cubicBezTo>
                  <a:cubicBezTo>
                    <a:pt x="35369" y="3955"/>
                    <a:pt x="31413" y="0"/>
                    <a:pt x="26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299698" y="3055689"/>
              <a:ext cx="101677" cy="13255"/>
            </a:xfrm>
            <a:custGeom>
              <a:rect b="b" l="l" r="r" t="t"/>
              <a:pathLst>
                <a:path extrusionOk="0" h="17673" w="135569">
                  <a:moveTo>
                    <a:pt x="8837" y="17673"/>
                  </a:moveTo>
                  <a:lnTo>
                    <a:pt x="126733" y="17673"/>
                  </a:lnTo>
                  <a:cubicBezTo>
                    <a:pt x="131615" y="17673"/>
                    <a:pt x="135570" y="13718"/>
                    <a:pt x="135570" y="8837"/>
                  </a:cubicBezTo>
                  <a:cubicBezTo>
                    <a:pt x="135570" y="3955"/>
                    <a:pt x="131615" y="0"/>
                    <a:pt x="126733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1487990" y="1418118"/>
            <a:ext cx="342585" cy="309615"/>
            <a:chOff x="6924697" y="2696541"/>
            <a:chExt cx="452436" cy="408841"/>
          </a:xfrm>
        </p:grpSpPr>
        <p:sp>
          <p:nvSpPr>
            <p:cNvPr id="576" name="Google Shape;576;p22"/>
            <p:cNvSpPr/>
            <p:nvPr/>
          </p:nvSpPr>
          <p:spPr>
            <a:xfrm>
              <a:off x="6955633" y="2734356"/>
              <a:ext cx="140791" cy="80932"/>
            </a:xfrm>
            <a:custGeom>
              <a:rect b="b" l="l" r="r" t="t"/>
              <a:pathLst>
                <a:path extrusionOk="0" h="107909" w="187721">
                  <a:moveTo>
                    <a:pt x="17673" y="8837"/>
                  </a:move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99073"/>
                  </a:lnTo>
                  <a:cubicBezTo>
                    <a:pt x="0" y="103955"/>
                    <a:pt x="3955" y="107910"/>
                    <a:pt x="8837" y="107910"/>
                  </a:cubicBezTo>
                  <a:lnTo>
                    <a:pt x="178885" y="107910"/>
                  </a:lnTo>
                  <a:cubicBezTo>
                    <a:pt x="183766" y="107910"/>
                    <a:pt x="187722" y="103955"/>
                    <a:pt x="187722" y="99073"/>
                  </a:cubicBezTo>
                  <a:cubicBezTo>
                    <a:pt x="187722" y="94192"/>
                    <a:pt x="183766" y="90237"/>
                    <a:pt x="178885" y="90237"/>
                  </a:cubicBezTo>
                  <a:lnTo>
                    <a:pt x="17673" y="902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6980991" y="2761677"/>
              <a:ext cx="13255" cy="27915"/>
            </a:xfrm>
            <a:custGeom>
              <a:rect b="b" l="l" r="r" t="t"/>
              <a:pathLst>
                <a:path extrusionOk="0" h="37220" w="17673">
                  <a:moveTo>
                    <a:pt x="17673" y="28383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28383"/>
                  </a:lnTo>
                  <a:cubicBezTo>
                    <a:pt x="0" y="33265"/>
                    <a:pt x="3955" y="37220"/>
                    <a:pt x="8837" y="37220"/>
                  </a:cubicBezTo>
                  <a:cubicBezTo>
                    <a:pt x="13718" y="37220"/>
                    <a:pt x="17673" y="33264"/>
                    <a:pt x="17673" y="283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7008255" y="2745000"/>
              <a:ext cx="13255" cy="44592"/>
            </a:xfrm>
            <a:custGeom>
              <a:rect b="b" l="l" r="r" t="t"/>
              <a:pathLst>
                <a:path extrusionOk="0" h="59456" w="17673">
                  <a:moveTo>
                    <a:pt x="17673" y="50620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50620"/>
                  </a:lnTo>
                  <a:cubicBezTo>
                    <a:pt x="0" y="55501"/>
                    <a:pt x="3955" y="59457"/>
                    <a:pt x="8837" y="59457"/>
                  </a:cubicBezTo>
                  <a:cubicBezTo>
                    <a:pt x="13718" y="59457"/>
                    <a:pt x="17673" y="55500"/>
                    <a:pt x="17673" y="50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7035517" y="2753338"/>
              <a:ext cx="13255" cy="36253"/>
            </a:xfrm>
            <a:custGeom>
              <a:rect b="b" l="l" r="r" t="t"/>
              <a:pathLst>
                <a:path extrusionOk="0" h="48337" w="17673">
                  <a:moveTo>
                    <a:pt x="17673" y="39502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39501"/>
                  </a:lnTo>
                  <a:cubicBezTo>
                    <a:pt x="0" y="44382"/>
                    <a:pt x="3955" y="48338"/>
                    <a:pt x="8837" y="48338"/>
                  </a:cubicBezTo>
                  <a:cubicBezTo>
                    <a:pt x="13718" y="48338"/>
                    <a:pt x="17673" y="44382"/>
                    <a:pt x="17673" y="3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7062780" y="2728323"/>
              <a:ext cx="13255" cy="61270"/>
            </a:xfrm>
            <a:custGeom>
              <a:rect b="b" l="l" r="r" t="t"/>
              <a:pathLst>
                <a:path extrusionOk="0" h="81693" w="17673">
                  <a:moveTo>
                    <a:pt x="17673" y="72857"/>
                  </a:moveTo>
                  <a:lnTo>
                    <a:pt x="17673" y="8837"/>
                  </a:lnTo>
                  <a:cubicBezTo>
                    <a:pt x="17673" y="3955"/>
                    <a:pt x="13718" y="0"/>
                    <a:pt x="8837" y="0"/>
                  </a:cubicBezTo>
                  <a:cubicBezTo>
                    <a:pt x="3955" y="0"/>
                    <a:pt x="0" y="3955"/>
                    <a:pt x="0" y="8837"/>
                  </a:cubicBezTo>
                  <a:lnTo>
                    <a:pt x="0" y="72857"/>
                  </a:lnTo>
                  <a:cubicBezTo>
                    <a:pt x="0" y="77738"/>
                    <a:pt x="3955" y="81693"/>
                    <a:pt x="8837" y="81693"/>
                  </a:cubicBezTo>
                  <a:cubicBezTo>
                    <a:pt x="13718" y="81693"/>
                    <a:pt x="17673" y="77737"/>
                    <a:pt x="17673" y="728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7090260" y="2895150"/>
              <a:ext cx="121308" cy="13255"/>
            </a:xfrm>
            <a:custGeom>
              <a:rect b="b" l="l" r="r" t="t"/>
              <a:pathLst>
                <a:path extrusionOk="0" h="17673" w="161744">
                  <a:moveTo>
                    <a:pt x="0" y="8837"/>
                  </a:moveTo>
                  <a:cubicBezTo>
                    <a:pt x="0" y="13718"/>
                    <a:pt x="3955" y="17673"/>
                    <a:pt x="8837" y="17673"/>
                  </a:cubicBezTo>
                  <a:lnTo>
                    <a:pt x="152907" y="17673"/>
                  </a:lnTo>
                  <a:cubicBezTo>
                    <a:pt x="157789" y="17673"/>
                    <a:pt x="161744" y="13718"/>
                    <a:pt x="161744" y="8837"/>
                  </a:cubicBezTo>
                  <a:cubicBezTo>
                    <a:pt x="161744" y="3955"/>
                    <a:pt x="157789" y="0"/>
                    <a:pt x="152907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7232436" y="2727327"/>
              <a:ext cx="85513" cy="98018"/>
            </a:xfrm>
            <a:custGeom>
              <a:rect b="b" l="l" r="r" t="t"/>
              <a:pathLst>
                <a:path extrusionOk="0" h="130691" w="114018">
                  <a:moveTo>
                    <a:pt x="35530" y="8835"/>
                  </a:moveTo>
                  <a:lnTo>
                    <a:pt x="35530" y="26167"/>
                  </a:lnTo>
                  <a:cubicBezTo>
                    <a:pt x="15285" y="30276"/>
                    <a:pt x="0" y="48212"/>
                    <a:pt x="0" y="69652"/>
                  </a:cubicBezTo>
                  <a:cubicBezTo>
                    <a:pt x="0" y="94118"/>
                    <a:pt x="19904" y="114020"/>
                    <a:pt x="44367" y="114020"/>
                  </a:cubicBezTo>
                  <a:cubicBezTo>
                    <a:pt x="49405" y="114020"/>
                    <a:pt x="54383" y="113164"/>
                    <a:pt x="59089" y="111509"/>
                  </a:cubicBezTo>
                  <a:lnTo>
                    <a:pt x="67981" y="126388"/>
                  </a:lnTo>
                  <a:cubicBezTo>
                    <a:pt x="69184" y="128399"/>
                    <a:pt x="71135" y="129851"/>
                    <a:pt x="73407" y="130423"/>
                  </a:cubicBezTo>
                  <a:cubicBezTo>
                    <a:pt x="75669" y="130995"/>
                    <a:pt x="78084" y="130645"/>
                    <a:pt x="80099" y="129440"/>
                  </a:cubicBezTo>
                  <a:cubicBezTo>
                    <a:pt x="101022" y="116936"/>
                    <a:pt x="114019" y="94026"/>
                    <a:pt x="114019" y="69652"/>
                  </a:cubicBezTo>
                  <a:cubicBezTo>
                    <a:pt x="114019" y="31245"/>
                    <a:pt x="82772" y="0"/>
                    <a:pt x="44367" y="0"/>
                  </a:cubicBezTo>
                  <a:cubicBezTo>
                    <a:pt x="39487" y="-1"/>
                    <a:pt x="35530" y="3954"/>
                    <a:pt x="35530" y="8835"/>
                  </a:cubicBezTo>
                  <a:close/>
                  <a:moveTo>
                    <a:pt x="49704" y="95808"/>
                  </a:moveTo>
                  <a:cubicBezTo>
                    <a:pt x="47957" y="96164"/>
                    <a:pt x="46169" y="96346"/>
                    <a:pt x="44367" y="96346"/>
                  </a:cubicBezTo>
                  <a:cubicBezTo>
                    <a:pt x="29648" y="96346"/>
                    <a:pt x="17673" y="84370"/>
                    <a:pt x="17673" y="69651"/>
                  </a:cubicBezTo>
                  <a:cubicBezTo>
                    <a:pt x="17673" y="58027"/>
                    <a:pt x="25142" y="48114"/>
                    <a:pt x="35530" y="44458"/>
                  </a:cubicBezTo>
                  <a:lnTo>
                    <a:pt x="35530" y="69651"/>
                  </a:lnTo>
                  <a:cubicBezTo>
                    <a:pt x="35530" y="71246"/>
                    <a:pt x="35963" y="72814"/>
                    <a:pt x="36782" y="74184"/>
                  </a:cubicBezTo>
                  <a:close/>
                  <a:moveTo>
                    <a:pt x="53204" y="18424"/>
                  </a:moveTo>
                  <a:cubicBezTo>
                    <a:pt x="77670" y="22632"/>
                    <a:pt x="96346" y="44002"/>
                    <a:pt x="96346" y="69652"/>
                  </a:cubicBezTo>
                  <a:cubicBezTo>
                    <a:pt x="96346" y="84856"/>
                    <a:pt x="89567" y="99298"/>
                    <a:pt x="78225" y="109079"/>
                  </a:cubicBezTo>
                  <a:lnTo>
                    <a:pt x="53204" y="672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6924697" y="2696541"/>
              <a:ext cx="452436" cy="408841"/>
            </a:xfrm>
            <a:custGeom>
              <a:rect b="b" l="l" r="r" t="t"/>
              <a:pathLst>
                <a:path extrusionOk="0" h="545121" w="603248">
                  <a:moveTo>
                    <a:pt x="594412" y="75739"/>
                  </a:moveTo>
                  <a:cubicBezTo>
                    <a:pt x="599294" y="75739"/>
                    <a:pt x="603249" y="71783"/>
                    <a:pt x="603249" y="66902"/>
                  </a:cubicBezTo>
                  <a:lnTo>
                    <a:pt x="603249" y="23159"/>
                  </a:lnTo>
                  <a:cubicBezTo>
                    <a:pt x="603249" y="10388"/>
                    <a:pt x="592860" y="0"/>
                    <a:pt x="580090" y="0"/>
                  </a:cubicBezTo>
                  <a:lnTo>
                    <a:pt x="354567" y="0"/>
                  </a:lnTo>
                  <a:cubicBezTo>
                    <a:pt x="341797" y="0"/>
                    <a:pt x="331407" y="10388"/>
                    <a:pt x="331407" y="23159"/>
                  </a:cubicBezTo>
                  <a:lnTo>
                    <a:pt x="331407" y="192036"/>
                  </a:lnTo>
                  <a:lnTo>
                    <a:pt x="271843" y="192036"/>
                  </a:lnTo>
                  <a:lnTo>
                    <a:pt x="271843" y="23159"/>
                  </a:lnTo>
                  <a:cubicBezTo>
                    <a:pt x="271843" y="10388"/>
                    <a:pt x="261454" y="0"/>
                    <a:pt x="248683" y="0"/>
                  </a:cubicBezTo>
                  <a:lnTo>
                    <a:pt x="119228" y="0"/>
                  </a:lnTo>
                  <a:cubicBezTo>
                    <a:pt x="114347" y="0"/>
                    <a:pt x="110391" y="3955"/>
                    <a:pt x="110391" y="8837"/>
                  </a:cubicBezTo>
                  <a:cubicBezTo>
                    <a:pt x="110391" y="13718"/>
                    <a:pt x="114347" y="17673"/>
                    <a:pt x="119228" y="17673"/>
                  </a:cubicBezTo>
                  <a:lnTo>
                    <a:pt x="248682" y="17673"/>
                  </a:lnTo>
                  <a:cubicBezTo>
                    <a:pt x="251707" y="17673"/>
                    <a:pt x="254169" y="20135"/>
                    <a:pt x="254169" y="23159"/>
                  </a:cubicBezTo>
                  <a:lnTo>
                    <a:pt x="254169" y="192036"/>
                  </a:lnTo>
                  <a:lnTo>
                    <a:pt x="97569" y="192036"/>
                  </a:lnTo>
                  <a:cubicBezTo>
                    <a:pt x="78014" y="192036"/>
                    <a:pt x="62104" y="207946"/>
                    <a:pt x="62104" y="227501"/>
                  </a:cubicBezTo>
                  <a:lnTo>
                    <a:pt x="62104" y="311943"/>
                  </a:lnTo>
                  <a:lnTo>
                    <a:pt x="23159" y="311943"/>
                  </a:lnTo>
                  <a:cubicBezTo>
                    <a:pt x="20135" y="311943"/>
                    <a:pt x="17673" y="309481"/>
                    <a:pt x="17673" y="306456"/>
                  </a:cubicBezTo>
                  <a:lnTo>
                    <a:pt x="17673" y="23159"/>
                  </a:lnTo>
                  <a:cubicBezTo>
                    <a:pt x="17673" y="20135"/>
                    <a:pt x="20135" y="17673"/>
                    <a:pt x="23159" y="17673"/>
                  </a:cubicBezTo>
                  <a:lnTo>
                    <a:pt x="83897" y="17673"/>
                  </a:lnTo>
                  <a:cubicBezTo>
                    <a:pt x="88778" y="17673"/>
                    <a:pt x="92733" y="13718"/>
                    <a:pt x="92733" y="8837"/>
                  </a:cubicBezTo>
                  <a:cubicBezTo>
                    <a:pt x="92733" y="3955"/>
                    <a:pt x="88778" y="0"/>
                    <a:pt x="83897" y="0"/>
                  </a:cubicBezTo>
                  <a:lnTo>
                    <a:pt x="23159" y="0"/>
                  </a:lnTo>
                  <a:cubicBezTo>
                    <a:pt x="10388" y="0"/>
                    <a:pt x="0" y="10388"/>
                    <a:pt x="0" y="23159"/>
                  </a:cubicBezTo>
                  <a:lnTo>
                    <a:pt x="0" y="306455"/>
                  </a:lnTo>
                  <a:cubicBezTo>
                    <a:pt x="0" y="319225"/>
                    <a:pt x="10388" y="329615"/>
                    <a:pt x="23159" y="329615"/>
                  </a:cubicBezTo>
                  <a:lnTo>
                    <a:pt x="62104" y="329615"/>
                  </a:lnTo>
                  <a:lnTo>
                    <a:pt x="62104" y="509656"/>
                  </a:lnTo>
                  <a:cubicBezTo>
                    <a:pt x="62104" y="529211"/>
                    <a:pt x="78014" y="545120"/>
                    <a:pt x="97569" y="545120"/>
                  </a:cubicBezTo>
                  <a:lnTo>
                    <a:pt x="138931" y="545120"/>
                  </a:lnTo>
                  <a:cubicBezTo>
                    <a:pt x="143813" y="545120"/>
                    <a:pt x="147768" y="541165"/>
                    <a:pt x="147768" y="536283"/>
                  </a:cubicBezTo>
                  <a:cubicBezTo>
                    <a:pt x="147768" y="531402"/>
                    <a:pt x="143813" y="527447"/>
                    <a:pt x="138931" y="527447"/>
                  </a:cubicBezTo>
                  <a:lnTo>
                    <a:pt x="97569" y="527447"/>
                  </a:lnTo>
                  <a:cubicBezTo>
                    <a:pt x="87759" y="527447"/>
                    <a:pt x="79777" y="519467"/>
                    <a:pt x="79777" y="509656"/>
                  </a:cubicBezTo>
                  <a:lnTo>
                    <a:pt x="79777" y="289929"/>
                  </a:lnTo>
                  <a:lnTo>
                    <a:pt x="108148" y="345559"/>
                  </a:lnTo>
                  <a:cubicBezTo>
                    <a:pt x="117058" y="363030"/>
                    <a:pt x="134778" y="373884"/>
                    <a:pt x="154390" y="373884"/>
                  </a:cubicBezTo>
                  <a:lnTo>
                    <a:pt x="269346" y="373884"/>
                  </a:lnTo>
                  <a:lnTo>
                    <a:pt x="269346" y="392764"/>
                  </a:lnTo>
                  <a:cubicBezTo>
                    <a:pt x="269346" y="403564"/>
                    <a:pt x="278132" y="412350"/>
                    <a:pt x="288932" y="412350"/>
                  </a:cubicBezTo>
                  <a:lnTo>
                    <a:pt x="314316" y="412350"/>
                  </a:lnTo>
                  <a:cubicBezTo>
                    <a:pt x="325115" y="412350"/>
                    <a:pt x="333901" y="403564"/>
                    <a:pt x="333901" y="392764"/>
                  </a:cubicBezTo>
                  <a:lnTo>
                    <a:pt x="333901" y="373884"/>
                  </a:lnTo>
                  <a:lnTo>
                    <a:pt x="448857" y="373884"/>
                  </a:lnTo>
                  <a:cubicBezTo>
                    <a:pt x="468470" y="373884"/>
                    <a:pt x="486190" y="363030"/>
                    <a:pt x="495100" y="345559"/>
                  </a:cubicBezTo>
                  <a:lnTo>
                    <a:pt x="523470" y="289929"/>
                  </a:lnTo>
                  <a:lnTo>
                    <a:pt x="523470" y="509657"/>
                  </a:lnTo>
                  <a:cubicBezTo>
                    <a:pt x="523470" y="519467"/>
                    <a:pt x="515490" y="527448"/>
                    <a:pt x="505679" y="527448"/>
                  </a:cubicBezTo>
                  <a:lnTo>
                    <a:pt x="174263" y="527448"/>
                  </a:lnTo>
                  <a:cubicBezTo>
                    <a:pt x="169381" y="527448"/>
                    <a:pt x="165426" y="531403"/>
                    <a:pt x="165426" y="536285"/>
                  </a:cubicBezTo>
                  <a:cubicBezTo>
                    <a:pt x="165426" y="541166"/>
                    <a:pt x="169381" y="545121"/>
                    <a:pt x="174263" y="545121"/>
                  </a:cubicBezTo>
                  <a:lnTo>
                    <a:pt x="505680" y="545121"/>
                  </a:lnTo>
                  <a:cubicBezTo>
                    <a:pt x="525235" y="545121"/>
                    <a:pt x="541145" y="529212"/>
                    <a:pt x="541145" y="509657"/>
                  </a:cubicBezTo>
                  <a:lnTo>
                    <a:pt x="541145" y="329616"/>
                  </a:lnTo>
                  <a:lnTo>
                    <a:pt x="580090" y="329616"/>
                  </a:lnTo>
                  <a:cubicBezTo>
                    <a:pt x="592860" y="329616"/>
                    <a:pt x="603249" y="319226"/>
                    <a:pt x="603249" y="306456"/>
                  </a:cubicBezTo>
                  <a:lnTo>
                    <a:pt x="603249" y="102233"/>
                  </a:lnTo>
                  <a:cubicBezTo>
                    <a:pt x="603249" y="97352"/>
                    <a:pt x="599294" y="93397"/>
                    <a:pt x="594412" y="93397"/>
                  </a:cubicBezTo>
                  <a:cubicBezTo>
                    <a:pt x="589531" y="93397"/>
                    <a:pt x="585576" y="97352"/>
                    <a:pt x="585576" y="102233"/>
                  </a:cubicBezTo>
                  <a:lnTo>
                    <a:pt x="585576" y="306456"/>
                  </a:lnTo>
                  <a:cubicBezTo>
                    <a:pt x="585576" y="309481"/>
                    <a:pt x="583114" y="311943"/>
                    <a:pt x="580090" y="311943"/>
                  </a:cubicBezTo>
                  <a:lnTo>
                    <a:pt x="541145" y="311943"/>
                  </a:lnTo>
                  <a:cubicBezTo>
                    <a:pt x="541145" y="283409"/>
                    <a:pt x="541145" y="253773"/>
                    <a:pt x="541145" y="227501"/>
                  </a:cubicBezTo>
                  <a:cubicBezTo>
                    <a:pt x="541145" y="207946"/>
                    <a:pt x="525235" y="192036"/>
                    <a:pt x="505680" y="192036"/>
                  </a:cubicBezTo>
                  <a:lnTo>
                    <a:pt x="349079" y="192036"/>
                  </a:lnTo>
                  <a:lnTo>
                    <a:pt x="349079" y="23159"/>
                  </a:lnTo>
                  <a:cubicBezTo>
                    <a:pt x="349079" y="20135"/>
                    <a:pt x="351540" y="17673"/>
                    <a:pt x="354566" y="17673"/>
                  </a:cubicBezTo>
                  <a:lnTo>
                    <a:pt x="580089" y="17673"/>
                  </a:lnTo>
                  <a:cubicBezTo>
                    <a:pt x="583113" y="17673"/>
                    <a:pt x="585574" y="20135"/>
                    <a:pt x="585574" y="23159"/>
                  </a:cubicBezTo>
                  <a:lnTo>
                    <a:pt x="585574" y="66902"/>
                  </a:lnTo>
                  <a:cubicBezTo>
                    <a:pt x="585576" y="71783"/>
                    <a:pt x="589531" y="75739"/>
                    <a:pt x="594412" y="75739"/>
                  </a:cubicBezTo>
                  <a:close/>
                  <a:moveTo>
                    <a:pt x="316229" y="392764"/>
                  </a:moveTo>
                  <a:cubicBezTo>
                    <a:pt x="316229" y="393819"/>
                    <a:pt x="315370" y="394676"/>
                    <a:pt x="314317" y="394676"/>
                  </a:cubicBezTo>
                  <a:lnTo>
                    <a:pt x="288933" y="394676"/>
                  </a:lnTo>
                  <a:cubicBezTo>
                    <a:pt x="287879" y="394676"/>
                    <a:pt x="287021" y="393817"/>
                    <a:pt x="287021" y="392764"/>
                  </a:cubicBezTo>
                  <a:lnTo>
                    <a:pt x="287021" y="345375"/>
                  </a:lnTo>
                  <a:cubicBezTo>
                    <a:pt x="287021" y="344320"/>
                    <a:pt x="287880" y="343463"/>
                    <a:pt x="288933" y="343463"/>
                  </a:cubicBezTo>
                  <a:lnTo>
                    <a:pt x="314317" y="343463"/>
                  </a:lnTo>
                  <a:cubicBezTo>
                    <a:pt x="315371" y="343463"/>
                    <a:pt x="316229" y="344321"/>
                    <a:pt x="316229" y="345375"/>
                  </a:cubicBezTo>
                  <a:close/>
                  <a:moveTo>
                    <a:pt x="523471" y="227501"/>
                  </a:moveTo>
                  <a:lnTo>
                    <a:pt x="523471" y="251026"/>
                  </a:lnTo>
                  <a:lnTo>
                    <a:pt x="479356" y="337530"/>
                  </a:lnTo>
                  <a:cubicBezTo>
                    <a:pt x="473481" y="349053"/>
                    <a:pt x="461794" y="356211"/>
                    <a:pt x="448858" y="356211"/>
                  </a:cubicBezTo>
                  <a:lnTo>
                    <a:pt x="333902" y="356211"/>
                  </a:lnTo>
                  <a:lnTo>
                    <a:pt x="333902" y="345376"/>
                  </a:lnTo>
                  <a:cubicBezTo>
                    <a:pt x="333902" y="334576"/>
                    <a:pt x="325116" y="325790"/>
                    <a:pt x="314317" y="325790"/>
                  </a:cubicBezTo>
                  <a:lnTo>
                    <a:pt x="288933" y="325790"/>
                  </a:lnTo>
                  <a:cubicBezTo>
                    <a:pt x="278134" y="325790"/>
                    <a:pt x="269348" y="334576"/>
                    <a:pt x="269348" y="345376"/>
                  </a:cubicBezTo>
                  <a:lnTo>
                    <a:pt x="269348" y="356211"/>
                  </a:lnTo>
                  <a:lnTo>
                    <a:pt x="154391" y="356211"/>
                  </a:lnTo>
                  <a:cubicBezTo>
                    <a:pt x="141455" y="356211"/>
                    <a:pt x="129771" y="349053"/>
                    <a:pt x="123894" y="337530"/>
                  </a:cubicBezTo>
                  <a:lnTo>
                    <a:pt x="79777" y="251026"/>
                  </a:lnTo>
                  <a:lnTo>
                    <a:pt x="79777" y="227501"/>
                  </a:lnTo>
                  <a:cubicBezTo>
                    <a:pt x="79777" y="217691"/>
                    <a:pt x="87758" y="209710"/>
                    <a:pt x="97569" y="209710"/>
                  </a:cubicBezTo>
                  <a:lnTo>
                    <a:pt x="505681" y="209710"/>
                  </a:lnTo>
                  <a:cubicBezTo>
                    <a:pt x="515491" y="209710"/>
                    <a:pt x="523471" y="217691"/>
                    <a:pt x="523471" y="227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4" name="Google Shape;584;p22"/>
          <p:cNvGrpSpPr/>
          <p:nvPr/>
        </p:nvGrpSpPr>
        <p:grpSpPr>
          <a:xfrm>
            <a:off x="3699635" y="4097270"/>
            <a:ext cx="342586" cy="289059"/>
            <a:chOff x="5450724" y="2710112"/>
            <a:chExt cx="452438" cy="381697"/>
          </a:xfrm>
        </p:grpSpPr>
        <p:sp>
          <p:nvSpPr>
            <p:cNvPr id="585" name="Google Shape;585;p22"/>
            <p:cNvSpPr/>
            <p:nvPr/>
          </p:nvSpPr>
          <p:spPr>
            <a:xfrm>
              <a:off x="5450724" y="2710112"/>
              <a:ext cx="452438" cy="381697"/>
            </a:xfrm>
            <a:custGeom>
              <a:rect b="b" l="l" r="r" t="t"/>
              <a:pathLst>
                <a:path extrusionOk="0" h="508929" w="603250">
                  <a:moveTo>
                    <a:pt x="594413" y="33907"/>
                  </a:moveTo>
                  <a:lnTo>
                    <a:pt x="586450" y="33907"/>
                  </a:lnTo>
                  <a:lnTo>
                    <a:pt x="568647" y="8653"/>
                  </a:lnTo>
                  <a:cubicBezTo>
                    <a:pt x="564828" y="3234"/>
                    <a:pt x="558590" y="0"/>
                    <a:pt x="551961" y="0"/>
                  </a:cubicBezTo>
                  <a:lnTo>
                    <a:pt x="465685" y="0"/>
                  </a:lnTo>
                  <a:cubicBezTo>
                    <a:pt x="460804" y="0"/>
                    <a:pt x="456849" y="3955"/>
                    <a:pt x="456849" y="8837"/>
                  </a:cubicBezTo>
                  <a:cubicBezTo>
                    <a:pt x="456849" y="13718"/>
                    <a:pt x="460804" y="17673"/>
                    <a:pt x="465685" y="17673"/>
                  </a:cubicBezTo>
                  <a:lnTo>
                    <a:pt x="551961" y="17673"/>
                  </a:lnTo>
                  <a:cubicBezTo>
                    <a:pt x="552852" y="17673"/>
                    <a:pt x="553689" y="18108"/>
                    <a:pt x="554202" y="18835"/>
                  </a:cubicBezTo>
                  <a:lnTo>
                    <a:pt x="564826" y="33906"/>
                  </a:lnTo>
                  <a:lnTo>
                    <a:pt x="38424" y="33906"/>
                  </a:lnTo>
                  <a:lnTo>
                    <a:pt x="49047" y="18837"/>
                  </a:lnTo>
                  <a:cubicBezTo>
                    <a:pt x="49562" y="18108"/>
                    <a:pt x="50400" y="17673"/>
                    <a:pt x="51290" y="17673"/>
                  </a:cubicBezTo>
                  <a:lnTo>
                    <a:pt x="430354" y="17673"/>
                  </a:lnTo>
                  <a:cubicBezTo>
                    <a:pt x="435235" y="17673"/>
                    <a:pt x="439191" y="13718"/>
                    <a:pt x="439191" y="8837"/>
                  </a:cubicBezTo>
                  <a:cubicBezTo>
                    <a:pt x="439191" y="3955"/>
                    <a:pt x="435235" y="0"/>
                    <a:pt x="430354" y="0"/>
                  </a:cubicBezTo>
                  <a:lnTo>
                    <a:pt x="51290" y="0"/>
                  </a:lnTo>
                  <a:cubicBezTo>
                    <a:pt x="44663" y="0"/>
                    <a:pt x="38424" y="3234"/>
                    <a:pt x="34603" y="8653"/>
                  </a:cubicBezTo>
                  <a:lnTo>
                    <a:pt x="16801" y="33907"/>
                  </a:lnTo>
                  <a:lnTo>
                    <a:pt x="8837" y="33907"/>
                  </a:lnTo>
                  <a:cubicBezTo>
                    <a:pt x="3955" y="33907"/>
                    <a:pt x="0" y="37862"/>
                    <a:pt x="0" y="42744"/>
                  </a:cubicBezTo>
                  <a:lnTo>
                    <a:pt x="0" y="500093"/>
                  </a:lnTo>
                  <a:cubicBezTo>
                    <a:pt x="0" y="504974"/>
                    <a:pt x="3955" y="508930"/>
                    <a:pt x="8837" y="508930"/>
                  </a:cubicBezTo>
                  <a:lnTo>
                    <a:pt x="72099" y="508930"/>
                  </a:lnTo>
                  <a:cubicBezTo>
                    <a:pt x="76980" y="508930"/>
                    <a:pt x="80936" y="504974"/>
                    <a:pt x="80936" y="500093"/>
                  </a:cubicBezTo>
                  <a:cubicBezTo>
                    <a:pt x="80936" y="495212"/>
                    <a:pt x="76980" y="491256"/>
                    <a:pt x="72099" y="491256"/>
                  </a:cubicBezTo>
                  <a:lnTo>
                    <a:pt x="17673" y="491256"/>
                  </a:lnTo>
                  <a:lnTo>
                    <a:pt x="17673" y="51580"/>
                  </a:lnTo>
                  <a:lnTo>
                    <a:pt x="585577" y="51580"/>
                  </a:lnTo>
                  <a:lnTo>
                    <a:pt x="585577" y="491256"/>
                  </a:lnTo>
                  <a:lnTo>
                    <a:pt x="107432" y="491256"/>
                  </a:lnTo>
                  <a:cubicBezTo>
                    <a:pt x="102550" y="491256"/>
                    <a:pt x="98595" y="495212"/>
                    <a:pt x="98595" y="500093"/>
                  </a:cubicBezTo>
                  <a:cubicBezTo>
                    <a:pt x="98595" y="504974"/>
                    <a:pt x="102550" y="508930"/>
                    <a:pt x="107432" y="508930"/>
                  </a:cubicBezTo>
                  <a:lnTo>
                    <a:pt x="594413" y="508930"/>
                  </a:lnTo>
                  <a:cubicBezTo>
                    <a:pt x="599295" y="508930"/>
                    <a:pt x="603250" y="504974"/>
                    <a:pt x="603250" y="500093"/>
                  </a:cubicBezTo>
                  <a:lnTo>
                    <a:pt x="603250" y="42744"/>
                  </a:lnTo>
                  <a:cubicBezTo>
                    <a:pt x="603250" y="37863"/>
                    <a:pt x="599295" y="33907"/>
                    <a:pt x="594413" y="339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5648178" y="2769259"/>
              <a:ext cx="107222" cy="13255"/>
            </a:xfrm>
            <a:custGeom>
              <a:rect b="b" l="l" r="r" t="t"/>
              <a:pathLst>
                <a:path extrusionOk="0" h="17673" w="142963">
                  <a:moveTo>
                    <a:pt x="134126" y="17673"/>
                  </a:moveTo>
                  <a:cubicBezTo>
                    <a:pt x="139008" y="17673"/>
                    <a:pt x="142963" y="13718"/>
                    <a:pt x="142963" y="8837"/>
                  </a:cubicBezTo>
                  <a:cubicBezTo>
                    <a:pt x="142963" y="3955"/>
                    <a:pt x="139008" y="0"/>
                    <a:pt x="134126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5598484" y="2769259"/>
              <a:ext cx="38663" cy="13255"/>
            </a:xfrm>
            <a:custGeom>
              <a:rect b="b" l="l" r="r" t="t"/>
              <a:pathLst>
                <a:path extrusionOk="0" h="17673" w="51550">
                  <a:moveTo>
                    <a:pt x="42714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42714" y="17673"/>
                  </a:lnTo>
                  <a:cubicBezTo>
                    <a:pt x="47595" y="17673"/>
                    <a:pt x="51551" y="13718"/>
                    <a:pt x="51551" y="8837"/>
                  </a:cubicBezTo>
                  <a:cubicBezTo>
                    <a:pt x="51551" y="3955"/>
                    <a:pt x="47594" y="0"/>
                    <a:pt x="42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5793550" y="2758878"/>
              <a:ext cx="78677" cy="39957"/>
            </a:xfrm>
            <a:custGeom>
              <a:rect b="b" l="l" r="r" t="t"/>
              <a:pathLst>
                <a:path extrusionOk="0" h="53276" w="104903">
                  <a:moveTo>
                    <a:pt x="104903" y="40141"/>
                  </a:moveTo>
                  <a:lnTo>
                    <a:pt x="104903" y="13137"/>
                  </a:lnTo>
                  <a:cubicBezTo>
                    <a:pt x="104903" y="5893"/>
                    <a:pt x="99010" y="0"/>
                    <a:pt x="91767" y="0"/>
                  </a:cubicBezTo>
                  <a:lnTo>
                    <a:pt x="13137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7" y="53277"/>
                  </a:cubicBezTo>
                  <a:lnTo>
                    <a:pt x="91767" y="53277"/>
                  </a:lnTo>
                  <a:cubicBezTo>
                    <a:pt x="99010" y="53277"/>
                    <a:pt x="104903" y="47383"/>
                    <a:pt x="104903" y="40141"/>
                  </a:cubicBezTo>
                  <a:close/>
                  <a:moveTo>
                    <a:pt x="87230" y="35604"/>
                  </a:moveTo>
                  <a:lnTo>
                    <a:pt x="17672" y="35604"/>
                  </a:lnTo>
                  <a:lnTo>
                    <a:pt x="17672" y="17672"/>
                  </a:lnTo>
                  <a:lnTo>
                    <a:pt x="87230" y="176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5481658" y="2758877"/>
              <a:ext cx="78676" cy="39957"/>
            </a:xfrm>
            <a:custGeom>
              <a:rect b="b" l="l" r="r" t="t"/>
              <a:pathLst>
                <a:path extrusionOk="0" h="53276" w="104901">
                  <a:moveTo>
                    <a:pt x="91767" y="0"/>
                  </a:moveTo>
                  <a:lnTo>
                    <a:pt x="13136" y="0"/>
                  </a:lnTo>
                  <a:cubicBezTo>
                    <a:pt x="5893" y="0"/>
                    <a:pt x="0" y="5893"/>
                    <a:pt x="0" y="13137"/>
                  </a:cubicBezTo>
                  <a:lnTo>
                    <a:pt x="0" y="40141"/>
                  </a:lnTo>
                  <a:cubicBezTo>
                    <a:pt x="0" y="47383"/>
                    <a:pt x="5893" y="53277"/>
                    <a:pt x="13136" y="53277"/>
                  </a:cubicBezTo>
                  <a:lnTo>
                    <a:pt x="91766" y="53277"/>
                  </a:lnTo>
                  <a:cubicBezTo>
                    <a:pt x="99008" y="53277"/>
                    <a:pt x="104902" y="47383"/>
                    <a:pt x="104902" y="40141"/>
                  </a:cubicBezTo>
                  <a:lnTo>
                    <a:pt x="104902" y="13137"/>
                  </a:lnTo>
                  <a:cubicBezTo>
                    <a:pt x="104903" y="5893"/>
                    <a:pt x="99010" y="0"/>
                    <a:pt x="91767" y="0"/>
                  </a:cubicBezTo>
                  <a:close/>
                  <a:moveTo>
                    <a:pt x="87230" y="35605"/>
                  </a:moveTo>
                  <a:lnTo>
                    <a:pt x="17673" y="35605"/>
                  </a:lnTo>
                  <a:lnTo>
                    <a:pt x="17673" y="17673"/>
                  </a:lnTo>
                  <a:lnTo>
                    <a:pt x="87230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5634388" y="2792166"/>
              <a:ext cx="85110" cy="105961"/>
            </a:xfrm>
            <a:custGeom>
              <a:rect b="b" l="l" r="r" t="t"/>
              <a:pathLst>
                <a:path extrusionOk="0" h="141281" w="113480">
                  <a:moveTo>
                    <a:pt x="0" y="102080"/>
                  </a:moveTo>
                  <a:lnTo>
                    <a:pt x="0" y="132445"/>
                  </a:lnTo>
                  <a:cubicBezTo>
                    <a:pt x="0" y="137327"/>
                    <a:pt x="3955" y="141282"/>
                    <a:pt x="8837" y="141282"/>
                  </a:cubicBezTo>
                  <a:lnTo>
                    <a:pt x="104644" y="141282"/>
                  </a:lnTo>
                  <a:cubicBezTo>
                    <a:pt x="109525" y="141282"/>
                    <a:pt x="113481" y="137327"/>
                    <a:pt x="113481" y="132445"/>
                  </a:cubicBezTo>
                  <a:lnTo>
                    <a:pt x="113481" y="102080"/>
                  </a:lnTo>
                  <a:cubicBezTo>
                    <a:pt x="113481" y="84309"/>
                    <a:pt x="105248" y="67863"/>
                    <a:pt x="91489" y="57224"/>
                  </a:cubicBezTo>
                  <a:cubicBezTo>
                    <a:pt x="94310" y="51818"/>
                    <a:pt x="95906" y="45675"/>
                    <a:pt x="95906" y="39166"/>
                  </a:cubicBezTo>
                  <a:lnTo>
                    <a:pt x="95906" y="20144"/>
                  </a:lnTo>
                  <a:cubicBezTo>
                    <a:pt x="95906" y="9037"/>
                    <a:pt x="86869" y="0"/>
                    <a:pt x="75762" y="0"/>
                  </a:cubicBezTo>
                  <a:lnTo>
                    <a:pt x="37717" y="0"/>
                  </a:lnTo>
                  <a:cubicBezTo>
                    <a:pt x="26610" y="0"/>
                    <a:pt x="17573" y="9037"/>
                    <a:pt x="17573" y="20144"/>
                  </a:cubicBezTo>
                  <a:lnTo>
                    <a:pt x="17573" y="39166"/>
                  </a:lnTo>
                  <a:cubicBezTo>
                    <a:pt x="17573" y="45675"/>
                    <a:pt x="19170" y="51817"/>
                    <a:pt x="21990" y="57223"/>
                  </a:cubicBezTo>
                  <a:cubicBezTo>
                    <a:pt x="8232" y="67863"/>
                    <a:pt x="0" y="84310"/>
                    <a:pt x="0" y="102080"/>
                  </a:cubicBezTo>
                  <a:close/>
                  <a:moveTo>
                    <a:pt x="35248" y="20145"/>
                  </a:moveTo>
                  <a:cubicBezTo>
                    <a:pt x="35248" y="18783"/>
                    <a:pt x="36355" y="17675"/>
                    <a:pt x="37718" y="17675"/>
                  </a:cubicBezTo>
                  <a:lnTo>
                    <a:pt x="75763" y="17675"/>
                  </a:lnTo>
                  <a:cubicBezTo>
                    <a:pt x="77125" y="17675"/>
                    <a:pt x="78234" y="18782"/>
                    <a:pt x="78234" y="20145"/>
                  </a:cubicBezTo>
                  <a:lnTo>
                    <a:pt x="78234" y="39168"/>
                  </a:lnTo>
                  <a:cubicBezTo>
                    <a:pt x="78234" y="51019"/>
                    <a:pt x="68591" y="60660"/>
                    <a:pt x="56741" y="60660"/>
                  </a:cubicBezTo>
                  <a:cubicBezTo>
                    <a:pt x="44890" y="60660"/>
                    <a:pt x="35249" y="51018"/>
                    <a:pt x="35249" y="39168"/>
                  </a:cubicBezTo>
                  <a:lnTo>
                    <a:pt x="35249" y="20145"/>
                  </a:lnTo>
                  <a:close/>
                  <a:moveTo>
                    <a:pt x="17673" y="102080"/>
                  </a:moveTo>
                  <a:cubicBezTo>
                    <a:pt x="17673" y="89554"/>
                    <a:pt x="23616" y="77983"/>
                    <a:pt x="33504" y="70677"/>
                  </a:cubicBezTo>
                  <a:cubicBezTo>
                    <a:pt x="40009" y="75486"/>
                    <a:pt x="48048" y="78333"/>
                    <a:pt x="56740" y="78333"/>
                  </a:cubicBezTo>
                  <a:cubicBezTo>
                    <a:pt x="65433" y="78333"/>
                    <a:pt x="73472" y="75486"/>
                    <a:pt x="79977" y="70677"/>
                  </a:cubicBezTo>
                  <a:cubicBezTo>
                    <a:pt x="89864" y="77983"/>
                    <a:pt x="95808" y="89554"/>
                    <a:pt x="95808" y="102080"/>
                  </a:cubicBezTo>
                  <a:lnTo>
                    <a:pt x="95808" y="123609"/>
                  </a:lnTo>
                  <a:lnTo>
                    <a:pt x="17675" y="123609"/>
                  </a:lnTo>
                  <a:lnTo>
                    <a:pt x="17675" y="10208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5512760" y="2944992"/>
              <a:ext cx="85111" cy="105960"/>
            </a:xfrm>
            <a:custGeom>
              <a:rect b="b" l="l" r="r" t="t"/>
              <a:pathLst>
                <a:path extrusionOk="0" h="141280" w="113481">
                  <a:moveTo>
                    <a:pt x="113482" y="132444"/>
                  </a:moveTo>
                  <a:lnTo>
                    <a:pt x="113482" y="102080"/>
                  </a:lnTo>
                  <a:cubicBezTo>
                    <a:pt x="113482" y="84309"/>
                    <a:pt x="105249" y="67863"/>
                    <a:pt x="91490" y="57224"/>
                  </a:cubicBezTo>
                  <a:cubicBezTo>
                    <a:pt x="94311" y="51817"/>
                    <a:pt x="95907" y="45675"/>
                    <a:pt x="95907" y="39168"/>
                  </a:cubicBezTo>
                  <a:lnTo>
                    <a:pt x="95907" y="20144"/>
                  </a:lnTo>
                  <a:cubicBezTo>
                    <a:pt x="95907" y="9037"/>
                    <a:pt x="86870" y="0"/>
                    <a:pt x="75763" y="0"/>
                  </a:cubicBezTo>
                  <a:lnTo>
                    <a:pt x="37720" y="0"/>
                  </a:lnTo>
                  <a:cubicBezTo>
                    <a:pt x="26611" y="0"/>
                    <a:pt x="17574" y="9037"/>
                    <a:pt x="17574" y="20144"/>
                  </a:cubicBezTo>
                  <a:lnTo>
                    <a:pt x="17574" y="39168"/>
                  </a:lnTo>
                  <a:cubicBezTo>
                    <a:pt x="17574" y="45676"/>
                    <a:pt x="19171" y="51818"/>
                    <a:pt x="21992" y="57224"/>
                  </a:cubicBezTo>
                  <a:cubicBezTo>
                    <a:pt x="8232" y="67864"/>
                    <a:pt x="0" y="84311"/>
                    <a:pt x="0" y="102080"/>
                  </a:cubicBezTo>
                  <a:lnTo>
                    <a:pt x="0" y="132444"/>
                  </a:lnTo>
                  <a:cubicBezTo>
                    <a:pt x="0" y="137325"/>
                    <a:pt x="3955" y="141281"/>
                    <a:pt x="8837" y="141281"/>
                  </a:cubicBezTo>
                  <a:lnTo>
                    <a:pt x="104644" y="141281"/>
                  </a:lnTo>
                  <a:cubicBezTo>
                    <a:pt x="109525" y="141281"/>
                    <a:pt x="113482" y="137324"/>
                    <a:pt x="113482" y="132444"/>
                  </a:cubicBezTo>
                  <a:close/>
                  <a:moveTo>
                    <a:pt x="35248" y="20143"/>
                  </a:moveTo>
                  <a:cubicBezTo>
                    <a:pt x="35248" y="18781"/>
                    <a:pt x="36356" y="17672"/>
                    <a:pt x="37720" y="17672"/>
                  </a:cubicBezTo>
                  <a:lnTo>
                    <a:pt x="75763" y="17672"/>
                  </a:lnTo>
                  <a:cubicBezTo>
                    <a:pt x="77125" y="17672"/>
                    <a:pt x="78234" y="18780"/>
                    <a:pt x="78234" y="20143"/>
                  </a:cubicBezTo>
                  <a:lnTo>
                    <a:pt x="78234" y="39166"/>
                  </a:lnTo>
                  <a:cubicBezTo>
                    <a:pt x="78234" y="51018"/>
                    <a:pt x="68593" y="60658"/>
                    <a:pt x="56742" y="60658"/>
                  </a:cubicBezTo>
                  <a:cubicBezTo>
                    <a:pt x="44891" y="60658"/>
                    <a:pt x="35249" y="51017"/>
                    <a:pt x="35249" y="39166"/>
                  </a:cubicBezTo>
                  <a:lnTo>
                    <a:pt x="35249" y="20143"/>
                  </a:lnTo>
                  <a:close/>
                  <a:moveTo>
                    <a:pt x="95808" y="123607"/>
                  </a:moveTo>
                  <a:lnTo>
                    <a:pt x="17673" y="123607"/>
                  </a:lnTo>
                  <a:lnTo>
                    <a:pt x="17673" y="102080"/>
                  </a:lnTo>
                  <a:cubicBezTo>
                    <a:pt x="17673" y="89556"/>
                    <a:pt x="23617" y="77984"/>
                    <a:pt x="33505" y="70677"/>
                  </a:cubicBezTo>
                  <a:cubicBezTo>
                    <a:pt x="40010" y="75486"/>
                    <a:pt x="48049" y="78333"/>
                    <a:pt x="56741" y="78333"/>
                  </a:cubicBezTo>
                  <a:cubicBezTo>
                    <a:pt x="65433" y="78333"/>
                    <a:pt x="73473" y="75486"/>
                    <a:pt x="79977" y="70677"/>
                  </a:cubicBezTo>
                  <a:cubicBezTo>
                    <a:pt x="89864" y="77984"/>
                    <a:pt x="95807" y="89556"/>
                    <a:pt x="95807" y="102080"/>
                  </a:cubicBezTo>
                  <a:lnTo>
                    <a:pt x="95807" y="123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5756014" y="2944991"/>
              <a:ext cx="85109" cy="105960"/>
            </a:xfrm>
            <a:custGeom>
              <a:rect b="b" l="l" r="r" t="t"/>
              <a:pathLst>
                <a:path extrusionOk="0" h="141280" w="113479">
                  <a:moveTo>
                    <a:pt x="0" y="102080"/>
                  </a:moveTo>
                  <a:lnTo>
                    <a:pt x="0" y="132444"/>
                  </a:lnTo>
                  <a:cubicBezTo>
                    <a:pt x="0" y="137325"/>
                    <a:pt x="3955" y="141281"/>
                    <a:pt x="8837" y="141281"/>
                  </a:cubicBezTo>
                  <a:lnTo>
                    <a:pt x="104643" y="141281"/>
                  </a:lnTo>
                  <a:cubicBezTo>
                    <a:pt x="109524" y="141281"/>
                    <a:pt x="113479" y="137325"/>
                    <a:pt x="113479" y="132444"/>
                  </a:cubicBezTo>
                  <a:lnTo>
                    <a:pt x="113479" y="102080"/>
                  </a:lnTo>
                  <a:cubicBezTo>
                    <a:pt x="113479" y="84309"/>
                    <a:pt x="105247" y="67863"/>
                    <a:pt x="91488" y="57224"/>
                  </a:cubicBezTo>
                  <a:cubicBezTo>
                    <a:pt x="94308" y="51817"/>
                    <a:pt x="95905" y="45675"/>
                    <a:pt x="95905" y="39168"/>
                  </a:cubicBezTo>
                  <a:lnTo>
                    <a:pt x="95905" y="20144"/>
                  </a:lnTo>
                  <a:cubicBezTo>
                    <a:pt x="95905" y="9037"/>
                    <a:pt x="86868" y="0"/>
                    <a:pt x="75761" y="0"/>
                  </a:cubicBezTo>
                  <a:lnTo>
                    <a:pt x="37717" y="0"/>
                  </a:lnTo>
                  <a:cubicBezTo>
                    <a:pt x="26610" y="0"/>
                    <a:pt x="17573" y="9037"/>
                    <a:pt x="17573" y="20144"/>
                  </a:cubicBezTo>
                  <a:lnTo>
                    <a:pt x="17573" y="39168"/>
                  </a:lnTo>
                  <a:cubicBezTo>
                    <a:pt x="17573" y="45675"/>
                    <a:pt x="19170" y="51817"/>
                    <a:pt x="21990" y="57224"/>
                  </a:cubicBezTo>
                  <a:cubicBezTo>
                    <a:pt x="8233" y="67864"/>
                    <a:pt x="0" y="84310"/>
                    <a:pt x="0" y="102080"/>
                  </a:cubicBezTo>
                  <a:close/>
                  <a:moveTo>
                    <a:pt x="35248" y="20144"/>
                  </a:moveTo>
                  <a:cubicBezTo>
                    <a:pt x="35248" y="18782"/>
                    <a:pt x="36355" y="17673"/>
                    <a:pt x="37718" y="17673"/>
                  </a:cubicBezTo>
                  <a:lnTo>
                    <a:pt x="75762" y="17673"/>
                  </a:lnTo>
                  <a:cubicBezTo>
                    <a:pt x="77124" y="17673"/>
                    <a:pt x="78233" y="18781"/>
                    <a:pt x="78233" y="20144"/>
                  </a:cubicBezTo>
                  <a:lnTo>
                    <a:pt x="78233" y="39168"/>
                  </a:lnTo>
                  <a:cubicBezTo>
                    <a:pt x="78233" y="51019"/>
                    <a:pt x="68591" y="60660"/>
                    <a:pt x="56741" y="60660"/>
                  </a:cubicBezTo>
                  <a:cubicBezTo>
                    <a:pt x="44890" y="60660"/>
                    <a:pt x="35249" y="51018"/>
                    <a:pt x="35249" y="39168"/>
                  </a:cubicBezTo>
                  <a:lnTo>
                    <a:pt x="35249" y="20144"/>
                  </a:lnTo>
                  <a:close/>
                  <a:moveTo>
                    <a:pt x="17673" y="102080"/>
                  </a:moveTo>
                  <a:cubicBezTo>
                    <a:pt x="17673" y="89556"/>
                    <a:pt x="23616" y="77983"/>
                    <a:pt x="33504" y="70677"/>
                  </a:cubicBezTo>
                  <a:cubicBezTo>
                    <a:pt x="40009" y="75486"/>
                    <a:pt x="48048" y="78333"/>
                    <a:pt x="56740" y="78333"/>
                  </a:cubicBezTo>
                  <a:cubicBezTo>
                    <a:pt x="65431" y="78333"/>
                    <a:pt x="73472" y="75486"/>
                    <a:pt x="79975" y="70677"/>
                  </a:cubicBezTo>
                  <a:cubicBezTo>
                    <a:pt x="89863" y="77984"/>
                    <a:pt x="95806" y="89556"/>
                    <a:pt x="95806" y="102080"/>
                  </a:cubicBezTo>
                  <a:lnTo>
                    <a:pt x="95806" y="123607"/>
                  </a:lnTo>
                  <a:lnTo>
                    <a:pt x="17673" y="1236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5547884" y="2902015"/>
              <a:ext cx="258116" cy="36295"/>
            </a:xfrm>
            <a:custGeom>
              <a:rect b="b" l="l" r="r" t="t"/>
              <a:pathLst>
                <a:path extrusionOk="0" h="48393" w="344155">
                  <a:moveTo>
                    <a:pt x="0" y="23820"/>
                  </a:moveTo>
                  <a:lnTo>
                    <a:pt x="0" y="39556"/>
                  </a:lnTo>
                  <a:cubicBezTo>
                    <a:pt x="0" y="44438"/>
                    <a:pt x="3955" y="48393"/>
                    <a:pt x="8837" y="48393"/>
                  </a:cubicBezTo>
                  <a:cubicBezTo>
                    <a:pt x="13718" y="48393"/>
                    <a:pt x="17673" y="44438"/>
                    <a:pt x="17673" y="39556"/>
                  </a:cubicBezTo>
                  <a:lnTo>
                    <a:pt x="17673" y="32657"/>
                  </a:lnTo>
                  <a:lnTo>
                    <a:pt x="326482" y="32657"/>
                  </a:lnTo>
                  <a:lnTo>
                    <a:pt x="326482" y="39556"/>
                  </a:lnTo>
                  <a:cubicBezTo>
                    <a:pt x="326482" y="44438"/>
                    <a:pt x="330437" y="48393"/>
                    <a:pt x="335319" y="48393"/>
                  </a:cubicBezTo>
                  <a:cubicBezTo>
                    <a:pt x="340200" y="48393"/>
                    <a:pt x="344155" y="44438"/>
                    <a:pt x="344155" y="39556"/>
                  </a:cubicBezTo>
                  <a:lnTo>
                    <a:pt x="344155" y="23820"/>
                  </a:lnTo>
                  <a:cubicBezTo>
                    <a:pt x="344155" y="18939"/>
                    <a:pt x="340200" y="14983"/>
                    <a:pt x="335319" y="14983"/>
                  </a:cubicBezTo>
                  <a:lnTo>
                    <a:pt x="180914" y="14983"/>
                  </a:lnTo>
                  <a:lnTo>
                    <a:pt x="180914" y="8837"/>
                  </a:lnTo>
                  <a:cubicBezTo>
                    <a:pt x="180914" y="3955"/>
                    <a:pt x="176958" y="0"/>
                    <a:pt x="172077" y="0"/>
                  </a:cubicBezTo>
                  <a:cubicBezTo>
                    <a:pt x="167196" y="0"/>
                    <a:pt x="163240" y="3955"/>
                    <a:pt x="163240" y="8837"/>
                  </a:cubicBezTo>
                  <a:lnTo>
                    <a:pt x="163240" y="14983"/>
                  </a:lnTo>
                  <a:lnTo>
                    <a:pt x="8837" y="14983"/>
                  </a:lnTo>
                  <a:cubicBezTo>
                    <a:pt x="3956" y="14983"/>
                    <a:pt x="0" y="18939"/>
                    <a:pt x="0" y="238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22"/>
          <p:cNvSpPr/>
          <p:nvPr/>
        </p:nvSpPr>
        <p:spPr>
          <a:xfrm>
            <a:off x="1090550" y="1838600"/>
            <a:ext cx="105900" cy="105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5" name="Google Shape;595;p22"/>
          <p:cNvSpPr/>
          <p:nvPr/>
        </p:nvSpPr>
        <p:spPr>
          <a:xfrm>
            <a:off x="1830575" y="2410225"/>
            <a:ext cx="105900" cy="105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6" name="Google Shape;596;p22"/>
          <p:cNvSpPr/>
          <p:nvPr/>
        </p:nvSpPr>
        <p:spPr>
          <a:xfrm>
            <a:off x="1830575" y="2729675"/>
            <a:ext cx="105900" cy="105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7" name="Google Shape;597;p22"/>
          <p:cNvSpPr/>
          <p:nvPr/>
        </p:nvSpPr>
        <p:spPr>
          <a:xfrm>
            <a:off x="2566575" y="3299125"/>
            <a:ext cx="105900" cy="105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8" name="Google Shape;598;p22"/>
          <p:cNvSpPr/>
          <p:nvPr/>
        </p:nvSpPr>
        <p:spPr>
          <a:xfrm>
            <a:off x="2566575" y="3618575"/>
            <a:ext cx="105900" cy="105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9" name="Google Shape;599;p22"/>
          <p:cNvSpPr/>
          <p:nvPr/>
        </p:nvSpPr>
        <p:spPr>
          <a:xfrm>
            <a:off x="3301850" y="4188850"/>
            <a:ext cx="105900" cy="105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00" name="Google Shape;600;p22"/>
          <p:cNvCxnSpPr>
            <a:stCxn id="594" idx="4"/>
            <a:endCxn id="595" idx="2"/>
          </p:cNvCxnSpPr>
          <p:nvPr/>
        </p:nvCxnSpPr>
        <p:spPr>
          <a:xfrm flipH="1" rot="-5400000">
            <a:off x="1227650" y="1860350"/>
            <a:ext cx="518700" cy="6870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22"/>
          <p:cNvCxnSpPr>
            <a:stCxn id="596" idx="4"/>
            <a:endCxn id="597" idx="2"/>
          </p:cNvCxnSpPr>
          <p:nvPr/>
        </p:nvCxnSpPr>
        <p:spPr>
          <a:xfrm flipH="1" rot="-5400000">
            <a:off x="1966775" y="2752325"/>
            <a:ext cx="516600" cy="6831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22"/>
          <p:cNvCxnSpPr>
            <a:stCxn id="598" idx="4"/>
            <a:endCxn id="599" idx="2"/>
          </p:cNvCxnSpPr>
          <p:nvPr/>
        </p:nvCxnSpPr>
        <p:spPr>
          <a:xfrm flipH="1" rot="-5400000">
            <a:off x="2702025" y="3641975"/>
            <a:ext cx="517200" cy="682200"/>
          </a:xfrm>
          <a:prstGeom prst="curvedConnector2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Infographics</a:t>
            </a:r>
            <a:endParaRPr/>
          </a:p>
        </p:txBody>
      </p:sp>
      <p:sp>
        <p:nvSpPr>
          <p:cNvPr id="608" name="Google Shape;608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23"/>
          <p:cNvSpPr txBox="1"/>
          <p:nvPr/>
        </p:nvSpPr>
        <p:spPr>
          <a:xfrm>
            <a:off x="4004063" y="3213775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0" name="Google Shape;610;p23"/>
          <p:cNvSpPr txBox="1"/>
          <p:nvPr/>
        </p:nvSpPr>
        <p:spPr>
          <a:xfrm>
            <a:off x="4004049" y="3041950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1" name="Google Shape;611;p23"/>
          <p:cNvSpPr txBox="1"/>
          <p:nvPr/>
        </p:nvSpPr>
        <p:spPr>
          <a:xfrm>
            <a:off x="6573350" y="321376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2" name="Google Shape;612;p23"/>
          <p:cNvSpPr txBox="1"/>
          <p:nvPr/>
        </p:nvSpPr>
        <p:spPr>
          <a:xfrm>
            <a:off x="6573337" y="304193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3" name="Google Shape;613;p23"/>
          <p:cNvSpPr txBox="1"/>
          <p:nvPr/>
        </p:nvSpPr>
        <p:spPr>
          <a:xfrm>
            <a:off x="1434762" y="304193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4" name="Google Shape;614;p23"/>
          <p:cNvSpPr txBox="1"/>
          <p:nvPr/>
        </p:nvSpPr>
        <p:spPr>
          <a:xfrm>
            <a:off x="1434850" y="321376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5" name="Google Shape;615;p23"/>
          <p:cNvSpPr/>
          <p:nvPr/>
        </p:nvSpPr>
        <p:spPr>
          <a:xfrm>
            <a:off x="756250" y="1682950"/>
            <a:ext cx="2416800" cy="12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6" name="Google Shape;616;p23"/>
          <p:cNvSpPr/>
          <p:nvPr/>
        </p:nvSpPr>
        <p:spPr>
          <a:xfrm rot="-5400000">
            <a:off x="215450" y="2988775"/>
            <a:ext cx="1683900" cy="60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7" name="Google Shape;617;p23"/>
          <p:cNvSpPr/>
          <p:nvPr/>
        </p:nvSpPr>
        <p:spPr>
          <a:xfrm>
            <a:off x="3325450" y="1682950"/>
            <a:ext cx="2416800" cy="12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8" name="Google Shape;618;p23"/>
          <p:cNvSpPr/>
          <p:nvPr/>
        </p:nvSpPr>
        <p:spPr>
          <a:xfrm rot="-5400000">
            <a:off x="2784650" y="2988775"/>
            <a:ext cx="1683900" cy="60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19" name="Google Shape;619;p23"/>
          <p:cNvSpPr/>
          <p:nvPr/>
        </p:nvSpPr>
        <p:spPr>
          <a:xfrm>
            <a:off x="5894750" y="1682950"/>
            <a:ext cx="2416800" cy="120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0" name="Google Shape;620;p23"/>
          <p:cNvSpPr/>
          <p:nvPr/>
        </p:nvSpPr>
        <p:spPr>
          <a:xfrm rot="-5400000">
            <a:off x="5353950" y="2988775"/>
            <a:ext cx="1683900" cy="602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1" name="Google Shape;621;p23"/>
          <p:cNvSpPr/>
          <p:nvPr/>
        </p:nvSpPr>
        <p:spPr>
          <a:xfrm>
            <a:off x="835100" y="2064025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2" name="Google Shape;622;p23"/>
          <p:cNvSpPr/>
          <p:nvPr/>
        </p:nvSpPr>
        <p:spPr>
          <a:xfrm>
            <a:off x="3404350" y="2064025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3" name="Google Shape;623;p23"/>
          <p:cNvSpPr/>
          <p:nvPr/>
        </p:nvSpPr>
        <p:spPr>
          <a:xfrm>
            <a:off x="5973500" y="2064025"/>
            <a:ext cx="444600" cy="44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24" name="Google Shape;624;p23"/>
          <p:cNvGrpSpPr/>
          <p:nvPr/>
        </p:nvGrpSpPr>
        <p:grpSpPr>
          <a:xfrm>
            <a:off x="932201" y="2161067"/>
            <a:ext cx="250379" cy="250379"/>
            <a:chOff x="2502777" y="3349568"/>
            <a:chExt cx="452438" cy="452438"/>
          </a:xfrm>
        </p:grpSpPr>
        <p:sp>
          <p:nvSpPr>
            <p:cNvPr id="625" name="Google Shape;625;p23"/>
            <p:cNvSpPr/>
            <p:nvPr/>
          </p:nvSpPr>
          <p:spPr>
            <a:xfrm>
              <a:off x="2722368" y="3410246"/>
              <a:ext cx="13255" cy="26321"/>
            </a:xfrm>
            <a:custGeom>
              <a:rect b="b" l="l" r="r" t="t"/>
              <a:pathLst>
                <a:path extrusionOk="0" h="35094" w="17673">
                  <a:moveTo>
                    <a:pt x="8837" y="35095"/>
                  </a:moveTo>
                  <a:cubicBezTo>
                    <a:pt x="13717" y="35095"/>
                    <a:pt x="17673" y="31139"/>
                    <a:pt x="17673" y="26258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ubicBezTo>
                    <a:pt x="3956" y="0"/>
                    <a:pt x="0" y="3955"/>
                    <a:pt x="0" y="8837"/>
                  </a:cubicBezTo>
                  <a:lnTo>
                    <a:pt x="0" y="26258"/>
                  </a:lnTo>
                  <a:cubicBezTo>
                    <a:pt x="0" y="31139"/>
                    <a:pt x="3956" y="35095"/>
                    <a:pt x="8837" y="350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2810539" y="3511482"/>
              <a:ext cx="26321" cy="13255"/>
            </a:xfrm>
            <a:custGeom>
              <a:rect b="b" l="l" r="r" t="t"/>
              <a:pathLst>
                <a:path extrusionOk="0" h="17673" w="35094">
                  <a:moveTo>
                    <a:pt x="26258" y="17673"/>
                  </a:moveTo>
                  <a:cubicBezTo>
                    <a:pt x="31139" y="17673"/>
                    <a:pt x="35095" y="13718"/>
                    <a:pt x="35095" y="8837"/>
                  </a:cubicBezTo>
                  <a:cubicBezTo>
                    <a:pt x="35095" y="3955"/>
                    <a:pt x="31139" y="0"/>
                    <a:pt x="26258" y="0"/>
                  </a:cubicBez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2722368" y="3599653"/>
              <a:ext cx="13255" cy="26321"/>
            </a:xfrm>
            <a:custGeom>
              <a:rect b="b" l="l" r="r" t="t"/>
              <a:pathLst>
                <a:path extrusionOk="0" h="35094" w="17673">
                  <a:moveTo>
                    <a:pt x="0" y="26258"/>
                  </a:moveTo>
                  <a:cubicBezTo>
                    <a:pt x="0" y="31139"/>
                    <a:pt x="3956" y="35095"/>
                    <a:pt x="8837" y="35095"/>
                  </a:cubicBezTo>
                  <a:cubicBezTo>
                    <a:pt x="13717" y="35095"/>
                    <a:pt x="17673" y="31139"/>
                    <a:pt x="17673" y="26258"/>
                  </a:cubicBezTo>
                  <a:lnTo>
                    <a:pt x="17673" y="8837"/>
                  </a:lnTo>
                  <a:cubicBezTo>
                    <a:pt x="17673" y="3955"/>
                    <a:pt x="13717" y="0"/>
                    <a:pt x="8837" y="0"/>
                  </a:cubicBezTo>
                  <a:cubicBezTo>
                    <a:pt x="3956" y="0"/>
                    <a:pt x="0" y="3955"/>
                    <a:pt x="0" y="88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2621131" y="3511482"/>
              <a:ext cx="26321" cy="13255"/>
            </a:xfrm>
            <a:custGeom>
              <a:rect b="b" l="l" r="r" t="t"/>
              <a:pathLst>
                <a:path extrusionOk="0" h="17673" w="35094">
                  <a:moveTo>
                    <a:pt x="26258" y="17673"/>
                  </a:moveTo>
                  <a:cubicBezTo>
                    <a:pt x="31138" y="17673"/>
                    <a:pt x="35095" y="13718"/>
                    <a:pt x="35095" y="8837"/>
                  </a:cubicBezTo>
                  <a:cubicBezTo>
                    <a:pt x="35095" y="3955"/>
                    <a:pt x="31138" y="0"/>
                    <a:pt x="26258" y="0"/>
                  </a:cubicBezTo>
                  <a:lnTo>
                    <a:pt x="8837" y="0"/>
                  </a:lnTo>
                  <a:cubicBezTo>
                    <a:pt x="3956" y="0"/>
                    <a:pt x="0" y="3955"/>
                    <a:pt x="0" y="8837"/>
                  </a:cubicBezTo>
                  <a:cubicBezTo>
                    <a:pt x="0" y="13718"/>
                    <a:pt x="3956" y="17673"/>
                    <a:pt x="8837" y="17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2722368" y="3453375"/>
              <a:ext cx="47370" cy="71361"/>
            </a:xfrm>
            <a:custGeom>
              <a:rect b="b" l="l" r="r" t="t"/>
              <a:pathLst>
                <a:path extrusionOk="0" h="95148" w="63160">
                  <a:moveTo>
                    <a:pt x="0" y="86312"/>
                  </a:moveTo>
                  <a:cubicBezTo>
                    <a:pt x="0" y="91193"/>
                    <a:pt x="3956" y="95149"/>
                    <a:pt x="8837" y="95149"/>
                  </a:cubicBezTo>
                  <a:lnTo>
                    <a:pt x="54324" y="95149"/>
                  </a:lnTo>
                  <a:cubicBezTo>
                    <a:pt x="59206" y="95149"/>
                    <a:pt x="63161" y="91193"/>
                    <a:pt x="63161" y="86312"/>
                  </a:cubicBezTo>
                  <a:cubicBezTo>
                    <a:pt x="63161" y="81431"/>
                    <a:pt x="59206" y="77475"/>
                    <a:pt x="54324" y="77475"/>
                  </a:cubicBezTo>
                  <a:lnTo>
                    <a:pt x="17675" y="77475"/>
                  </a:lnTo>
                  <a:lnTo>
                    <a:pt x="17675" y="8837"/>
                  </a:lnTo>
                  <a:cubicBezTo>
                    <a:pt x="17675" y="3955"/>
                    <a:pt x="13718" y="0"/>
                    <a:pt x="8838" y="0"/>
                  </a:cubicBezTo>
                  <a:cubicBezTo>
                    <a:pt x="3958" y="0"/>
                    <a:pt x="1" y="3955"/>
                    <a:pt x="1" y="8837"/>
                  </a:cubicBezTo>
                  <a:lnTo>
                    <a:pt x="1" y="863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2502777" y="3725012"/>
              <a:ext cx="452438" cy="76995"/>
            </a:xfrm>
            <a:custGeom>
              <a:rect b="b" l="l" r="r" t="t"/>
              <a:pathLst>
                <a:path extrusionOk="0" h="102660" w="603250">
                  <a:moveTo>
                    <a:pt x="586519" y="0"/>
                  </a:moveTo>
                  <a:lnTo>
                    <a:pt x="517323" y="0"/>
                  </a:lnTo>
                  <a:cubicBezTo>
                    <a:pt x="508098" y="0"/>
                    <a:pt x="500593" y="7505"/>
                    <a:pt x="500593" y="16731"/>
                  </a:cubicBezTo>
                  <a:lnTo>
                    <a:pt x="500593" y="42491"/>
                  </a:lnTo>
                  <a:lnTo>
                    <a:pt x="446828" y="42491"/>
                  </a:lnTo>
                  <a:lnTo>
                    <a:pt x="421996" y="22165"/>
                  </a:lnTo>
                  <a:cubicBezTo>
                    <a:pt x="418218" y="19074"/>
                    <a:pt x="412650" y="19629"/>
                    <a:pt x="409560" y="23405"/>
                  </a:cubicBezTo>
                  <a:cubicBezTo>
                    <a:pt x="406468" y="27183"/>
                    <a:pt x="407024" y="32750"/>
                    <a:pt x="410800" y="35842"/>
                  </a:cubicBezTo>
                  <a:lnTo>
                    <a:pt x="418925" y="42493"/>
                  </a:lnTo>
                  <a:lnTo>
                    <a:pt x="352954" y="42493"/>
                  </a:lnTo>
                  <a:lnTo>
                    <a:pt x="352954" y="16731"/>
                  </a:lnTo>
                  <a:cubicBezTo>
                    <a:pt x="352954" y="7505"/>
                    <a:pt x="345449" y="0"/>
                    <a:pt x="336224" y="0"/>
                  </a:cubicBezTo>
                  <a:lnTo>
                    <a:pt x="267028" y="0"/>
                  </a:lnTo>
                  <a:cubicBezTo>
                    <a:pt x="257802" y="0"/>
                    <a:pt x="250296" y="7505"/>
                    <a:pt x="250296" y="16731"/>
                  </a:cubicBezTo>
                  <a:lnTo>
                    <a:pt x="250296" y="42491"/>
                  </a:lnTo>
                  <a:lnTo>
                    <a:pt x="190008" y="42491"/>
                  </a:lnTo>
                  <a:lnTo>
                    <a:pt x="165175" y="22165"/>
                  </a:lnTo>
                  <a:cubicBezTo>
                    <a:pt x="161396" y="19074"/>
                    <a:pt x="155829" y="19629"/>
                    <a:pt x="152740" y="23407"/>
                  </a:cubicBezTo>
                  <a:cubicBezTo>
                    <a:pt x="149648" y="27183"/>
                    <a:pt x="150205" y="32750"/>
                    <a:pt x="153981" y="35842"/>
                  </a:cubicBezTo>
                  <a:lnTo>
                    <a:pt x="162106" y="42493"/>
                  </a:lnTo>
                  <a:lnTo>
                    <a:pt x="102659" y="42493"/>
                  </a:lnTo>
                  <a:lnTo>
                    <a:pt x="102659" y="16731"/>
                  </a:lnTo>
                  <a:cubicBezTo>
                    <a:pt x="102659" y="7505"/>
                    <a:pt x="95153" y="0"/>
                    <a:pt x="85928" y="0"/>
                  </a:cubicBezTo>
                  <a:lnTo>
                    <a:pt x="16731" y="0"/>
                  </a:lnTo>
                  <a:cubicBezTo>
                    <a:pt x="7505" y="0"/>
                    <a:pt x="0" y="7505"/>
                    <a:pt x="0" y="16731"/>
                  </a:cubicBezTo>
                  <a:lnTo>
                    <a:pt x="0" y="85927"/>
                  </a:lnTo>
                  <a:cubicBezTo>
                    <a:pt x="0" y="95152"/>
                    <a:pt x="7505" y="102659"/>
                    <a:pt x="16731" y="102659"/>
                  </a:cubicBezTo>
                  <a:lnTo>
                    <a:pt x="85927" y="102659"/>
                  </a:lnTo>
                  <a:cubicBezTo>
                    <a:pt x="95152" y="102659"/>
                    <a:pt x="102657" y="95152"/>
                    <a:pt x="102657" y="85927"/>
                  </a:cubicBezTo>
                  <a:lnTo>
                    <a:pt x="102657" y="60166"/>
                  </a:lnTo>
                  <a:lnTo>
                    <a:pt x="162106" y="60166"/>
                  </a:lnTo>
                  <a:lnTo>
                    <a:pt x="153980" y="66818"/>
                  </a:lnTo>
                  <a:cubicBezTo>
                    <a:pt x="150202" y="69910"/>
                    <a:pt x="149647" y="75477"/>
                    <a:pt x="152739" y="79254"/>
                  </a:cubicBezTo>
                  <a:cubicBezTo>
                    <a:pt x="154486" y="81388"/>
                    <a:pt x="157024" y="82493"/>
                    <a:pt x="159582" y="82493"/>
                  </a:cubicBezTo>
                  <a:cubicBezTo>
                    <a:pt x="161551" y="82493"/>
                    <a:pt x="163533" y="81838"/>
                    <a:pt x="165174" y="80495"/>
                  </a:cubicBezTo>
                  <a:lnTo>
                    <a:pt x="190007" y="60167"/>
                  </a:lnTo>
                  <a:lnTo>
                    <a:pt x="250295" y="60167"/>
                  </a:lnTo>
                  <a:lnTo>
                    <a:pt x="250295" y="85928"/>
                  </a:lnTo>
                  <a:cubicBezTo>
                    <a:pt x="250295" y="95153"/>
                    <a:pt x="257801" y="102660"/>
                    <a:pt x="267027" y="102660"/>
                  </a:cubicBezTo>
                  <a:lnTo>
                    <a:pt x="336222" y="102660"/>
                  </a:lnTo>
                  <a:cubicBezTo>
                    <a:pt x="345448" y="102660"/>
                    <a:pt x="352953" y="95153"/>
                    <a:pt x="352953" y="85928"/>
                  </a:cubicBezTo>
                  <a:lnTo>
                    <a:pt x="352953" y="60167"/>
                  </a:lnTo>
                  <a:lnTo>
                    <a:pt x="418924" y="60167"/>
                  </a:lnTo>
                  <a:lnTo>
                    <a:pt x="410798" y="66819"/>
                  </a:lnTo>
                  <a:cubicBezTo>
                    <a:pt x="407022" y="69911"/>
                    <a:pt x="406466" y="75479"/>
                    <a:pt x="409557" y="79256"/>
                  </a:cubicBezTo>
                  <a:cubicBezTo>
                    <a:pt x="411305" y="81390"/>
                    <a:pt x="413842" y="82494"/>
                    <a:pt x="416400" y="82494"/>
                  </a:cubicBezTo>
                  <a:cubicBezTo>
                    <a:pt x="418370" y="82494"/>
                    <a:pt x="420351" y="81839"/>
                    <a:pt x="421993" y="80496"/>
                  </a:cubicBezTo>
                  <a:lnTo>
                    <a:pt x="446826" y="60168"/>
                  </a:lnTo>
                  <a:lnTo>
                    <a:pt x="500590" y="60168"/>
                  </a:lnTo>
                  <a:lnTo>
                    <a:pt x="500590" y="85929"/>
                  </a:lnTo>
                  <a:cubicBezTo>
                    <a:pt x="500590" y="95154"/>
                    <a:pt x="508096" y="102661"/>
                    <a:pt x="517321" y="102661"/>
                  </a:cubicBezTo>
                  <a:lnTo>
                    <a:pt x="534253" y="102661"/>
                  </a:lnTo>
                  <a:cubicBezTo>
                    <a:pt x="539135" y="102661"/>
                    <a:pt x="543090" y="98706"/>
                    <a:pt x="543090" y="93824"/>
                  </a:cubicBezTo>
                  <a:cubicBezTo>
                    <a:pt x="543090" y="88943"/>
                    <a:pt x="539135" y="84988"/>
                    <a:pt x="534253" y="84988"/>
                  </a:cubicBezTo>
                  <a:lnTo>
                    <a:pt x="518264" y="84988"/>
                  </a:lnTo>
                  <a:lnTo>
                    <a:pt x="518264" y="17676"/>
                  </a:lnTo>
                  <a:lnTo>
                    <a:pt x="585577" y="17676"/>
                  </a:lnTo>
                  <a:lnTo>
                    <a:pt x="585577" y="84985"/>
                  </a:lnTo>
                  <a:lnTo>
                    <a:pt x="569588" y="84985"/>
                  </a:lnTo>
                  <a:cubicBezTo>
                    <a:pt x="564707" y="84985"/>
                    <a:pt x="560752" y="88940"/>
                    <a:pt x="560752" y="93822"/>
                  </a:cubicBezTo>
                  <a:cubicBezTo>
                    <a:pt x="560752" y="98703"/>
                    <a:pt x="564707" y="102659"/>
                    <a:pt x="569588" y="102659"/>
                  </a:cubicBezTo>
                  <a:lnTo>
                    <a:pt x="586519" y="102659"/>
                  </a:lnTo>
                  <a:cubicBezTo>
                    <a:pt x="595745" y="102659"/>
                    <a:pt x="603250" y="95152"/>
                    <a:pt x="603250" y="85927"/>
                  </a:cubicBezTo>
                  <a:lnTo>
                    <a:pt x="603250" y="16731"/>
                  </a:lnTo>
                  <a:cubicBezTo>
                    <a:pt x="603250" y="7505"/>
                    <a:pt x="595745" y="0"/>
                    <a:pt x="586519" y="0"/>
                  </a:cubicBezTo>
                  <a:close/>
                  <a:moveTo>
                    <a:pt x="84985" y="84985"/>
                  </a:moveTo>
                  <a:lnTo>
                    <a:pt x="17673" y="84985"/>
                  </a:lnTo>
                  <a:lnTo>
                    <a:pt x="17673" y="17673"/>
                  </a:lnTo>
                  <a:lnTo>
                    <a:pt x="84985" y="17673"/>
                  </a:lnTo>
                  <a:close/>
                  <a:moveTo>
                    <a:pt x="335281" y="84985"/>
                  </a:moveTo>
                  <a:lnTo>
                    <a:pt x="267969" y="84985"/>
                  </a:lnTo>
                  <a:lnTo>
                    <a:pt x="267969" y="17673"/>
                  </a:lnTo>
                  <a:lnTo>
                    <a:pt x="335281" y="176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2594902" y="3384015"/>
              <a:ext cx="268189" cy="268188"/>
            </a:xfrm>
            <a:custGeom>
              <a:rect b="b" l="l" r="r" t="t"/>
              <a:pathLst>
                <a:path extrusionOk="0" h="357584" w="357585">
                  <a:moveTo>
                    <a:pt x="27556" y="256890"/>
                  </a:moveTo>
                  <a:cubicBezTo>
                    <a:pt x="23344" y="259356"/>
                    <a:pt x="21929" y="264769"/>
                    <a:pt x="24394" y="268981"/>
                  </a:cubicBezTo>
                  <a:cubicBezTo>
                    <a:pt x="39889" y="295452"/>
                    <a:pt x="62064" y="317643"/>
                    <a:pt x="88523" y="333151"/>
                  </a:cubicBezTo>
                  <a:cubicBezTo>
                    <a:pt x="115796" y="349136"/>
                    <a:pt x="147010" y="357585"/>
                    <a:pt x="178793" y="357585"/>
                  </a:cubicBezTo>
                  <a:cubicBezTo>
                    <a:pt x="277380" y="357585"/>
                    <a:pt x="357586" y="277380"/>
                    <a:pt x="357586" y="178793"/>
                  </a:cubicBezTo>
                  <a:cubicBezTo>
                    <a:pt x="357586" y="80206"/>
                    <a:pt x="277380" y="0"/>
                    <a:pt x="178792" y="0"/>
                  </a:cubicBezTo>
                  <a:cubicBezTo>
                    <a:pt x="80205" y="0"/>
                    <a:pt x="0" y="80205"/>
                    <a:pt x="0" y="178792"/>
                  </a:cubicBezTo>
                  <a:cubicBezTo>
                    <a:pt x="0" y="198029"/>
                    <a:pt x="3048" y="216976"/>
                    <a:pt x="9062" y="235107"/>
                  </a:cubicBezTo>
                  <a:cubicBezTo>
                    <a:pt x="10598" y="239740"/>
                    <a:pt x="15596" y="242250"/>
                    <a:pt x="20230" y="240713"/>
                  </a:cubicBezTo>
                  <a:cubicBezTo>
                    <a:pt x="24863" y="239176"/>
                    <a:pt x="27372" y="234175"/>
                    <a:pt x="25836" y="229545"/>
                  </a:cubicBezTo>
                  <a:cubicBezTo>
                    <a:pt x="20420" y="213211"/>
                    <a:pt x="17673" y="196136"/>
                    <a:pt x="17673" y="178793"/>
                  </a:cubicBezTo>
                  <a:cubicBezTo>
                    <a:pt x="17673" y="89953"/>
                    <a:pt x="89951" y="17675"/>
                    <a:pt x="178792" y="17675"/>
                  </a:cubicBezTo>
                  <a:cubicBezTo>
                    <a:pt x="267633" y="17675"/>
                    <a:pt x="339911" y="89953"/>
                    <a:pt x="339911" y="178793"/>
                  </a:cubicBezTo>
                  <a:cubicBezTo>
                    <a:pt x="339911" y="267633"/>
                    <a:pt x="267633" y="339911"/>
                    <a:pt x="178792" y="339911"/>
                  </a:cubicBezTo>
                  <a:cubicBezTo>
                    <a:pt x="150148" y="339911"/>
                    <a:pt x="122024" y="332301"/>
                    <a:pt x="97459" y="317902"/>
                  </a:cubicBezTo>
                  <a:cubicBezTo>
                    <a:pt x="73606" y="303923"/>
                    <a:pt x="53615" y="283918"/>
                    <a:pt x="39646" y="260051"/>
                  </a:cubicBezTo>
                  <a:cubicBezTo>
                    <a:pt x="37180" y="255839"/>
                    <a:pt x="31766" y="254423"/>
                    <a:pt x="27556" y="2568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2560453" y="3349568"/>
              <a:ext cx="337083" cy="337083"/>
            </a:xfrm>
            <a:custGeom>
              <a:rect b="b" l="l" r="r" t="t"/>
              <a:pathLst>
                <a:path extrusionOk="0" h="449444" w="449444">
                  <a:moveTo>
                    <a:pt x="224722" y="449445"/>
                  </a:moveTo>
                  <a:cubicBezTo>
                    <a:pt x="348634" y="449445"/>
                    <a:pt x="449445" y="348634"/>
                    <a:pt x="449445" y="224722"/>
                  </a:cubicBezTo>
                  <a:cubicBezTo>
                    <a:pt x="449445" y="180486"/>
                    <a:pt x="436588" y="137669"/>
                    <a:pt x="412265" y="100902"/>
                  </a:cubicBezTo>
                  <a:cubicBezTo>
                    <a:pt x="409573" y="96829"/>
                    <a:pt x="404089" y="95714"/>
                    <a:pt x="400020" y="98408"/>
                  </a:cubicBezTo>
                  <a:cubicBezTo>
                    <a:pt x="395949" y="101100"/>
                    <a:pt x="394832" y="106582"/>
                    <a:pt x="397525" y="110653"/>
                  </a:cubicBezTo>
                  <a:cubicBezTo>
                    <a:pt x="419929" y="144521"/>
                    <a:pt x="431770" y="183965"/>
                    <a:pt x="431770" y="224722"/>
                  </a:cubicBezTo>
                  <a:cubicBezTo>
                    <a:pt x="431770" y="338890"/>
                    <a:pt x="338889" y="431771"/>
                    <a:pt x="224721" y="431771"/>
                  </a:cubicBezTo>
                  <a:cubicBezTo>
                    <a:pt x="110554" y="431771"/>
                    <a:pt x="17673" y="338890"/>
                    <a:pt x="17673" y="224721"/>
                  </a:cubicBezTo>
                  <a:cubicBezTo>
                    <a:pt x="17673" y="110555"/>
                    <a:pt x="110555" y="17673"/>
                    <a:pt x="224722" y="17673"/>
                  </a:cubicBezTo>
                  <a:cubicBezTo>
                    <a:pt x="253997" y="17673"/>
                    <a:pt x="282288" y="23659"/>
                    <a:pt x="308809" y="35466"/>
                  </a:cubicBezTo>
                  <a:cubicBezTo>
                    <a:pt x="334430" y="46872"/>
                    <a:pt x="357153" y="63116"/>
                    <a:pt x="376346" y="83748"/>
                  </a:cubicBezTo>
                  <a:cubicBezTo>
                    <a:pt x="379668" y="87320"/>
                    <a:pt x="385261" y="87524"/>
                    <a:pt x="388835" y="84199"/>
                  </a:cubicBezTo>
                  <a:cubicBezTo>
                    <a:pt x="392407" y="80876"/>
                    <a:pt x="392610" y="75285"/>
                    <a:pt x="389286" y="71710"/>
                  </a:cubicBezTo>
                  <a:cubicBezTo>
                    <a:pt x="368463" y="49326"/>
                    <a:pt x="343805" y="31699"/>
                    <a:pt x="315996" y="19319"/>
                  </a:cubicBezTo>
                  <a:cubicBezTo>
                    <a:pt x="287198" y="6500"/>
                    <a:pt x="256490" y="0"/>
                    <a:pt x="224722" y="0"/>
                  </a:cubicBezTo>
                  <a:cubicBezTo>
                    <a:pt x="100810" y="0"/>
                    <a:pt x="0" y="100810"/>
                    <a:pt x="0" y="224721"/>
                  </a:cubicBezTo>
                  <a:cubicBezTo>
                    <a:pt x="0" y="348633"/>
                    <a:pt x="100810" y="449445"/>
                    <a:pt x="224722" y="449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23"/>
          <p:cNvGrpSpPr/>
          <p:nvPr/>
        </p:nvGrpSpPr>
        <p:grpSpPr>
          <a:xfrm>
            <a:off x="3501325" y="2136870"/>
            <a:ext cx="250357" cy="298790"/>
            <a:chOff x="1802458" y="3349568"/>
            <a:chExt cx="379099" cy="452438"/>
          </a:xfrm>
        </p:grpSpPr>
        <p:sp>
          <p:nvSpPr>
            <p:cNvPr id="634" name="Google Shape;634;p23"/>
            <p:cNvSpPr/>
            <p:nvPr/>
          </p:nvSpPr>
          <p:spPr>
            <a:xfrm>
              <a:off x="1925914" y="3384899"/>
              <a:ext cx="58851" cy="58850"/>
            </a:xfrm>
            <a:custGeom>
              <a:rect b="b" l="l" r="r" t="t"/>
              <a:pathLst>
                <a:path extrusionOk="0" h="78467" w="78468">
                  <a:moveTo>
                    <a:pt x="41766" y="78390"/>
                  </a:moveTo>
                  <a:cubicBezTo>
                    <a:pt x="61406" y="77148"/>
                    <a:pt x="77150" y="61403"/>
                    <a:pt x="78390" y="41766"/>
                  </a:cubicBezTo>
                  <a:cubicBezTo>
                    <a:pt x="79102" y="30490"/>
                    <a:pt x="74944" y="19455"/>
                    <a:pt x="66979" y="11491"/>
                  </a:cubicBezTo>
                  <a:cubicBezTo>
                    <a:pt x="59013" y="3525"/>
                    <a:pt x="47971" y="-627"/>
                    <a:pt x="36702" y="77"/>
                  </a:cubicBezTo>
                  <a:cubicBezTo>
                    <a:pt x="17063" y="1319"/>
                    <a:pt x="1319" y="17063"/>
                    <a:pt x="78" y="36701"/>
                  </a:cubicBezTo>
                  <a:cubicBezTo>
                    <a:pt x="-633" y="47976"/>
                    <a:pt x="3525" y="59012"/>
                    <a:pt x="11490" y="66976"/>
                  </a:cubicBezTo>
                  <a:cubicBezTo>
                    <a:pt x="19197" y="74684"/>
                    <a:pt x="30108" y="79116"/>
                    <a:pt x="41766" y="78390"/>
                  </a:cubicBezTo>
                  <a:close/>
                  <a:moveTo>
                    <a:pt x="23987" y="54480"/>
                  </a:moveTo>
                  <a:cubicBezTo>
                    <a:pt x="19544" y="50037"/>
                    <a:pt x="17318" y="44120"/>
                    <a:pt x="17718" y="37815"/>
                  </a:cubicBezTo>
                  <a:cubicBezTo>
                    <a:pt x="18386" y="27214"/>
                    <a:pt x="27215" y="18385"/>
                    <a:pt x="37817" y="17715"/>
                  </a:cubicBezTo>
                  <a:cubicBezTo>
                    <a:pt x="43942" y="17319"/>
                    <a:pt x="49929" y="19433"/>
                    <a:pt x="54483" y="23985"/>
                  </a:cubicBezTo>
                  <a:cubicBezTo>
                    <a:pt x="58925" y="28428"/>
                    <a:pt x="61152" y="34345"/>
                    <a:pt x="60752" y="40650"/>
                  </a:cubicBezTo>
                  <a:cubicBezTo>
                    <a:pt x="60084" y="51252"/>
                    <a:pt x="51255" y="60080"/>
                    <a:pt x="40653" y="60751"/>
                  </a:cubicBezTo>
                  <a:cubicBezTo>
                    <a:pt x="34355" y="61155"/>
                    <a:pt x="28430" y="58922"/>
                    <a:pt x="23987" y="544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1802458" y="3349568"/>
              <a:ext cx="379099" cy="452438"/>
            </a:xfrm>
            <a:custGeom>
              <a:rect b="b" l="l" r="r" t="t"/>
              <a:pathLst>
                <a:path extrusionOk="0" h="603250" w="505465">
                  <a:moveTo>
                    <a:pt x="496630" y="330572"/>
                  </a:moveTo>
                  <a:lnTo>
                    <a:pt x="414619" y="330572"/>
                  </a:lnTo>
                  <a:lnTo>
                    <a:pt x="414619" y="257614"/>
                  </a:lnTo>
                  <a:cubicBezTo>
                    <a:pt x="414619" y="252732"/>
                    <a:pt x="410664" y="248777"/>
                    <a:pt x="405782" y="248777"/>
                  </a:cubicBezTo>
                  <a:lnTo>
                    <a:pt x="266469" y="248777"/>
                  </a:lnTo>
                  <a:lnTo>
                    <a:pt x="212680" y="194986"/>
                  </a:lnTo>
                  <a:lnTo>
                    <a:pt x="212680" y="172152"/>
                  </a:lnTo>
                  <a:cubicBezTo>
                    <a:pt x="217572" y="170973"/>
                    <a:pt x="221909" y="167876"/>
                    <a:pt x="224562" y="163494"/>
                  </a:cubicBezTo>
                  <a:lnTo>
                    <a:pt x="229250" y="155754"/>
                  </a:lnTo>
                  <a:cubicBezTo>
                    <a:pt x="229371" y="155555"/>
                    <a:pt x="229540" y="155389"/>
                    <a:pt x="229743" y="155272"/>
                  </a:cubicBezTo>
                  <a:lnTo>
                    <a:pt x="250588" y="143237"/>
                  </a:lnTo>
                  <a:cubicBezTo>
                    <a:pt x="250792" y="143119"/>
                    <a:pt x="251023" y="143055"/>
                    <a:pt x="251252" y="143049"/>
                  </a:cubicBezTo>
                  <a:lnTo>
                    <a:pt x="260301" y="142861"/>
                  </a:lnTo>
                  <a:cubicBezTo>
                    <a:pt x="266924" y="142723"/>
                    <a:pt x="273097" y="139072"/>
                    <a:pt x="276409" y="133335"/>
                  </a:cubicBezTo>
                  <a:lnTo>
                    <a:pt x="280824" y="125688"/>
                  </a:lnTo>
                  <a:cubicBezTo>
                    <a:pt x="284137" y="119950"/>
                    <a:pt x="284211" y="112778"/>
                    <a:pt x="281019" y="106974"/>
                  </a:cubicBezTo>
                  <a:lnTo>
                    <a:pt x="276662" y="99046"/>
                  </a:lnTo>
                  <a:cubicBezTo>
                    <a:pt x="276549" y="98841"/>
                    <a:pt x="276490" y="98610"/>
                    <a:pt x="276490" y="98377"/>
                  </a:cubicBezTo>
                  <a:lnTo>
                    <a:pt x="276490" y="74303"/>
                  </a:lnTo>
                  <a:cubicBezTo>
                    <a:pt x="276490" y="74071"/>
                    <a:pt x="276549" y="73840"/>
                    <a:pt x="276661" y="73638"/>
                  </a:cubicBezTo>
                  <a:cubicBezTo>
                    <a:pt x="276662" y="73637"/>
                    <a:pt x="276662" y="73637"/>
                    <a:pt x="276662" y="73635"/>
                  </a:cubicBezTo>
                  <a:lnTo>
                    <a:pt x="281020" y="65707"/>
                  </a:lnTo>
                  <a:cubicBezTo>
                    <a:pt x="284212" y="59902"/>
                    <a:pt x="284138" y="52730"/>
                    <a:pt x="280825" y="46992"/>
                  </a:cubicBezTo>
                  <a:lnTo>
                    <a:pt x="276410" y="39344"/>
                  </a:lnTo>
                  <a:cubicBezTo>
                    <a:pt x="273097" y="33610"/>
                    <a:pt x="266926" y="29960"/>
                    <a:pt x="260301" y="29820"/>
                  </a:cubicBezTo>
                  <a:lnTo>
                    <a:pt x="251258" y="29631"/>
                  </a:lnTo>
                  <a:cubicBezTo>
                    <a:pt x="251024" y="29625"/>
                    <a:pt x="250793" y="29562"/>
                    <a:pt x="250590" y="29445"/>
                  </a:cubicBezTo>
                  <a:lnTo>
                    <a:pt x="229748" y="17412"/>
                  </a:lnTo>
                  <a:cubicBezTo>
                    <a:pt x="229544" y="17293"/>
                    <a:pt x="229373" y="17127"/>
                    <a:pt x="229250" y="16926"/>
                  </a:cubicBezTo>
                  <a:lnTo>
                    <a:pt x="224562" y="9185"/>
                  </a:lnTo>
                  <a:cubicBezTo>
                    <a:pt x="221129" y="3519"/>
                    <a:pt x="214882" y="0"/>
                    <a:pt x="208258" y="0"/>
                  </a:cubicBezTo>
                  <a:lnTo>
                    <a:pt x="199427" y="0"/>
                  </a:lnTo>
                  <a:cubicBezTo>
                    <a:pt x="192803" y="0"/>
                    <a:pt x="186556" y="3519"/>
                    <a:pt x="183124" y="9187"/>
                  </a:cubicBezTo>
                  <a:lnTo>
                    <a:pt x="178435" y="16930"/>
                  </a:lnTo>
                  <a:cubicBezTo>
                    <a:pt x="178315" y="17127"/>
                    <a:pt x="178145" y="17294"/>
                    <a:pt x="177943" y="17409"/>
                  </a:cubicBezTo>
                  <a:lnTo>
                    <a:pt x="157094" y="29447"/>
                  </a:lnTo>
                  <a:cubicBezTo>
                    <a:pt x="156893" y="29563"/>
                    <a:pt x="156664" y="29625"/>
                    <a:pt x="156433" y="29631"/>
                  </a:cubicBezTo>
                  <a:lnTo>
                    <a:pt x="147382" y="29820"/>
                  </a:lnTo>
                  <a:cubicBezTo>
                    <a:pt x="140760" y="29960"/>
                    <a:pt x="134590" y="33610"/>
                    <a:pt x="131276" y="39346"/>
                  </a:cubicBezTo>
                  <a:lnTo>
                    <a:pt x="126862" y="46992"/>
                  </a:lnTo>
                  <a:cubicBezTo>
                    <a:pt x="123548" y="52730"/>
                    <a:pt x="123474" y="59902"/>
                    <a:pt x="126666" y="65705"/>
                  </a:cubicBezTo>
                  <a:lnTo>
                    <a:pt x="131025" y="73637"/>
                  </a:lnTo>
                  <a:cubicBezTo>
                    <a:pt x="131137" y="73840"/>
                    <a:pt x="131196" y="74070"/>
                    <a:pt x="131196" y="74302"/>
                  </a:cubicBezTo>
                  <a:lnTo>
                    <a:pt x="131196" y="98376"/>
                  </a:lnTo>
                  <a:cubicBezTo>
                    <a:pt x="131196" y="98609"/>
                    <a:pt x="131136" y="98841"/>
                    <a:pt x="131024" y="99044"/>
                  </a:cubicBezTo>
                  <a:lnTo>
                    <a:pt x="126666" y="106972"/>
                  </a:lnTo>
                  <a:cubicBezTo>
                    <a:pt x="123474" y="112777"/>
                    <a:pt x="123548" y="119949"/>
                    <a:pt x="126862" y="125687"/>
                  </a:cubicBezTo>
                  <a:lnTo>
                    <a:pt x="131276" y="133334"/>
                  </a:lnTo>
                  <a:cubicBezTo>
                    <a:pt x="134588" y="139070"/>
                    <a:pt x="140761" y="142722"/>
                    <a:pt x="147385" y="142860"/>
                  </a:cubicBezTo>
                  <a:lnTo>
                    <a:pt x="156428" y="143048"/>
                  </a:lnTo>
                  <a:cubicBezTo>
                    <a:pt x="156662" y="143054"/>
                    <a:pt x="156895" y="143119"/>
                    <a:pt x="157096" y="143234"/>
                  </a:cubicBezTo>
                  <a:lnTo>
                    <a:pt x="177943" y="155272"/>
                  </a:lnTo>
                  <a:cubicBezTo>
                    <a:pt x="178145" y="155389"/>
                    <a:pt x="178315" y="155554"/>
                    <a:pt x="178436" y="155753"/>
                  </a:cubicBezTo>
                  <a:lnTo>
                    <a:pt x="183124" y="163494"/>
                  </a:lnTo>
                  <a:cubicBezTo>
                    <a:pt x="185777" y="167874"/>
                    <a:pt x="190113" y="170971"/>
                    <a:pt x="195005" y="172151"/>
                  </a:cubicBezTo>
                  <a:lnTo>
                    <a:pt x="195005" y="194988"/>
                  </a:lnTo>
                  <a:lnTo>
                    <a:pt x="180603" y="209390"/>
                  </a:lnTo>
                  <a:cubicBezTo>
                    <a:pt x="177152" y="212842"/>
                    <a:pt x="177152" y="218437"/>
                    <a:pt x="180603" y="221888"/>
                  </a:cubicBezTo>
                  <a:cubicBezTo>
                    <a:pt x="184055" y="225337"/>
                    <a:pt x="189649" y="225337"/>
                    <a:pt x="193100" y="221888"/>
                  </a:cubicBezTo>
                  <a:lnTo>
                    <a:pt x="203842" y="211145"/>
                  </a:lnTo>
                  <a:lnTo>
                    <a:pt x="250309" y="257613"/>
                  </a:lnTo>
                  <a:lnTo>
                    <a:pt x="203842" y="304079"/>
                  </a:lnTo>
                  <a:lnTo>
                    <a:pt x="157374" y="257613"/>
                  </a:lnTo>
                  <a:lnTo>
                    <a:pt x="168117" y="246871"/>
                  </a:lnTo>
                  <a:cubicBezTo>
                    <a:pt x="171568" y="243418"/>
                    <a:pt x="171568" y="237824"/>
                    <a:pt x="168117" y="234373"/>
                  </a:cubicBezTo>
                  <a:cubicBezTo>
                    <a:pt x="164665" y="230923"/>
                    <a:pt x="159071" y="230923"/>
                    <a:pt x="155620" y="234373"/>
                  </a:cubicBezTo>
                  <a:lnTo>
                    <a:pt x="141216" y="248777"/>
                  </a:lnTo>
                  <a:lnTo>
                    <a:pt x="55303" y="248777"/>
                  </a:lnTo>
                  <a:cubicBezTo>
                    <a:pt x="50422" y="248777"/>
                    <a:pt x="46467" y="252732"/>
                    <a:pt x="46467" y="257614"/>
                  </a:cubicBezTo>
                  <a:lnTo>
                    <a:pt x="46467" y="330572"/>
                  </a:lnTo>
                  <a:lnTo>
                    <a:pt x="8837" y="330572"/>
                  </a:lnTo>
                  <a:cubicBezTo>
                    <a:pt x="3955" y="330572"/>
                    <a:pt x="0" y="334527"/>
                    <a:pt x="0" y="339408"/>
                  </a:cubicBezTo>
                  <a:lnTo>
                    <a:pt x="0" y="432341"/>
                  </a:lnTo>
                  <a:cubicBezTo>
                    <a:pt x="0" y="437222"/>
                    <a:pt x="3955" y="441177"/>
                    <a:pt x="8837" y="441177"/>
                  </a:cubicBezTo>
                  <a:lnTo>
                    <a:pt x="46467" y="441177"/>
                  </a:lnTo>
                  <a:lnTo>
                    <a:pt x="46467" y="506318"/>
                  </a:lnTo>
                  <a:cubicBezTo>
                    <a:pt x="46467" y="511199"/>
                    <a:pt x="50422" y="515154"/>
                    <a:pt x="55303" y="515154"/>
                  </a:cubicBezTo>
                  <a:lnTo>
                    <a:pt x="147602" y="515154"/>
                  </a:lnTo>
                  <a:cubicBezTo>
                    <a:pt x="151410" y="539481"/>
                    <a:pt x="170679" y="558750"/>
                    <a:pt x="195005" y="562558"/>
                  </a:cubicBezTo>
                  <a:lnTo>
                    <a:pt x="195005" y="594413"/>
                  </a:lnTo>
                  <a:cubicBezTo>
                    <a:pt x="195005" y="599295"/>
                    <a:pt x="198961" y="603250"/>
                    <a:pt x="203842" y="603250"/>
                  </a:cubicBezTo>
                  <a:cubicBezTo>
                    <a:pt x="208723" y="603250"/>
                    <a:pt x="212679" y="599295"/>
                    <a:pt x="212679" y="594413"/>
                  </a:cubicBezTo>
                  <a:lnTo>
                    <a:pt x="212679" y="562553"/>
                  </a:lnTo>
                  <a:cubicBezTo>
                    <a:pt x="213771" y="562381"/>
                    <a:pt x="214858" y="562178"/>
                    <a:pt x="215940" y="561944"/>
                  </a:cubicBezTo>
                  <a:cubicBezTo>
                    <a:pt x="220709" y="560909"/>
                    <a:pt x="223737" y="556205"/>
                    <a:pt x="222704" y="551435"/>
                  </a:cubicBezTo>
                  <a:cubicBezTo>
                    <a:pt x="221670" y="546667"/>
                    <a:pt x="216972" y="543645"/>
                    <a:pt x="212196" y="544671"/>
                  </a:cubicBezTo>
                  <a:cubicBezTo>
                    <a:pt x="209442" y="545269"/>
                    <a:pt x="206632" y="545571"/>
                    <a:pt x="203843" y="545571"/>
                  </a:cubicBezTo>
                  <a:cubicBezTo>
                    <a:pt x="182198" y="545571"/>
                    <a:pt x="164589" y="527963"/>
                    <a:pt x="164589" y="506319"/>
                  </a:cubicBezTo>
                  <a:cubicBezTo>
                    <a:pt x="164589" y="484675"/>
                    <a:pt x="182198" y="467066"/>
                    <a:pt x="203843" y="467066"/>
                  </a:cubicBezTo>
                  <a:cubicBezTo>
                    <a:pt x="225487" y="467066"/>
                    <a:pt x="243096" y="484675"/>
                    <a:pt x="243096" y="506319"/>
                  </a:cubicBezTo>
                  <a:cubicBezTo>
                    <a:pt x="243096" y="514138"/>
                    <a:pt x="240803" y="521688"/>
                    <a:pt x="236463" y="528154"/>
                  </a:cubicBezTo>
                  <a:cubicBezTo>
                    <a:pt x="233744" y="532206"/>
                    <a:pt x="234826" y="537696"/>
                    <a:pt x="238879" y="540415"/>
                  </a:cubicBezTo>
                  <a:cubicBezTo>
                    <a:pt x="242934" y="543135"/>
                    <a:pt x="248422" y="542053"/>
                    <a:pt x="251141" y="538000"/>
                  </a:cubicBezTo>
                  <a:cubicBezTo>
                    <a:pt x="255784" y="531078"/>
                    <a:pt x="258813" y="523305"/>
                    <a:pt x="260086" y="515154"/>
                  </a:cubicBezTo>
                  <a:lnTo>
                    <a:pt x="405781" y="515154"/>
                  </a:lnTo>
                  <a:cubicBezTo>
                    <a:pt x="410662" y="515154"/>
                    <a:pt x="414618" y="511199"/>
                    <a:pt x="414618" y="506318"/>
                  </a:cubicBezTo>
                  <a:lnTo>
                    <a:pt x="414618" y="441177"/>
                  </a:lnTo>
                  <a:lnTo>
                    <a:pt x="496629" y="441177"/>
                  </a:lnTo>
                  <a:cubicBezTo>
                    <a:pt x="501510" y="441177"/>
                    <a:pt x="505466" y="437222"/>
                    <a:pt x="505466" y="432341"/>
                  </a:cubicBezTo>
                  <a:lnTo>
                    <a:pt x="505466" y="339408"/>
                  </a:lnTo>
                  <a:cubicBezTo>
                    <a:pt x="505467" y="334528"/>
                    <a:pt x="501510" y="330572"/>
                    <a:pt x="496630" y="330572"/>
                  </a:cubicBezTo>
                  <a:close/>
                  <a:moveTo>
                    <a:pt x="186779" y="139967"/>
                  </a:moveTo>
                  <a:lnTo>
                    <a:pt x="165931" y="127929"/>
                  </a:lnTo>
                  <a:cubicBezTo>
                    <a:pt x="163160" y="126330"/>
                    <a:pt x="160005" y="125449"/>
                    <a:pt x="156800" y="125381"/>
                  </a:cubicBezTo>
                  <a:lnTo>
                    <a:pt x="147754" y="125192"/>
                  </a:lnTo>
                  <a:cubicBezTo>
                    <a:pt x="147272" y="125181"/>
                    <a:pt x="146823" y="124916"/>
                    <a:pt x="146582" y="124498"/>
                  </a:cubicBezTo>
                  <a:lnTo>
                    <a:pt x="142167" y="116851"/>
                  </a:lnTo>
                  <a:cubicBezTo>
                    <a:pt x="141926" y="116434"/>
                    <a:pt x="141920" y="115912"/>
                    <a:pt x="142153" y="115489"/>
                  </a:cubicBezTo>
                  <a:lnTo>
                    <a:pt x="146512" y="107560"/>
                  </a:lnTo>
                  <a:cubicBezTo>
                    <a:pt x="148054" y="104753"/>
                    <a:pt x="148868" y="101579"/>
                    <a:pt x="148868" y="98378"/>
                  </a:cubicBezTo>
                  <a:lnTo>
                    <a:pt x="148868" y="74303"/>
                  </a:lnTo>
                  <a:cubicBezTo>
                    <a:pt x="148868" y="71101"/>
                    <a:pt x="148053" y="67926"/>
                    <a:pt x="146511" y="65123"/>
                  </a:cubicBezTo>
                  <a:lnTo>
                    <a:pt x="142153" y="57191"/>
                  </a:lnTo>
                  <a:cubicBezTo>
                    <a:pt x="141920" y="56769"/>
                    <a:pt x="141926" y="56247"/>
                    <a:pt x="142167" y="55830"/>
                  </a:cubicBezTo>
                  <a:lnTo>
                    <a:pt x="146582" y="48185"/>
                  </a:lnTo>
                  <a:cubicBezTo>
                    <a:pt x="146822" y="47766"/>
                    <a:pt x="147273" y="47500"/>
                    <a:pt x="147753" y="47489"/>
                  </a:cubicBezTo>
                  <a:lnTo>
                    <a:pt x="156805" y="47301"/>
                  </a:lnTo>
                  <a:cubicBezTo>
                    <a:pt x="160009" y="47233"/>
                    <a:pt x="163165" y="46350"/>
                    <a:pt x="165933" y="44751"/>
                  </a:cubicBezTo>
                  <a:lnTo>
                    <a:pt x="186782" y="32713"/>
                  </a:lnTo>
                  <a:cubicBezTo>
                    <a:pt x="189556" y="31111"/>
                    <a:pt x="191899" y="28816"/>
                    <a:pt x="193553" y="26081"/>
                  </a:cubicBezTo>
                  <a:lnTo>
                    <a:pt x="198241" y="18343"/>
                  </a:lnTo>
                  <a:cubicBezTo>
                    <a:pt x="198490" y="17930"/>
                    <a:pt x="198945" y="17675"/>
                    <a:pt x="199427" y="17675"/>
                  </a:cubicBezTo>
                  <a:lnTo>
                    <a:pt x="208258" y="17675"/>
                  </a:lnTo>
                  <a:cubicBezTo>
                    <a:pt x="208740" y="17675"/>
                    <a:pt x="209195" y="17931"/>
                    <a:pt x="209444" y="18341"/>
                  </a:cubicBezTo>
                  <a:lnTo>
                    <a:pt x="214130" y="26078"/>
                  </a:lnTo>
                  <a:cubicBezTo>
                    <a:pt x="215786" y="28816"/>
                    <a:pt x="218129" y="31110"/>
                    <a:pt x="220906" y="32716"/>
                  </a:cubicBezTo>
                  <a:lnTo>
                    <a:pt x="241749" y="44749"/>
                  </a:lnTo>
                  <a:cubicBezTo>
                    <a:pt x="244520" y="46350"/>
                    <a:pt x="247677" y="47233"/>
                    <a:pt x="250885" y="47301"/>
                  </a:cubicBezTo>
                  <a:lnTo>
                    <a:pt x="259929" y="47489"/>
                  </a:lnTo>
                  <a:cubicBezTo>
                    <a:pt x="260412" y="47500"/>
                    <a:pt x="260863" y="47765"/>
                    <a:pt x="261104" y="48183"/>
                  </a:cubicBezTo>
                  <a:lnTo>
                    <a:pt x="265518" y="55830"/>
                  </a:lnTo>
                  <a:cubicBezTo>
                    <a:pt x="265759" y="56247"/>
                    <a:pt x="265765" y="56769"/>
                    <a:pt x="265533" y="57193"/>
                  </a:cubicBezTo>
                  <a:lnTo>
                    <a:pt x="261174" y="65123"/>
                  </a:lnTo>
                  <a:cubicBezTo>
                    <a:pt x="259631" y="67927"/>
                    <a:pt x="258817" y="71102"/>
                    <a:pt x="258817" y="74303"/>
                  </a:cubicBezTo>
                  <a:lnTo>
                    <a:pt x="258817" y="98377"/>
                  </a:lnTo>
                  <a:cubicBezTo>
                    <a:pt x="258817" y="101578"/>
                    <a:pt x="259631" y="104752"/>
                    <a:pt x="261174" y="107560"/>
                  </a:cubicBezTo>
                  <a:lnTo>
                    <a:pt x="265533" y="115489"/>
                  </a:lnTo>
                  <a:cubicBezTo>
                    <a:pt x="265765" y="115911"/>
                    <a:pt x="265759" y="116433"/>
                    <a:pt x="265518" y="116850"/>
                  </a:cubicBezTo>
                  <a:lnTo>
                    <a:pt x="261104" y="124497"/>
                  </a:lnTo>
                  <a:cubicBezTo>
                    <a:pt x="260862" y="124914"/>
                    <a:pt x="260413" y="125180"/>
                    <a:pt x="259932" y="125191"/>
                  </a:cubicBezTo>
                  <a:lnTo>
                    <a:pt x="250880" y="125379"/>
                  </a:lnTo>
                  <a:cubicBezTo>
                    <a:pt x="247680" y="125448"/>
                    <a:pt x="244524" y="126329"/>
                    <a:pt x="241752" y="127929"/>
                  </a:cubicBezTo>
                  <a:lnTo>
                    <a:pt x="220907" y="139965"/>
                  </a:lnTo>
                  <a:cubicBezTo>
                    <a:pt x="218134" y="141566"/>
                    <a:pt x="215790" y="143861"/>
                    <a:pt x="214133" y="146599"/>
                  </a:cubicBezTo>
                  <a:lnTo>
                    <a:pt x="209444" y="154338"/>
                  </a:lnTo>
                  <a:cubicBezTo>
                    <a:pt x="209195" y="154750"/>
                    <a:pt x="208740" y="155006"/>
                    <a:pt x="208258" y="155006"/>
                  </a:cubicBezTo>
                  <a:lnTo>
                    <a:pt x="199427" y="155006"/>
                  </a:lnTo>
                  <a:cubicBezTo>
                    <a:pt x="198945" y="155006"/>
                    <a:pt x="198490" y="154749"/>
                    <a:pt x="198241" y="154339"/>
                  </a:cubicBezTo>
                  <a:lnTo>
                    <a:pt x="193554" y="146599"/>
                  </a:lnTo>
                  <a:cubicBezTo>
                    <a:pt x="191895" y="143862"/>
                    <a:pt x="189552" y="141567"/>
                    <a:pt x="186779" y="139967"/>
                  </a:cubicBezTo>
                  <a:close/>
                  <a:moveTo>
                    <a:pt x="17673" y="348245"/>
                  </a:moveTo>
                  <a:lnTo>
                    <a:pt x="92933" y="348245"/>
                  </a:lnTo>
                  <a:lnTo>
                    <a:pt x="92933" y="423504"/>
                  </a:lnTo>
                  <a:lnTo>
                    <a:pt x="17673" y="423504"/>
                  </a:lnTo>
                  <a:close/>
                  <a:moveTo>
                    <a:pt x="396944" y="497481"/>
                  </a:moveTo>
                  <a:lnTo>
                    <a:pt x="260083" y="497481"/>
                  </a:lnTo>
                  <a:cubicBezTo>
                    <a:pt x="255825" y="470272"/>
                    <a:pt x="232228" y="449392"/>
                    <a:pt x="203843" y="449392"/>
                  </a:cubicBezTo>
                  <a:cubicBezTo>
                    <a:pt x="175459" y="449392"/>
                    <a:pt x="151860" y="470273"/>
                    <a:pt x="147602" y="497481"/>
                  </a:cubicBezTo>
                  <a:lnTo>
                    <a:pt x="64140" y="497481"/>
                  </a:lnTo>
                  <a:lnTo>
                    <a:pt x="64140" y="441177"/>
                  </a:lnTo>
                  <a:lnTo>
                    <a:pt x="101770" y="441177"/>
                  </a:lnTo>
                  <a:cubicBezTo>
                    <a:pt x="106652" y="441177"/>
                    <a:pt x="110607" y="437222"/>
                    <a:pt x="110607" y="432341"/>
                  </a:cubicBezTo>
                  <a:lnTo>
                    <a:pt x="110607" y="339408"/>
                  </a:lnTo>
                  <a:cubicBezTo>
                    <a:pt x="110607" y="334527"/>
                    <a:pt x="106652" y="330572"/>
                    <a:pt x="101770" y="330572"/>
                  </a:cubicBezTo>
                  <a:lnTo>
                    <a:pt x="64140" y="330572"/>
                  </a:lnTo>
                  <a:lnTo>
                    <a:pt x="64140" y="266450"/>
                  </a:lnTo>
                  <a:lnTo>
                    <a:pt x="141217" y="266450"/>
                  </a:lnTo>
                  <a:lnTo>
                    <a:pt x="197595" y="322827"/>
                  </a:lnTo>
                  <a:cubicBezTo>
                    <a:pt x="199321" y="324552"/>
                    <a:pt x="201583" y="325415"/>
                    <a:pt x="203844" y="325415"/>
                  </a:cubicBezTo>
                  <a:cubicBezTo>
                    <a:pt x="206105" y="325415"/>
                    <a:pt x="208368" y="324552"/>
                    <a:pt x="210094" y="322827"/>
                  </a:cubicBezTo>
                  <a:lnTo>
                    <a:pt x="266470" y="266450"/>
                  </a:lnTo>
                  <a:lnTo>
                    <a:pt x="396947" y="266450"/>
                  </a:lnTo>
                  <a:lnTo>
                    <a:pt x="396947" y="330572"/>
                  </a:lnTo>
                  <a:lnTo>
                    <a:pt x="314932" y="330572"/>
                  </a:lnTo>
                  <a:cubicBezTo>
                    <a:pt x="310050" y="330572"/>
                    <a:pt x="306095" y="334527"/>
                    <a:pt x="306095" y="339408"/>
                  </a:cubicBezTo>
                  <a:lnTo>
                    <a:pt x="306095" y="432341"/>
                  </a:lnTo>
                  <a:cubicBezTo>
                    <a:pt x="306095" y="437222"/>
                    <a:pt x="310050" y="441177"/>
                    <a:pt x="314932" y="441177"/>
                  </a:cubicBezTo>
                  <a:lnTo>
                    <a:pt x="396944" y="441177"/>
                  </a:lnTo>
                  <a:close/>
                  <a:moveTo>
                    <a:pt x="487794" y="423504"/>
                  </a:moveTo>
                  <a:lnTo>
                    <a:pt x="323769" y="423504"/>
                  </a:lnTo>
                  <a:lnTo>
                    <a:pt x="323769" y="348245"/>
                  </a:lnTo>
                  <a:lnTo>
                    <a:pt x="487794" y="34824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1910472" y="3621539"/>
              <a:ext cx="21911" cy="13255"/>
            </a:xfrm>
            <a:custGeom>
              <a:rect b="b" l="l" r="r" t="t"/>
              <a:pathLst>
                <a:path extrusionOk="0" h="17673" w="29215">
                  <a:moveTo>
                    <a:pt x="2037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379" y="17673"/>
                  </a:lnTo>
                  <a:cubicBezTo>
                    <a:pt x="25260" y="17673"/>
                    <a:pt x="29215" y="13718"/>
                    <a:pt x="29215" y="8837"/>
                  </a:cubicBezTo>
                  <a:cubicBezTo>
                    <a:pt x="29215" y="3955"/>
                    <a:pt x="25260" y="0"/>
                    <a:pt x="20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1940926" y="3621539"/>
              <a:ext cx="59281" cy="13255"/>
            </a:xfrm>
            <a:custGeom>
              <a:rect b="b" l="l" r="r" t="t"/>
              <a:pathLst>
                <a:path extrusionOk="0" h="17673" w="79042">
                  <a:moveTo>
                    <a:pt x="7020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0206" y="17673"/>
                  </a:lnTo>
                  <a:cubicBezTo>
                    <a:pt x="75087" y="17673"/>
                    <a:pt x="79042" y="13718"/>
                    <a:pt x="79042" y="8837"/>
                  </a:cubicBezTo>
                  <a:cubicBezTo>
                    <a:pt x="79042" y="3955"/>
                    <a:pt x="75087" y="0"/>
                    <a:pt x="70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1910472" y="3643153"/>
              <a:ext cx="21911" cy="13255"/>
            </a:xfrm>
            <a:custGeom>
              <a:rect b="b" l="l" r="r" t="t"/>
              <a:pathLst>
                <a:path extrusionOk="0" h="17673" w="29215">
                  <a:moveTo>
                    <a:pt x="20379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20379" y="17673"/>
                  </a:lnTo>
                  <a:cubicBezTo>
                    <a:pt x="25260" y="17673"/>
                    <a:pt x="29215" y="13718"/>
                    <a:pt x="29215" y="8837"/>
                  </a:cubicBezTo>
                  <a:cubicBezTo>
                    <a:pt x="29215" y="3955"/>
                    <a:pt x="25260" y="0"/>
                    <a:pt x="20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1940926" y="3643153"/>
              <a:ext cx="59281" cy="13255"/>
            </a:xfrm>
            <a:custGeom>
              <a:rect b="b" l="l" r="r" t="t"/>
              <a:pathLst>
                <a:path extrusionOk="0" h="17673" w="79042">
                  <a:moveTo>
                    <a:pt x="70206" y="0"/>
                  </a:moveTo>
                  <a:lnTo>
                    <a:pt x="8837" y="0"/>
                  </a:lnTo>
                  <a:cubicBezTo>
                    <a:pt x="3955" y="0"/>
                    <a:pt x="0" y="3955"/>
                    <a:pt x="0" y="8837"/>
                  </a:cubicBezTo>
                  <a:cubicBezTo>
                    <a:pt x="0" y="13718"/>
                    <a:pt x="3955" y="17673"/>
                    <a:pt x="8837" y="17673"/>
                  </a:cubicBezTo>
                  <a:lnTo>
                    <a:pt x="70206" y="17673"/>
                  </a:lnTo>
                  <a:cubicBezTo>
                    <a:pt x="75087" y="17673"/>
                    <a:pt x="79042" y="13718"/>
                    <a:pt x="79042" y="8837"/>
                  </a:cubicBezTo>
                  <a:cubicBezTo>
                    <a:pt x="79042" y="3955"/>
                    <a:pt x="75087" y="0"/>
                    <a:pt x="70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23"/>
          <p:cNvGrpSpPr/>
          <p:nvPr/>
        </p:nvGrpSpPr>
        <p:grpSpPr>
          <a:xfrm>
            <a:off x="6103375" y="2124135"/>
            <a:ext cx="184920" cy="324305"/>
            <a:chOff x="1126014" y="3349568"/>
            <a:chExt cx="258016" cy="452434"/>
          </a:xfrm>
        </p:grpSpPr>
        <p:sp>
          <p:nvSpPr>
            <p:cNvPr id="641" name="Google Shape;641;p23"/>
            <p:cNvSpPr/>
            <p:nvPr/>
          </p:nvSpPr>
          <p:spPr>
            <a:xfrm>
              <a:off x="1126014" y="3349568"/>
              <a:ext cx="258016" cy="452434"/>
            </a:xfrm>
            <a:custGeom>
              <a:rect b="b" l="l" r="r" t="t"/>
              <a:pathLst>
                <a:path extrusionOk="0" h="603245" w="344021">
                  <a:moveTo>
                    <a:pt x="340035" y="240951"/>
                  </a:moveTo>
                  <a:lnTo>
                    <a:pt x="329972" y="222645"/>
                  </a:lnTo>
                  <a:cubicBezTo>
                    <a:pt x="328778" y="220474"/>
                    <a:pt x="328147" y="218015"/>
                    <a:pt x="328147" y="215535"/>
                  </a:cubicBezTo>
                  <a:lnTo>
                    <a:pt x="328147" y="159965"/>
                  </a:lnTo>
                  <a:cubicBezTo>
                    <a:pt x="328147" y="157485"/>
                    <a:pt x="328778" y="155026"/>
                    <a:pt x="329973" y="152853"/>
                  </a:cubicBezTo>
                  <a:lnTo>
                    <a:pt x="340035" y="134548"/>
                  </a:lnTo>
                  <a:cubicBezTo>
                    <a:pt x="345465" y="124669"/>
                    <a:pt x="345339" y="112466"/>
                    <a:pt x="339703" y="102702"/>
                  </a:cubicBezTo>
                  <a:lnTo>
                    <a:pt x="329511" y="85052"/>
                  </a:lnTo>
                  <a:cubicBezTo>
                    <a:pt x="323874" y="75287"/>
                    <a:pt x="313370" y="69074"/>
                    <a:pt x="302098" y="68839"/>
                  </a:cubicBezTo>
                  <a:lnTo>
                    <a:pt x="281213" y="68402"/>
                  </a:lnTo>
                  <a:cubicBezTo>
                    <a:pt x="279011" y="68356"/>
                    <a:pt x="276801" y="67797"/>
                    <a:pt x="274821" y="66789"/>
                  </a:cubicBezTo>
                  <a:cubicBezTo>
                    <a:pt x="270476" y="64576"/>
                    <a:pt x="265153" y="66302"/>
                    <a:pt x="262935" y="70650"/>
                  </a:cubicBezTo>
                  <a:cubicBezTo>
                    <a:pt x="260719" y="74997"/>
                    <a:pt x="262449" y="80319"/>
                    <a:pt x="266796" y="82536"/>
                  </a:cubicBezTo>
                  <a:cubicBezTo>
                    <a:pt x="271135" y="84746"/>
                    <a:pt x="275993" y="85969"/>
                    <a:pt x="280842" y="86070"/>
                  </a:cubicBezTo>
                  <a:lnTo>
                    <a:pt x="301727" y="86507"/>
                  </a:lnTo>
                  <a:cubicBezTo>
                    <a:pt x="306857" y="86616"/>
                    <a:pt x="311638" y="89442"/>
                    <a:pt x="314205" y="93888"/>
                  </a:cubicBezTo>
                  <a:lnTo>
                    <a:pt x="324396" y="111538"/>
                  </a:lnTo>
                  <a:cubicBezTo>
                    <a:pt x="326961" y="115982"/>
                    <a:pt x="327020" y="121537"/>
                    <a:pt x="324547" y="126034"/>
                  </a:cubicBezTo>
                  <a:lnTo>
                    <a:pt x="314486" y="144338"/>
                  </a:lnTo>
                  <a:cubicBezTo>
                    <a:pt x="311860" y="149111"/>
                    <a:pt x="310473" y="154516"/>
                    <a:pt x="310473" y="159966"/>
                  </a:cubicBezTo>
                  <a:lnTo>
                    <a:pt x="310473" y="215536"/>
                  </a:lnTo>
                  <a:cubicBezTo>
                    <a:pt x="310473" y="220986"/>
                    <a:pt x="311861" y="226391"/>
                    <a:pt x="314485" y="231163"/>
                  </a:cubicBezTo>
                  <a:lnTo>
                    <a:pt x="324547" y="249467"/>
                  </a:lnTo>
                  <a:cubicBezTo>
                    <a:pt x="327020" y="253964"/>
                    <a:pt x="326962" y="259518"/>
                    <a:pt x="324396" y="263963"/>
                  </a:cubicBezTo>
                  <a:lnTo>
                    <a:pt x="314205" y="281616"/>
                  </a:lnTo>
                  <a:cubicBezTo>
                    <a:pt x="311638" y="286060"/>
                    <a:pt x="306858" y="288886"/>
                    <a:pt x="301727" y="288994"/>
                  </a:cubicBezTo>
                  <a:lnTo>
                    <a:pt x="280843" y="289433"/>
                  </a:lnTo>
                  <a:cubicBezTo>
                    <a:pt x="278576" y="289480"/>
                    <a:pt x="276321" y="289769"/>
                    <a:pt x="274122" y="290285"/>
                  </a:cubicBezTo>
                  <a:cubicBezTo>
                    <a:pt x="276007" y="280325"/>
                    <a:pt x="272886" y="269919"/>
                    <a:pt x="265314" y="262522"/>
                  </a:cubicBezTo>
                  <a:cubicBezTo>
                    <a:pt x="259377" y="256721"/>
                    <a:pt x="251526" y="253612"/>
                    <a:pt x="243238" y="253724"/>
                  </a:cubicBezTo>
                  <a:cubicBezTo>
                    <a:pt x="234937" y="253852"/>
                    <a:pt x="227195" y="257219"/>
                    <a:pt x="221448" y="263194"/>
                  </a:cubicBezTo>
                  <a:lnTo>
                    <a:pt x="144506" y="342981"/>
                  </a:lnTo>
                  <a:lnTo>
                    <a:pt x="138369" y="332844"/>
                  </a:lnTo>
                  <a:cubicBezTo>
                    <a:pt x="135546" y="328182"/>
                    <a:pt x="131560" y="324279"/>
                    <a:pt x="126841" y="321556"/>
                  </a:cubicBezTo>
                  <a:lnTo>
                    <a:pt x="78716" y="293770"/>
                  </a:lnTo>
                  <a:cubicBezTo>
                    <a:pt x="73996" y="291046"/>
                    <a:pt x="68622" y="289546"/>
                    <a:pt x="63177" y="289433"/>
                  </a:cubicBezTo>
                  <a:lnTo>
                    <a:pt x="42292" y="288994"/>
                  </a:lnTo>
                  <a:cubicBezTo>
                    <a:pt x="37162" y="288886"/>
                    <a:pt x="32381" y="286060"/>
                    <a:pt x="29815" y="281615"/>
                  </a:cubicBezTo>
                  <a:lnTo>
                    <a:pt x="19623" y="263963"/>
                  </a:lnTo>
                  <a:cubicBezTo>
                    <a:pt x="17057" y="259519"/>
                    <a:pt x="16999" y="253965"/>
                    <a:pt x="19471" y="249467"/>
                  </a:cubicBezTo>
                  <a:lnTo>
                    <a:pt x="29534" y="231164"/>
                  </a:lnTo>
                  <a:cubicBezTo>
                    <a:pt x="32159" y="226390"/>
                    <a:pt x="33547" y="220985"/>
                    <a:pt x="33547" y="215536"/>
                  </a:cubicBezTo>
                  <a:lnTo>
                    <a:pt x="33547" y="159966"/>
                  </a:lnTo>
                  <a:cubicBezTo>
                    <a:pt x="33547" y="154517"/>
                    <a:pt x="32159" y="149112"/>
                    <a:pt x="29535" y="144339"/>
                  </a:cubicBezTo>
                  <a:lnTo>
                    <a:pt x="19472" y="126034"/>
                  </a:lnTo>
                  <a:cubicBezTo>
                    <a:pt x="17000" y="121538"/>
                    <a:pt x="17058" y="115983"/>
                    <a:pt x="19624" y="111539"/>
                  </a:cubicBezTo>
                  <a:lnTo>
                    <a:pt x="29816" y="93888"/>
                  </a:lnTo>
                  <a:cubicBezTo>
                    <a:pt x="32382" y="89444"/>
                    <a:pt x="37163" y="86616"/>
                    <a:pt x="42293" y="86507"/>
                  </a:cubicBezTo>
                  <a:lnTo>
                    <a:pt x="63180" y="86070"/>
                  </a:lnTo>
                  <a:cubicBezTo>
                    <a:pt x="68628" y="85955"/>
                    <a:pt x="74002" y="84455"/>
                    <a:pt x="78718" y="81731"/>
                  </a:cubicBezTo>
                  <a:lnTo>
                    <a:pt x="126840" y="53947"/>
                  </a:lnTo>
                  <a:cubicBezTo>
                    <a:pt x="131559" y="51223"/>
                    <a:pt x="135546" y="47320"/>
                    <a:pt x="138369" y="42659"/>
                  </a:cubicBezTo>
                  <a:lnTo>
                    <a:pt x="149191" y="24791"/>
                  </a:lnTo>
                  <a:cubicBezTo>
                    <a:pt x="151849" y="20401"/>
                    <a:pt x="156688" y="17675"/>
                    <a:pt x="161820" y="17675"/>
                  </a:cubicBezTo>
                  <a:lnTo>
                    <a:pt x="182204" y="17675"/>
                  </a:lnTo>
                  <a:cubicBezTo>
                    <a:pt x="187335" y="17675"/>
                    <a:pt x="192174" y="20401"/>
                    <a:pt x="194833" y="24792"/>
                  </a:cubicBezTo>
                  <a:lnTo>
                    <a:pt x="205654" y="42655"/>
                  </a:lnTo>
                  <a:cubicBezTo>
                    <a:pt x="208474" y="47317"/>
                    <a:pt x="212460" y="51222"/>
                    <a:pt x="217182" y="53946"/>
                  </a:cubicBezTo>
                  <a:lnTo>
                    <a:pt x="235873" y="64737"/>
                  </a:lnTo>
                  <a:cubicBezTo>
                    <a:pt x="240100" y="67175"/>
                    <a:pt x="245504" y="65730"/>
                    <a:pt x="247944" y="61503"/>
                  </a:cubicBezTo>
                  <a:cubicBezTo>
                    <a:pt x="250384" y="57277"/>
                    <a:pt x="248936" y="51872"/>
                    <a:pt x="244710" y="49432"/>
                  </a:cubicBezTo>
                  <a:lnTo>
                    <a:pt x="226017" y="38641"/>
                  </a:lnTo>
                  <a:cubicBezTo>
                    <a:pt x="223869" y="37400"/>
                    <a:pt x="222056" y="35625"/>
                    <a:pt x="220772" y="33503"/>
                  </a:cubicBezTo>
                  <a:lnTo>
                    <a:pt x="209950" y="15637"/>
                  </a:lnTo>
                  <a:cubicBezTo>
                    <a:pt x="204108" y="5991"/>
                    <a:pt x="193477" y="0"/>
                    <a:pt x="182202" y="0"/>
                  </a:cubicBezTo>
                  <a:lnTo>
                    <a:pt x="161819" y="0"/>
                  </a:lnTo>
                  <a:cubicBezTo>
                    <a:pt x="150545" y="0"/>
                    <a:pt x="139913" y="5991"/>
                    <a:pt x="134073" y="15635"/>
                  </a:cubicBezTo>
                  <a:lnTo>
                    <a:pt x="123251" y="33503"/>
                  </a:lnTo>
                  <a:cubicBezTo>
                    <a:pt x="121967" y="35625"/>
                    <a:pt x="120153" y="37400"/>
                    <a:pt x="118005" y="38640"/>
                  </a:cubicBezTo>
                  <a:lnTo>
                    <a:pt x="69880" y="66425"/>
                  </a:lnTo>
                  <a:cubicBezTo>
                    <a:pt x="67733" y="67665"/>
                    <a:pt x="65287" y="68348"/>
                    <a:pt x="62808" y="68401"/>
                  </a:cubicBezTo>
                  <a:lnTo>
                    <a:pt x="41924" y="68838"/>
                  </a:lnTo>
                  <a:cubicBezTo>
                    <a:pt x="30652" y="69073"/>
                    <a:pt x="20149" y="75286"/>
                    <a:pt x="14511" y="85050"/>
                  </a:cubicBezTo>
                  <a:lnTo>
                    <a:pt x="4319" y="102701"/>
                  </a:lnTo>
                  <a:cubicBezTo>
                    <a:pt x="-1318" y="112465"/>
                    <a:pt x="-1446" y="124668"/>
                    <a:pt x="3986" y="134547"/>
                  </a:cubicBezTo>
                  <a:lnTo>
                    <a:pt x="14050" y="152853"/>
                  </a:lnTo>
                  <a:cubicBezTo>
                    <a:pt x="15245" y="155025"/>
                    <a:pt x="15875" y="157484"/>
                    <a:pt x="15875" y="159964"/>
                  </a:cubicBezTo>
                  <a:lnTo>
                    <a:pt x="15875" y="215533"/>
                  </a:lnTo>
                  <a:cubicBezTo>
                    <a:pt x="15875" y="218014"/>
                    <a:pt x="15244" y="220473"/>
                    <a:pt x="14049" y="222645"/>
                  </a:cubicBezTo>
                  <a:lnTo>
                    <a:pt x="3986" y="240950"/>
                  </a:lnTo>
                  <a:cubicBezTo>
                    <a:pt x="-1446" y="250829"/>
                    <a:pt x="-1318" y="263032"/>
                    <a:pt x="4319" y="272796"/>
                  </a:cubicBezTo>
                  <a:lnTo>
                    <a:pt x="14511" y="290448"/>
                  </a:lnTo>
                  <a:cubicBezTo>
                    <a:pt x="20147" y="300212"/>
                    <a:pt x="30651" y="306424"/>
                    <a:pt x="41923" y="306660"/>
                  </a:cubicBezTo>
                  <a:lnTo>
                    <a:pt x="62808" y="307098"/>
                  </a:lnTo>
                  <a:cubicBezTo>
                    <a:pt x="64777" y="307139"/>
                    <a:pt x="66725" y="307579"/>
                    <a:pt x="68519" y="308379"/>
                  </a:cubicBezTo>
                  <a:cubicBezTo>
                    <a:pt x="60185" y="323010"/>
                    <a:pt x="56767" y="339947"/>
                    <a:pt x="58854" y="356870"/>
                  </a:cubicBezTo>
                  <a:cubicBezTo>
                    <a:pt x="59406" y="361347"/>
                    <a:pt x="63215" y="364626"/>
                    <a:pt x="67613" y="364626"/>
                  </a:cubicBezTo>
                  <a:cubicBezTo>
                    <a:pt x="72946" y="364626"/>
                    <a:pt x="77043" y="359964"/>
                    <a:pt x="76395" y="354706"/>
                  </a:cubicBezTo>
                  <a:cubicBezTo>
                    <a:pt x="74777" y="341595"/>
                    <a:pt x="77420" y="328477"/>
                    <a:pt x="83866" y="317147"/>
                  </a:cubicBezTo>
                  <a:lnTo>
                    <a:pt x="118006" y="336859"/>
                  </a:lnTo>
                  <a:cubicBezTo>
                    <a:pt x="120153" y="338098"/>
                    <a:pt x="121967" y="339874"/>
                    <a:pt x="123252" y="341994"/>
                  </a:cubicBezTo>
                  <a:lnTo>
                    <a:pt x="131817" y="356136"/>
                  </a:lnTo>
                  <a:lnTo>
                    <a:pt x="127758" y="360345"/>
                  </a:lnTo>
                  <a:cubicBezTo>
                    <a:pt x="124371" y="363858"/>
                    <a:pt x="124471" y="369452"/>
                    <a:pt x="127984" y="372839"/>
                  </a:cubicBezTo>
                  <a:cubicBezTo>
                    <a:pt x="131498" y="376229"/>
                    <a:pt x="137091" y="376128"/>
                    <a:pt x="140479" y="372613"/>
                  </a:cubicBezTo>
                  <a:lnTo>
                    <a:pt x="234179" y="275448"/>
                  </a:lnTo>
                  <a:cubicBezTo>
                    <a:pt x="236643" y="272887"/>
                    <a:pt x="239958" y="271446"/>
                    <a:pt x="243512" y="271391"/>
                  </a:cubicBezTo>
                  <a:cubicBezTo>
                    <a:pt x="247065" y="271336"/>
                    <a:pt x="250422" y="272674"/>
                    <a:pt x="252964" y="275157"/>
                  </a:cubicBezTo>
                  <a:cubicBezTo>
                    <a:pt x="257155" y="279252"/>
                    <a:pt x="258161" y="285499"/>
                    <a:pt x="255470" y="290702"/>
                  </a:cubicBezTo>
                  <a:lnTo>
                    <a:pt x="212079" y="374577"/>
                  </a:lnTo>
                  <a:cubicBezTo>
                    <a:pt x="208189" y="381721"/>
                    <a:pt x="209011" y="390373"/>
                    <a:pt x="214186" y="396660"/>
                  </a:cubicBezTo>
                  <a:cubicBezTo>
                    <a:pt x="225770" y="410732"/>
                    <a:pt x="229232" y="430163"/>
                    <a:pt x="223223" y="447370"/>
                  </a:cubicBezTo>
                  <a:cubicBezTo>
                    <a:pt x="220400" y="455456"/>
                    <a:pt x="218868" y="463899"/>
                    <a:pt x="218668" y="472484"/>
                  </a:cubicBezTo>
                  <a:lnTo>
                    <a:pt x="217735" y="517428"/>
                  </a:lnTo>
                  <a:lnTo>
                    <a:pt x="140233" y="517428"/>
                  </a:lnTo>
                  <a:lnTo>
                    <a:pt x="140233" y="477201"/>
                  </a:lnTo>
                  <a:cubicBezTo>
                    <a:pt x="140233" y="466015"/>
                    <a:pt x="136896" y="455219"/>
                    <a:pt x="130583" y="445981"/>
                  </a:cubicBezTo>
                  <a:lnTo>
                    <a:pt x="89414" y="385745"/>
                  </a:lnTo>
                  <a:cubicBezTo>
                    <a:pt x="86660" y="381717"/>
                    <a:pt x="81163" y="380684"/>
                    <a:pt x="77132" y="383436"/>
                  </a:cubicBezTo>
                  <a:cubicBezTo>
                    <a:pt x="73103" y="386191"/>
                    <a:pt x="72069" y="391690"/>
                    <a:pt x="74823" y="395719"/>
                  </a:cubicBezTo>
                  <a:lnTo>
                    <a:pt x="115991" y="455953"/>
                  </a:lnTo>
                  <a:cubicBezTo>
                    <a:pt x="120288" y="462242"/>
                    <a:pt x="122560" y="469588"/>
                    <a:pt x="122560" y="477201"/>
                  </a:cubicBezTo>
                  <a:lnTo>
                    <a:pt x="122560" y="517428"/>
                  </a:lnTo>
                  <a:lnTo>
                    <a:pt x="111337" y="517428"/>
                  </a:lnTo>
                  <a:cubicBezTo>
                    <a:pt x="99649" y="517428"/>
                    <a:pt x="90140" y="526938"/>
                    <a:pt x="90140" y="538626"/>
                  </a:cubicBezTo>
                  <a:lnTo>
                    <a:pt x="90140" y="582049"/>
                  </a:lnTo>
                  <a:cubicBezTo>
                    <a:pt x="90140" y="593737"/>
                    <a:pt x="99649" y="603245"/>
                    <a:pt x="111337" y="603245"/>
                  </a:cubicBezTo>
                  <a:lnTo>
                    <a:pt x="134118" y="603245"/>
                  </a:lnTo>
                  <a:cubicBezTo>
                    <a:pt x="138998" y="603245"/>
                    <a:pt x="142955" y="599290"/>
                    <a:pt x="142955" y="594409"/>
                  </a:cubicBezTo>
                  <a:cubicBezTo>
                    <a:pt x="142955" y="589527"/>
                    <a:pt x="138998" y="585572"/>
                    <a:pt x="134118" y="585572"/>
                  </a:cubicBezTo>
                  <a:lnTo>
                    <a:pt x="111337" y="585572"/>
                  </a:lnTo>
                  <a:cubicBezTo>
                    <a:pt x="109394" y="585572"/>
                    <a:pt x="107813" y="583991"/>
                    <a:pt x="107813" y="582049"/>
                  </a:cubicBezTo>
                  <a:lnTo>
                    <a:pt x="107813" y="538626"/>
                  </a:lnTo>
                  <a:cubicBezTo>
                    <a:pt x="107813" y="536683"/>
                    <a:pt x="109394" y="535102"/>
                    <a:pt x="111337" y="535102"/>
                  </a:cubicBezTo>
                  <a:lnTo>
                    <a:pt x="247735" y="535102"/>
                  </a:lnTo>
                  <a:cubicBezTo>
                    <a:pt x="249678" y="535102"/>
                    <a:pt x="251259" y="536683"/>
                    <a:pt x="251259" y="538626"/>
                  </a:cubicBezTo>
                  <a:lnTo>
                    <a:pt x="251259" y="582049"/>
                  </a:lnTo>
                  <a:cubicBezTo>
                    <a:pt x="251259" y="583991"/>
                    <a:pt x="249678" y="585572"/>
                    <a:pt x="247735" y="585572"/>
                  </a:cubicBezTo>
                  <a:lnTo>
                    <a:pt x="169336" y="585572"/>
                  </a:lnTo>
                  <a:cubicBezTo>
                    <a:pt x="164456" y="585572"/>
                    <a:pt x="160500" y="589527"/>
                    <a:pt x="160500" y="594409"/>
                  </a:cubicBezTo>
                  <a:cubicBezTo>
                    <a:pt x="160500" y="599290"/>
                    <a:pt x="164456" y="603245"/>
                    <a:pt x="169336" y="603245"/>
                  </a:cubicBezTo>
                  <a:lnTo>
                    <a:pt x="247734" y="603245"/>
                  </a:lnTo>
                  <a:cubicBezTo>
                    <a:pt x="259422" y="603245"/>
                    <a:pt x="268931" y="593737"/>
                    <a:pt x="268931" y="582049"/>
                  </a:cubicBezTo>
                  <a:lnTo>
                    <a:pt x="268931" y="538626"/>
                  </a:lnTo>
                  <a:cubicBezTo>
                    <a:pt x="268931" y="526938"/>
                    <a:pt x="259422" y="517428"/>
                    <a:pt x="247734" y="517428"/>
                  </a:cubicBezTo>
                  <a:lnTo>
                    <a:pt x="235411" y="517428"/>
                  </a:lnTo>
                  <a:lnTo>
                    <a:pt x="236336" y="472873"/>
                  </a:lnTo>
                  <a:cubicBezTo>
                    <a:pt x="236491" y="466159"/>
                    <a:pt x="237693" y="459539"/>
                    <a:pt x="239908" y="453197"/>
                  </a:cubicBezTo>
                  <a:cubicBezTo>
                    <a:pt x="247937" y="430201"/>
                    <a:pt x="243310" y="404234"/>
                    <a:pt x="227830" y="385428"/>
                  </a:cubicBezTo>
                  <a:cubicBezTo>
                    <a:pt x="227265" y="384740"/>
                    <a:pt x="227176" y="383791"/>
                    <a:pt x="227609" y="383011"/>
                  </a:cubicBezTo>
                  <a:cubicBezTo>
                    <a:pt x="227649" y="382938"/>
                    <a:pt x="227688" y="382866"/>
                    <a:pt x="227727" y="382792"/>
                  </a:cubicBezTo>
                  <a:lnTo>
                    <a:pt x="262340" y="315883"/>
                  </a:lnTo>
                  <a:lnTo>
                    <a:pt x="274139" y="309070"/>
                  </a:lnTo>
                  <a:cubicBezTo>
                    <a:pt x="276288" y="307831"/>
                    <a:pt x="278733" y="307147"/>
                    <a:pt x="281213" y="307096"/>
                  </a:cubicBezTo>
                  <a:lnTo>
                    <a:pt x="302098" y="306657"/>
                  </a:lnTo>
                  <a:cubicBezTo>
                    <a:pt x="313370" y="306422"/>
                    <a:pt x="323874" y="300210"/>
                    <a:pt x="329511" y="290446"/>
                  </a:cubicBezTo>
                  <a:lnTo>
                    <a:pt x="339703" y="272793"/>
                  </a:lnTo>
                  <a:cubicBezTo>
                    <a:pt x="345339" y="263032"/>
                    <a:pt x="345468" y="250829"/>
                    <a:pt x="340035" y="240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195766" y="3431126"/>
              <a:ext cx="118510" cy="118511"/>
            </a:xfrm>
            <a:custGeom>
              <a:rect b="b" l="l" r="r" t="t"/>
              <a:pathLst>
                <a:path extrusionOk="0" h="158015" w="158014">
                  <a:moveTo>
                    <a:pt x="73892" y="158"/>
                  </a:moveTo>
                  <a:cubicBezTo>
                    <a:pt x="34355" y="2657"/>
                    <a:pt x="2658" y="34354"/>
                    <a:pt x="159" y="73892"/>
                  </a:cubicBezTo>
                  <a:cubicBezTo>
                    <a:pt x="-1278" y="96608"/>
                    <a:pt x="7098" y="118836"/>
                    <a:pt x="23136" y="134876"/>
                  </a:cubicBezTo>
                  <a:cubicBezTo>
                    <a:pt x="39202" y="150941"/>
                    <a:pt x="61446" y="159292"/>
                    <a:pt x="84122" y="157857"/>
                  </a:cubicBezTo>
                  <a:cubicBezTo>
                    <a:pt x="123660" y="155358"/>
                    <a:pt x="155358" y="123660"/>
                    <a:pt x="157857" y="84123"/>
                  </a:cubicBezTo>
                  <a:cubicBezTo>
                    <a:pt x="159292" y="61406"/>
                    <a:pt x="150916" y="39178"/>
                    <a:pt x="134877" y="23138"/>
                  </a:cubicBezTo>
                  <a:cubicBezTo>
                    <a:pt x="118836" y="7096"/>
                    <a:pt x="96608" y="-1274"/>
                    <a:pt x="73892" y="158"/>
                  </a:cubicBezTo>
                  <a:close/>
                  <a:moveTo>
                    <a:pt x="140219" y="83008"/>
                  </a:moveTo>
                  <a:cubicBezTo>
                    <a:pt x="138280" y="113684"/>
                    <a:pt x="113685" y="138280"/>
                    <a:pt x="83009" y="140218"/>
                  </a:cubicBezTo>
                  <a:cubicBezTo>
                    <a:pt x="65357" y="141330"/>
                    <a:pt x="48086" y="134831"/>
                    <a:pt x="35635" y="122378"/>
                  </a:cubicBezTo>
                  <a:cubicBezTo>
                    <a:pt x="23183" y="109926"/>
                    <a:pt x="16682" y="92659"/>
                    <a:pt x="17797" y="75005"/>
                  </a:cubicBezTo>
                  <a:cubicBezTo>
                    <a:pt x="19736" y="44329"/>
                    <a:pt x="44330" y="19734"/>
                    <a:pt x="75006" y="17796"/>
                  </a:cubicBezTo>
                  <a:cubicBezTo>
                    <a:pt x="92404" y="16690"/>
                    <a:pt x="109759" y="23013"/>
                    <a:pt x="122380" y="35635"/>
                  </a:cubicBezTo>
                  <a:cubicBezTo>
                    <a:pt x="134833" y="48087"/>
                    <a:pt x="141334" y="65355"/>
                    <a:pt x="140219" y="830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3" name="Google Shape;643;p23"/>
          <p:cNvSpPr/>
          <p:nvPr/>
        </p:nvSpPr>
        <p:spPr>
          <a:xfrm rot="5400000">
            <a:off x="2513450" y="2136925"/>
            <a:ext cx="629100" cy="298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4" name="Google Shape;644;p23"/>
          <p:cNvSpPr/>
          <p:nvPr/>
        </p:nvSpPr>
        <p:spPr>
          <a:xfrm rot="5400000">
            <a:off x="5082650" y="2136925"/>
            <a:ext cx="629100" cy="298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5" name="Google Shape;645;p23"/>
          <p:cNvSpPr/>
          <p:nvPr/>
        </p:nvSpPr>
        <p:spPr>
          <a:xfrm rot="5400000">
            <a:off x="7651750" y="2136925"/>
            <a:ext cx="629100" cy="2988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6" name="Google Shape;646;p23"/>
          <p:cNvSpPr txBox="1"/>
          <p:nvPr/>
        </p:nvSpPr>
        <p:spPr>
          <a:xfrm>
            <a:off x="1279803" y="2124175"/>
            <a:ext cx="1398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7" name="Google Shape;647;p23"/>
          <p:cNvSpPr txBox="1"/>
          <p:nvPr/>
        </p:nvSpPr>
        <p:spPr>
          <a:xfrm>
            <a:off x="3848853" y="2124175"/>
            <a:ext cx="1398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8" name="Google Shape;648;p23"/>
          <p:cNvSpPr txBox="1"/>
          <p:nvPr/>
        </p:nvSpPr>
        <p:spPr>
          <a:xfrm>
            <a:off x="6417903" y="2124175"/>
            <a:ext cx="1398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Arrow </a:t>
            </a:r>
            <a:r>
              <a:rPr lang="en"/>
              <a:t>Infographics</a:t>
            </a:r>
            <a:endParaRPr/>
          </a:p>
        </p:txBody>
      </p:sp>
      <p:sp>
        <p:nvSpPr>
          <p:cNvPr id="654" name="Google Shape;654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5" name="Google Shape;655;p24"/>
          <p:cNvSpPr/>
          <p:nvPr/>
        </p:nvSpPr>
        <p:spPr>
          <a:xfrm>
            <a:off x="913062" y="2598888"/>
            <a:ext cx="1828346" cy="516420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4"/>
          <p:cNvSpPr/>
          <p:nvPr/>
        </p:nvSpPr>
        <p:spPr>
          <a:xfrm>
            <a:off x="2742904" y="2598888"/>
            <a:ext cx="1828346" cy="516420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4"/>
          <p:cNvSpPr/>
          <p:nvPr/>
        </p:nvSpPr>
        <p:spPr>
          <a:xfrm>
            <a:off x="4572741" y="2598888"/>
            <a:ext cx="1828346" cy="516420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4"/>
          <p:cNvSpPr/>
          <p:nvPr/>
        </p:nvSpPr>
        <p:spPr>
          <a:xfrm>
            <a:off x="6404134" y="2598888"/>
            <a:ext cx="1828346" cy="516420"/>
          </a:xfrm>
          <a:custGeom>
            <a:rect b="b" l="l" r="r" t="t"/>
            <a:pathLst>
              <a:path extrusionOk="0" h="839707" w="1770795">
                <a:moveTo>
                  <a:pt x="1528762" y="0"/>
                </a:moveTo>
                <a:lnTo>
                  <a:pt x="0" y="0"/>
                </a:lnTo>
                <a:lnTo>
                  <a:pt x="242034" y="419854"/>
                </a:lnTo>
                <a:lnTo>
                  <a:pt x="0" y="839708"/>
                </a:lnTo>
                <a:lnTo>
                  <a:pt x="1528762" y="839708"/>
                </a:lnTo>
                <a:lnTo>
                  <a:pt x="1770796" y="4198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4"/>
          <p:cNvSpPr txBox="1"/>
          <p:nvPr/>
        </p:nvSpPr>
        <p:spPr>
          <a:xfrm>
            <a:off x="2749888" y="3668125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has a beautiful name,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0" name="Google Shape;660;p24"/>
          <p:cNvSpPr txBox="1"/>
          <p:nvPr/>
        </p:nvSpPr>
        <p:spPr>
          <a:xfrm>
            <a:off x="2749874" y="3496300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1" name="Google Shape;661;p24"/>
          <p:cNvSpPr txBox="1"/>
          <p:nvPr/>
        </p:nvSpPr>
        <p:spPr>
          <a:xfrm>
            <a:off x="6409625" y="366811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the biggest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2" name="Google Shape;662;p24"/>
          <p:cNvSpPr txBox="1"/>
          <p:nvPr/>
        </p:nvSpPr>
        <p:spPr>
          <a:xfrm>
            <a:off x="6409612" y="349628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3" name="Google Shape;663;p24"/>
          <p:cNvSpPr txBox="1"/>
          <p:nvPr/>
        </p:nvSpPr>
        <p:spPr>
          <a:xfrm>
            <a:off x="918437" y="349628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4" name="Google Shape;664;p24"/>
          <p:cNvSpPr txBox="1"/>
          <p:nvPr/>
        </p:nvSpPr>
        <p:spPr>
          <a:xfrm>
            <a:off x="918525" y="366811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5" name="Google Shape;665;p24"/>
          <p:cNvSpPr txBox="1"/>
          <p:nvPr/>
        </p:nvSpPr>
        <p:spPr>
          <a:xfrm>
            <a:off x="4579688" y="3668113"/>
            <a:ext cx="18144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9191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6" name="Google Shape;666;p24"/>
          <p:cNvSpPr txBox="1"/>
          <p:nvPr/>
        </p:nvSpPr>
        <p:spPr>
          <a:xfrm>
            <a:off x="4579749" y="3496288"/>
            <a:ext cx="1814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7" name="Google Shape;667;p24"/>
          <p:cNvSpPr/>
          <p:nvPr/>
        </p:nvSpPr>
        <p:spPr>
          <a:xfrm>
            <a:off x="1406625" y="1380988"/>
            <a:ext cx="841200" cy="841200"/>
          </a:xfrm>
          <a:prstGeom prst="pie">
            <a:avLst>
              <a:gd fmla="val 16203127" name="adj1"/>
              <a:gd fmla="val 21595833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8" name="Google Shape;668;p24"/>
          <p:cNvSpPr/>
          <p:nvPr/>
        </p:nvSpPr>
        <p:spPr>
          <a:xfrm>
            <a:off x="1502675" y="1477038"/>
            <a:ext cx="649200" cy="64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1572875" y="1547238"/>
            <a:ext cx="508800" cy="50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0" name="Google Shape;670;p24"/>
          <p:cNvSpPr/>
          <p:nvPr/>
        </p:nvSpPr>
        <p:spPr>
          <a:xfrm>
            <a:off x="3236474" y="1380988"/>
            <a:ext cx="841200" cy="841200"/>
          </a:xfrm>
          <a:prstGeom prst="pie">
            <a:avLst>
              <a:gd fmla="val 16203127" name="adj1"/>
              <a:gd fmla="val 5401637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1" name="Google Shape;671;p24"/>
          <p:cNvSpPr/>
          <p:nvPr/>
        </p:nvSpPr>
        <p:spPr>
          <a:xfrm>
            <a:off x="3332524" y="1477038"/>
            <a:ext cx="649200" cy="64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3402724" y="1547238"/>
            <a:ext cx="508800" cy="50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3" name="Google Shape;673;p24"/>
          <p:cNvSpPr/>
          <p:nvPr/>
        </p:nvSpPr>
        <p:spPr>
          <a:xfrm>
            <a:off x="5066314" y="1380988"/>
            <a:ext cx="841200" cy="841200"/>
          </a:xfrm>
          <a:prstGeom prst="pie">
            <a:avLst>
              <a:gd fmla="val 16203127" name="adj1"/>
              <a:gd fmla="val 1080435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4" name="Google Shape;674;p24"/>
          <p:cNvSpPr/>
          <p:nvPr/>
        </p:nvSpPr>
        <p:spPr>
          <a:xfrm>
            <a:off x="5162364" y="1477038"/>
            <a:ext cx="649200" cy="64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5232564" y="1547238"/>
            <a:ext cx="508800" cy="50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6" name="Google Shape;676;p24"/>
          <p:cNvSpPr/>
          <p:nvPr/>
        </p:nvSpPr>
        <p:spPr>
          <a:xfrm>
            <a:off x="6897707" y="1380988"/>
            <a:ext cx="841200" cy="841200"/>
          </a:xfrm>
          <a:prstGeom prst="pie">
            <a:avLst>
              <a:gd fmla="val 16203127" name="adj1"/>
              <a:gd fmla="val 16200559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7" name="Google Shape;677;p24"/>
          <p:cNvSpPr/>
          <p:nvPr/>
        </p:nvSpPr>
        <p:spPr>
          <a:xfrm>
            <a:off x="6993757" y="1477038"/>
            <a:ext cx="649200" cy="649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7063957" y="1547238"/>
            <a:ext cx="508800" cy="50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9" name="Google Shape;679;p24"/>
          <p:cNvSpPr txBox="1"/>
          <p:nvPr/>
        </p:nvSpPr>
        <p:spPr>
          <a:xfrm>
            <a:off x="1578787" y="1684294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0" name="Google Shape;680;p24"/>
          <p:cNvSpPr txBox="1"/>
          <p:nvPr/>
        </p:nvSpPr>
        <p:spPr>
          <a:xfrm>
            <a:off x="3405687" y="1684344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1" name="Google Shape;681;p24"/>
          <p:cNvSpPr txBox="1"/>
          <p:nvPr/>
        </p:nvSpPr>
        <p:spPr>
          <a:xfrm>
            <a:off x="5236299" y="1684294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2" name="Google Shape;682;p24"/>
          <p:cNvSpPr txBox="1"/>
          <p:nvPr/>
        </p:nvSpPr>
        <p:spPr>
          <a:xfrm>
            <a:off x="7062337" y="1684294"/>
            <a:ext cx="5028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3" name="Google Shape;683;p24"/>
          <p:cNvSpPr txBox="1"/>
          <p:nvPr/>
        </p:nvSpPr>
        <p:spPr>
          <a:xfrm>
            <a:off x="1126178" y="2732330"/>
            <a:ext cx="1398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4" name="Google Shape;684;p24"/>
          <p:cNvSpPr txBox="1"/>
          <p:nvPr/>
        </p:nvSpPr>
        <p:spPr>
          <a:xfrm>
            <a:off x="2957627" y="2732330"/>
            <a:ext cx="1398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5" name="Google Shape;685;p24"/>
          <p:cNvSpPr txBox="1"/>
          <p:nvPr/>
        </p:nvSpPr>
        <p:spPr>
          <a:xfrm>
            <a:off x="4787464" y="2732330"/>
            <a:ext cx="1398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6" name="Google Shape;686;p24"/>
          <p:cNvSpPr txBox="1"/>
          <p:nvPr/>
        </p:nvSpPr>
        <p:spPr>
          <a:xfrm>
            <a:off x="6618857" y="2732330"/>
            <a:ext cx="13989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04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7" name="Google Shape;687;p24"/>
          <p:cNvSpPr/>
          <p:nvPr/>
        </p:nvSpPr>
        <p:spPr>
          <a:xfrm>
            <a:off x="4081400" y="1739800"/>
            <a:ext cx="123600" cy="12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8" name="Google Shape;688;p24"/>
          <p:cNvSpPr/>
          <p:nvPr/>
        </p:nvSpPr>
        <p:spPr>
          <a:xfrm>
            <a:off x="4942725" y="1739800"/>
            <a:ext cx="123600" cy="12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9" name="Google Shape;689;p24"/>
          <p:cNvSpPr/>
          <p:nvPr/>
        </p:nvSpPr>
        <p:spPr>
          <a:xfrm>
            <a:off x="2249738" y="1739800"/>
            <a:ext cx="123600" cy="12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0" name="Google Shape;690;p24"/>
          <p:cNvSpPr/>
          <p:nvPr/>
        </p:nvSpPr>
        <p:spPr>
          <a:xfrm>
            <a:off x="3111063" y="1739800"/>
            <a:ext cx="123600" cy="12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1" name="Google Shape;691;p24"/>
          <p:cNvSpPr/>
          <p:nvPr/>
        </p:nvSpPr>
        <p:spPr>
          <a:xfrm>
            <a:off x="5910188" y="1739800"/>
            <a:ext cx="123600" cy="12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2" name="Google Shape;692;p24"/>
          <p:cNvSpPr/>
          <p:nvPr/>
        </p:nvSpPr>
        <p:spPr>
          <a:xfrm>
            <a:off x="6771513" y="1739800"/>
            <a:ext cx="123600" cy="123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93" name="Google Shape;693;p24"/>
          <p:cNvCxnSpPr>
            <a:stCxn id="689" idx="6"/>
            <a:endCxn id="690" idx="2"/>
          </p:cNvCxnSpPr>
          <p:nvPr/>
        </p:nvCxnSpPr>
        <p:spPr>
          <a:xfrm>
            <a:off x="2373338" y="1801600"/>
            <a:ext cx="7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24"/>
          <p:cNvCxnSpPr>
            <a:stCxn id="687" idx="6"/>
            <a:endCxn id="688" idx="2"/>
          </p:cNvCxnSpPr>
          <p:nvPr/>
        </p:nvCxnSpPr>
        <p:spPr>
          <a:xfrm>
            <a:off x="4205000" y="1801600"/>
            <a:ext cx="7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24"/>
          <p:cNvCxnSpPr>
            <a:stCxn id="691" idx="6"/>
            <a:endCxn id="692" idx="2"/>
          </p:cNvCxnSpPr>
          <p:nvPr/>
        </p:nvCxnSpPr>
        <p:spPr>
          <a:xfrm>
            <a:off x="6033788" y="1801600"/>
            <a:ext cx="7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96" name="Google Shape;696;p24"/>
          <p:cNvSpPr/>
          <p:nvPr/>
        </p:nvSpPr>
        <p:spPr>
          <a:xfrm rot="5400000">
            <a:off x="2644409" y="1708800"/>
            <a:ext cx="195600" cy="18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7" name="Google Shape;697;p24"/>
          <p:cNvSpPr/>
          <p:nvPr/>
        </p:nvSpPr>
        <p:spPr>
          <a:xfrm rot="5400000">
            <a:off x="4476072" y="1708800"/>
            <a:ext cx="195600" cy="18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98" name="Google Shape;698;p24"/>
          <p:cNvSpPr/>
          <p:nvPr/>
        </p:nvSpPr>
        <p:spPr>
          <a:xfrm rot="5400000">
            <a:off x="6304859" y="1708800"/>
            <a:ext cx="195600" cy="185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row Infographics by Slidesgo">
  <a:themeElements>
    <a:clrScheme name="Simple Light">
      <a:dk1>
        <a:srgbClr val="000000"/>
      </a:dk1>
      <a:lt1>
        <a:srgbClr val="FFFFFF"/>
      </a:lt1>
      <a:dk2>
        <a:srgbClr val="F0F1F1"/>
      </a:dk2>
      <a:lt2>
        <a:srgbClr val="DEDEDF"/>
      </a:lt2>
      <a:accent1>
        <a:srgbClr val="F47A68"/>
      </a:accent1>
      <a:accent2>
        <a:srgbClr val="FAC730"/>
      </a:accent2>
      <a:accent3>
        <a:srgbClr val="D6D839"/>
      </a:accent3>
      <a:accent4>
        <a:srgbClr val="AED6D6"/>
      </a:accent4>
      <a:accent5>
        <a:srgbClr val="4F75B0"/>
      </a:accent5>
      <a:accent6>
        <a:srgbClr val="77478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