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893" autoAdjust="0"/>
  </p:normalViewPr>
  <p:slideViewPr>
    <p:cSldViewPr snapToGrid="0" showGuides="1">
      <p:cViewPr varScale="1">
        <p:scale>
          <a:sx n="78" d="100"/>
          <a:sy n="78" d="100"/>
        </p:scale>
        <p:origin x="2574" y="84"/>
      </p:cViewPr>
      <p:guideLst>
        <p:guide orient="horz" pos="162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nalytics-on-azure/how-to-reduce-infrastructure-costs-by-up-to-80-with-azure/ba-p/182028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de-de/azure/databricks/integrations/bi/power-bi" TargetMode="External"/><Relationship Id="rId5" Type="http://schemas.openxmlformats.org/officeDocument/2006/relationships/hyperlink" Target="https://techcommunity.microsoft.com/t5/analytics-on-azure/turbocharge-azure-databricks-with-photon-powered-delta-engine/ba-p/1694929" TargetMode="External"/><Relationship Id="rId4" Type="http://schemas.openxmlformats.org/officeDocument/2006/relationships/hyperlink" Target="https://www.mlflow.org/docs/latest/registry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the presentation about Data Lake Value Proposition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go through with the agenda of this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presentation we will talk about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data lake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 components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between data lake and data warehouse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value that we can derive from the data lake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eventually discussing the proposed data lake architecture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u can see on the slide, data lake is the centralized place where u can do machine learning, and analytics use cases,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ingesting real-time data or on prem data to data lake.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dive a bit deeper to know what this really means, a data lake is a centralized storage repository that allows u to store all </a:t>
            </a:r>
            <a:r>
              <a:rPr lang="en-US" dirty="0" err="1"/>
              <a:t>ur</a:t>
            </a:r>
            <a:r>
              <a:rPr lang="en-US" dirty="0"/>
              <a:t> structured,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unstructured and semi structured data at scale. A data lake allows u to run different analytics use cases from dashboard to data 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data processing to real time analytics. </a:t>
            </a:r>
            <a:r>
              <a:rPr lang="en-US" dirty="0" err="1"/>
              <a:t>Alongwith</a:t>
            </a:r>
            <a:r>
              <a:rPr lang="en-US" dirty="0"/>
              <a:t> that Data Lake provides native integration with machine learning to derive better decisions.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Lake allows businesses the ability to scale in both quantity of data and types of data. You can store </a:t>
            </a:r>
            <a:r>
              <a:rPr lang="en-US" dirty="0" err="1"/>
              <a:t>ur</a:t>
            </a:r>
            <a:r>
              <a:rPr lang="en-US" dirty="0"/>
              <a:t> data as is, without having to first structure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lake </a:t>
            </a:r>
            <a:r>
              <a:rPr lang="en-US" dirty="0" err="1"/>
              <a:t>democrizes</a:t>
            </a:r>
            <a:r>
              <a:rPr lang="en-US" dirty="0"/>
              <a:t> the data within an organization and it is a cost effective way to store and process all of enterprise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help of data lake the </a:t>
            </a:r>
            <a:r>
              <a:rPr lang="en-US" dirty="0" err="1"/>
              <a:t>analytist</a:t>
            </a:r>
            <a:r>
              <a:rPr lang="en-US" dirty="0"/>
              <a:t> within the company can find </a:t>
            </a:r>
            <a:r>
              <a:rPr lang="en-US" dirty="0" err="1"/>
              <a:t>meanigful</a:t>
            </a:r>
            <a:r>
              <a:rPr lang="en-US" dirty="0"/>
              <a:t> patterns, because of easy access to the required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Lake uses Schema on read, meaning that u keep writing the data into data lake into its original raw format. Once data is written u enforce the schema when u need to read the data back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different from data ware house and relational databases where schema needs to be defined first.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lake also breaks data silos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84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Lake consists of various ingestion tools. Data ingestion allows connectors to get data from different data sources and load data into the data lake.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tools like </a:t>
            </a:r>
            <a:r>
              <a:rPr lang="en-US" dirty="0" err="1"/>
              <a:t>kafka</a:t>
            </a:r>
            <a:r>
              <a:rPr lang="en-US" dirty="0"/>
              <a:t>, </a:t>
            </a:r>
            <a:r>
              <a:rPr lang="en-US" dirty="0" err="1"/>
              <a:t>nifi</a:t>
            </a:r>
            <a:r>
              <a:rPr lang="en-US" dirty="0"/>
              <a:t>, flume, pulsar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supports all sort of structured, semi- </a:t>
            </a:r>
            <a:r>
              <a:rPr lang="en-US" dirty="0" err="1"/>
              <a:t>structued</a:t>
            </a:r>
            <a:r>
              <a:rPr lang="en-US" dirty="0"/>
              <a:t> and unstructured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Processing - tools to process the data in Data Lake. For example, Apache Spark, Pig, Hive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Storage - Store the data at scale in a data lake. Mostly leveraging Object Storage solutions, for example HDFS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Orchestrations - Design and automate ETL workflows, for example Apache Airflow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Innovation is enabled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Real-time, integrated-data Analytics is possible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Data silos are broken, which allows new collaboration and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Companies can be ready for the unknown use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Data, even new data, can be dynamic, easy to incorporate, and quick to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Self-service access instead of weeks months of work to get what they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Companies can readily identify new revenue streams, recognize patterns, provide new types of previously unknown(or unattainable) information to make strategic decisions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Databricks ingests raw streaming data from Azure Event Hubs.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Factory batch loads raw data into Data Lake Storage.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data storage: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Lake Storage houses data of all types, such as structured, unstructured and semi-structured. It also stores batch and streaming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Delta Lake forms the curated layer of the Data Lake. It stores the refined data in an open-source format.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Databricks works well with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medallion architecture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that organizes data into layers: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Bronze: Contains raw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Silver: Contains cleaned, filtered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Gold: Stores aggregated data useful for business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analytical platform collects the data from the various batch and streaming sources. Data analysts use different tools for these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preparation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exploration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 preparation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 training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MLflow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manages parameter, metric, and model tracking in data science code runs. The coding options are flexible: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Code can be in SQL, Python, R and Scala.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code can use popular open-source libraries and frameworks like Koalas, Pandas, and scikit-learn, which are pre-installed and optimized.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Practitioners can optimize performance and cost with single-node and multi-node compute options.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Machine learning models are available in different formats: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Databricks stores information about models in the </a:t>
            </a: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MLflow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 model registry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. The registry exposes models via batch, streaming, and REST APIs.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solution can also deploy models to Azure Machine Learning Web Services or Azure Kubernetes Service (AKS).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Services that work with the data connect to a single underlying data source to ensure consistency. For example, Azure Databricks SQL Analytics allows users to run SQL queries on the data lake. This service: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Provides a query editor and gallery, query history, basic dashboarding, and alerts.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Uses built-in security that includes row and column level permissions.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Uses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Photon-powered Delta engine to speed up performance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generates analytical and historical reports and dashboards from the unified data platform. When working with Azure Databricks, this service uses the following features: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built-in Azure Databricks connector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visualize the underlying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Optimized Java Database Connectivity (JDBC) drivers and ODBC (Open Database Connectivity) drivers.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Users can export gold datasets from the data lake to Azure Synapse using the streamlined Synapse connector. SQL pools in Azure Synapse provide a data warehousing and compute environment.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solution uses Azure services for collaboration, performance, reliability, governance and security: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Purview provides data discovery services, confidential data classification, and governance insights across the data estate.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DevOps offers continuous integration and continuous deployment (CI/CD) and other built-in version control 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Key Vault securely manages secrets, keys, and certificates.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provides single sign-on (SSO) for Azure Databricks users. Azure Databricks supports automated user provisioning with Azure AD for these tasks: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Creating new users.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Assign an access level for each user.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Remove users and deny access.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Monitor collects and analyzes Azure resource telemetry. By proactively identifying problems, this service maximizes performance and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Cost Management and Billing provides financial governance services for Azure workloads.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194682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Sohaib Zafar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A54F35-F8A4-0935-6975-09EB0055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1" y="1163618"/>
            <a:ext cx="5577177" cy="3282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B66FBF-3CBA-6D8E-D21E-F1F51CE1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1786919"/>
            <a:ext cx="8066613" cy="17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6DAB3F-355B-8B59-183E-752D842E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0" y="2179621"/>
            <a:ext cx="7588457" cy="1783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Refined</a:t>
            </a:r>
            <a:r>
              <a:rPr lang="de-DE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de-DE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structured</a:t>
            </a:r>
            <a:r>
              <a:rPr lang="de-DE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/relational </a:t>
            </a:r>
            <a:r>
              <a:rPr lang="de-DE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data</a:t>
            </a:r>
            <a:endParaRPr lang="de-DE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Schema designed at the start “schema-on-write”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Used by mainly business analysts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Used for historical analytics, visualizations, BI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Collects similar data from multiple resources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Unstructured, unrefined, not relational data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chema designed at the end “schema-on-read”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Use by data scientists and data developers, business analysts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Used for predictive analytics, machine learning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Connecting various types of data from a wide variety of sources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2574525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FD41E5-2AAB-F297-B919-0709B7C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4" y="2156868"/>
            <a:ext cx="8005451" cy="16409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Architecture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C0D15EA-B772-6D9B-9324-CAA3C2DB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46" y="1046650"/>
            <a:ext cx="5879130" cy="3740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Bildschirmpräsentation (16:9)</PresentationFormat>
  <Paragraphs>112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Open Sans</vt:lpstr>
      <vt:lpstr>Segoe UI</vt:lpstr>
      <vt:lpstr>Simple Light</vt:lpstr>
      <vt:lpstr>Data Lake Value Proposition</vt:lpstr>
      <vt:lpstr>Agenda</vt:lpstr>
      <vt:lpstr>What is a Data Lake</vt:lpstr>
      <vt:lpstr>What is a Data Lake</vt:lpstr>
      <vt:lpstr>Components of Data Lake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Sohaib Zafar</cp:lastModifiedBy>
  <cp:revision>5</cp:revision>
  <dcterms:modified xsi:type="dcterms:W3CDTF">2022-09-18T19:39:30Z</dcterms:modified>
</cp:coreProperties>
</file>