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6"/>
  </p:notesMasterIdLst>
  <p:handoutMasterIdLst>
    <p:handoutMasterId r:id="rId27"/>
  </p:handoutMasterIdLst>
  <p:sldIdLst>
    <p:sldId id="257" r:id="rId2"/>
    <p:sldId id="259" r:id="rId3"/>
    <p:sldId id="278" r:id="rId4"/>
    <p:sldId id="280" r:id="rId5"/>
    <p:sldId id="279" r:id="rId6"/>
    <p:sldId id="281" r:id="rId7"/>
    <p:sldId id="282" r:id="rId8"/>
    <p:sldId id="283" r:id="rId9"/>
    <p:sldId id="284" r:id="rId10"/>
    <p:sldId id="285" r:id="rId11"/>
    <p:sldId id="286" r:id="rId12"/>
    <p:sldId id="287" r:id="rId13"/>
    <p:sldId id="288" r:id="rId14"/>
    <p:sldId id="289" r:id="rId15"/>
    <p:sldId id="290" r:id="rId16"/>
    <p:sldId id="292" r:id="rId17"/>
    <p:sldId id="293" r:id="rId18"/>
    <p:sldId id="291" r:id="rId19"/>
    <p:sldId id="294" r:id="rId20"/>
    <p:sldId id="297" r:id="rId21"/>
    <p:sldId id="295" r:id="rId22"/>
    <p:sldId id="298" r:id="rId23"/>
    <p:sldId id="296" r:id="rId24"/>
    <p:sldId id="299" r:id="rId25"/>
  </p:sldIdLst>
  <p:sldSz cx="12192000" cy="6858000"/>
  <p:notesSz cx="6858000" cy="9144000"/>
  <p:defaultTextStyle>
    <a:defPPr rtl="0">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9911" autoAdjust="0"/>
  </p:normalViewPr>
  <p:slideViewPr>
    <p:cSldViewPr snapToGrid="0">
      <p:cViewPr varScale="1">
        <p:scale>
          <a:sx n="87" d="100"/>
          <a:sy n="87" d="100"/>
        </p:scale>
        <p:origin x="480" y="58"/>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3" d="100"/>
          <a:sy n="93" d="100"/>
        </p:scale>
        <p:origin x="2874"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dirty="0"/>
          </a:p>
        </p:txBody>
      </p:sp>
      <p:sp>
        <p:nvSpPr>
          <p:cNvPr id="3" name="Tarih Yer Tutucusu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1FC8FC1-A1A8-42CB-96AC-83684F0DF578}" type="datetime1">
              <a:rPr lang="tr-TR" smtClean="0"/>
              <a:t>29.09.2024</a:t>
            </a:fld>
            <a:endParaRPr lang="tr-TR" dirty="0"/>
          </a:p>
        </p:txBody>
      </p:sp>
      <p:sp>
        <p:nvSpPr>
          <p:cNvPr id="4" name="Alt Bilgi Yer Tutucusu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dirty="0"/>
          </a:p>
        </p:txBody>
      </p:sp>
      <p:sp>
        <p:nvSpPr>
          <p:cNvPr id="5" name="Slayt Numarası Yer Tutucusu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tr-TR" smtClean="0"/>
              <a:t>‹#›</a:t>
            </a:fld>
            <a:endParaRPr lang="tr-TR"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tr-TR" noProof="0" dirty="0"/>
          </a:p>
        </p:txBody>
      </p:sp>
      <p:sp>
        <p:nvSpPr>
          <p:cNvPr id="3" name="Tarih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0653A-FB33-4975-A611-5D53C5C337D6}" type="datetime1">
              <a:rPr lang="tr-TR" smtClean="0"/>
              <a:pPr/>
              <a:t>29.09.2024</a:t>
            </a:fld>
            <a:endParaRPr lang="tr-TR" dirty="0"/>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tr-TR" noProof="0" dirty="0"/>
          </a:p>
        </p:txBody>
      </p:sp>
      <p:sp>
        <p:nvSpPr>
          <p:cNvPr id="5" name="Notlar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tr-TR" noProof="0" dirty="0"/>
              <a:t>Asıl metin stillerini düzenlemek için tıklayın</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tr-TR" noProof="0" dirty="0"/>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tr-TR" noProof="0" smtClean="0"/>
              <a:t>‹#›</a:t>
            </a:fld>
            <a:endParaRPr lang="tr-TR"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rtl="0"/>
            <a:endParaRPr lang="tr-TR" dirty="0"/>
          </a:p>
        </p:txBody>
      </p:sp>
      <p:sp>
        <p:nvSpPr>
          <p:cNvPr id="4" name="Slayt Numarası Yer Tutucusu 3"/>
          <p:cNvSpPr>
            <a:spLocks noGrp="1"/>
          </p:cNvSpPr>
          <p:nvPr>
            <p:ph type="sldNum" sz="quarter" idx="10"/>
          </p:nvPr>
        </p:nvSpPr>
        <p:spPr/>
        <p:txBody>
          <a:bodyPr rtlCol="0"/>
          <a:lstStyle/>
          <a:p>
            <a:pPr rtl="0"/>
            <a:fld id="{32674CE4-FBD8-4481-AEFB-CA53E599A745}" type="slidenum">
              <a:rPr lang="tr-TR" smtClean="0"/>
              <a:t>1</a:t>
            </a:fld>
            <a:endParaRPr lang="tr-TR" dirty="0"/>
          </a:p>
        </p:txBody>
      </p:sp>
    </p:spTree>
    <p:extLst>
      <p:ext uri="{BB962C8B-B14F-4D97-AF65-F5344CB8AC3E}">
        <p14:creationId xmlns:p14="http://schemas.microsoft.com/office/powerpoint/2010/main" val="21479742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10</a:t>
            </a:fld>
            <a:endParaRPr lang="tr-TR" dirty="0"/>
          </a:p>
        </p:txBody>
      </p:sp>
    </p:spTree>
    <p:extLst>
      <p:ext uri="{BB962C8B-B14F-4D97-AF65-F5344CB8AC3E}">
        <p14:creationId xmlns:p14="http://schemas.microsoft.com/office/powerpoint/2010/main" val="36226244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11</a:t>
            </a:fld>
            <a:endParaRPr lang="tr-TR" dirty="0"/>
          </a:p>
        </p:txBody>
      </p:sp>
    </p:spTree>
    <p:extLst>
      <p:ext uri="{BB962C8B-B14F-4D97-AF65-F5344CB8AC3E}">
        <p14:creationId xmlns:p14="http://schemas.microsoft.com/office/powerpoint/2010/main" val="21288782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12</a:t>
            </a:fld>
            <a:endParaRPr lang="tr-TR" dirty="0"/>
          </a:p>
        </p:txBody>
      </p:sp>
    </p:spTree>
    <p:extLst>
      <p:ext uri="{BB962C8B-B14F-4D97-AF65-F5344CB8AC3E}">
        <p14:creationId xmlns:p14="http://schemas.microsoft.com/office/powerpoint/2010/main" val="25424910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13</a:t>
            </a:fld>
            <a:endParaRPr lang="tr-TR" dirty="0"/>
          </a:p>
        </p:txBody>
      </p:sp>
    </p:spTree>
    <p:extLst>
      <p:ext uri="{BB962C8B-B14F-4D97-AF65-F5344CB8AC3E}">
        <p14:creationId xmlns:p14="http://schemas.microsoft.com/office/powerpoint/2010/main" val="35707560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14</a:t>
            </a:fld>
            <a:endParaRPr lang="tr-TR" dirty="0"/>
          </a:p>
        </p:txBody>
      </p:sp>
    </p:spTree>
    <p:extLst>
      <p:ext uri="{BB962C8B-B14F-4D97-AF65-F5344CB8AC3E}">
        <p14:creationId xmlns:p14="http://schemas.microsoft.com/office/powerpoint/2010/main" val="29492172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15</a:t>
            </a:fld>
            <a:endParaRPr lang="tr-TR" dirty="0"/>
          </a:p>
        </p:txBody>
      </p:sp>
    </p:spTree>
    <p:extLst>
      <p:ext uri="{BB962C8B-B14F-4D97-AF65-F5344CB8AC3E}">
        <p14:creationId xmlns:p14="http://schemas.microsoft.com/office/powerpoint/2010/main" val="35153725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16</a:t>
            </a:fld>
            <a:endParaRPr lang="tr-TR" dirty="0"/>
          </a:p>
        </p:txBody>
      </p:sp>
    </p:spTree>
    <p:extLst>
      <p:ext uri="{BB962C8B-B14F-4D97-AF65-F5344CB8AC3E}">
        <p14:creationId xmlns:p14="http://schemas.microsoft.com/office/powerpoint/2010/main" val="3653812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17</a:t>
            </a:fld>
            <a:endParaRPr lang="tr-TR" dirty="0"/>
          </a:p>
        </p:txBody>
      </p:sp>
    </p:spTree>
    <p:extLst>
      <p:ext uri="{BB962C8B-B14F-4D97-AF65-F5344CB8AC3E}">
        <p14:creationId xmlns:p14="http://schemas.microsoft.com/office/powerpoint/2010/main" val="337186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18</a:t>
            </a:fld>
            <a:endParaRPr lang="tr-TR" dirty="0"/>
          </a:p>
        </p:txBody>
      </p:sp>
    </p:spTree>
    <p:extLst>
      <p:ext uri="{BB962C8B-B14F-4D97-AF65-F5344CB8AC3E}">
        <p14:creationId xmlns:p14="http://schemas.microsoft.com/office/powerpoint/2010/main" val="17757155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19</a:t>
            </a:fld>
            <a:endParaRPr lang="tr-TR" dirty="0"/>
          </a:p>
        </p:txBody>
      </p:sp>
    </p:spTree>
    <p:extLst>
      <p:ext uri="{BB962C8B-B14F-4D97-AF65-F5344CB8AC3E}">
        <p14:creationId xmlns:p14="http://schemas.microsoft.com/office/powerpoint/2010/main" val="50346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a:t>
            </a:fld>
            <a:endParaRPr lang="tr-TR" dirty="0"/>
          </a:p>
        </p:txBody>
      </p:sp>
    </p:spTree>
    <p:extLst>
      <p:ext uri="{BB962C8B-B14F-4D97-AF65-F5344CB8AC3E}">
        <p14:creationId xmlns:p14="http://schemas.microsoft.com/office/powerpoint/2010/main" val="5866582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20</a:t>
            </a:fld>
            <a:endParaRPr lang="tr-TR" dirty="0"/>
          </a:p>
        </p:txBody>
      </p:sp>
    </p:spTree>
    <p:extLst>
      <p:ext uri="{BB962C8B-B14F-4D97-AF65-F5344CB8AC3E}">
        <p14:creationId xmlns:p14="http://schemas.microsoft.com/office/powerpoint/2010/main" val="19500871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21</a:t>
            </a:fld>
            <a:endParaRPr lang="tr-TR" dirty="0"/>
          </a:p>
        </p:txBody>
      </p:sp>
    </p:spTree>
    <p:extLst>
      <p:ext uri="{BB962C8B-B14F-4D97-AF65-F5344CB8AC3E}">
        <p14:creationId xmlns:p14="http://schemas.microsoft.com/office/powerpoint/2010/main" val="22515510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22</a:t>
            </a:fld>
            <a:endParaRPr lang="tr-TR" dirty="0"/>
          </a:p>
        </p:txBody>
      </p:sp>
    </p:spTree>
    <p:extLst>
      <p:ext uri="{BB962C8B-B14F-4D97-AF65-F5344CB8AC3E}">
        <p14:creationId xmlns:p14="http://schemas.microsoft.com/office/powerpoint/2010/main" val="27382264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23</a:t>
            </a:fld>
            <a:endParaRPr lang="tr-TR" dirty="0"/>
          </a:p>
        </p:txBody>
      </p:sp>
    </p:spTree>
    <p:extLst>
      <p:ext uri="{BB962C8B-B14F-4D97-AF65-F5344CB8AC3E}">
        <p14:creationId xmlns:p14="http://schemas.microsoft.com/office/powerpoint/2010/main" val="170966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24</a:t>
            </a:fld>
            <a:endParaRPr lang="tr-TR" dirty="0"/>
          </a:p>
        </p:txBody>
      </p:sp>
    </p:spTree>
    <p:extLst>
      <p:ext uri="{BB962C8B-B14F-4D97-AF65-F5344CB8AC3E}">
        <p14:creationId xmlns:p14="http://schemas.microsoft.com/office/powerpoint/2010/main" val="420592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3</a:t>
            </a:fld>
            <a:endParaRPr lang="tr-TR" dirty="0"/>
          </a:p>
        </p:txBody>
      </p:sp>
    </p:spTree>
    <p:extLst>
      <p:ext uri="{BB962C8B-B14F-4D97-AF65-F5344CB8AC3E}">
        <p14:creationId xmlns:p14="http://schemas.microsoft.com/office/powerpoint/2010/main" val="5935748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4</a:t>
            </a:fld>
            <a:endParaRPr lang="tr-TR" dirty="0"/>
          </a:p>
        </p:txBody>
      </p:sp>
    </p:spTree>
    <p:extLst>
      <p:ext uri="{BB962C8B-B14F-4D97-AF65-F5344CB8AC3E}">
        <p14:creationId xmlns:p14="http://schemas.microsoft.com/office/powerpoint/2010/main" val="787378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5</a:t>
            </a:fld>
            <a:endParaRPr lang="tr-TR" dirty="0"/>
          </a:p>
        </p:txBody>
      </p:sp>
    </p:spTree>
    <p:extLst>
      <p:ext uri="{BB962C8B-B14F-4D97-AF65-F5344CB8AC3E}">
        <p14:creationId xmlns:p14="http://schemas.microsoft.com/office/powerpoint/2010/main" val="2295763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6</a:t>
            </a:fld>
            <a:endParaRPr lang="tr-TR" dirty="0"/>
          </a:p>
        </p:txBody>
      </p:sp>
    </p:spTree>
    <p:extLst>
      <p:ext uri="{BB962C8B-B14F-4D97-AF65-F5344CB8AC3E}">
        <p14:creationId xmlns:p14="http://schemas.microsoft.com/office/powerpoint/2010/main" val="545301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7</a:t>
            </a:fld>
            <a:endParaRPr lang="tr-TR" dirty="0"/>
          </a:p>
        </p:txBody>
      </p:sp>
    </p:spTree>
    <p:extLst>
      <p:ext uri="{BB962C8B-B14F-4D97-AF65-F5344CB8AC3E}">
        <p14:creationId xmlns:p14="http://schemas.microsoft.com/office/powerpoint/2010/main" val="34244225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8</a:t>
            </a:fld>
            <a:endParaRPr lang="tr-TR" dirty="0"/>
          </a:p>
        </p:txBody>
      </p:sp>
    </p:spTree>
    <p:extLst>
      <p:ext uri="{BB962C8B-B14F-4D97-AF65-F5344CB8AC3E}">
        <p14:creationId xmlns:p14="http://schemas.microsoft.com/office/powerpoint/2010/main" val="1851835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lar Yer Tutucusu 2"/>
          <p:cNvSpPr>
            <a:spLocks noGrp="1"/>
          </p:cNvSpPr>
          <p:nvPr>
            <p:ph type="body" idx="1"/>
          </p:nvPr>
        </p:nvSpPr>
        <p:spPr/>
        <p:txBody>
          <a:bodyPr rtlCol="0"/>
          <a:lstStyle/>
          <a:p>
            <a:pPr marL="171450" indent="-171450" rtl="0">
              <a:buFont typeface="Arial" panose="020B0604020202020204" pitchFamily="34" charset="0"/>
              <a:buChar char="•"/>
            </a:pPr>
            <a:r>
              <a:rPr lang="tr-TR" dirty="0"/>
              <a:t>Sununun izleyicilere sağlayacağı faydalar: Yetişkin kişiler, konunun onlar için neden önem taşıdığını bildiklerinde konuya daha fazla ilgi gösterir.</a:t>
            </a:r>
          </a:p>
          <a:p>
            <a:pPr marL="171450" indent="-171450" rtl="0">
              <a:buFont typeface="Arial" panose="020B0604020202020204" pitchFamily="34" charset="0"/>
              <a:buChar char="•"/>
            </a:pPr>
            <a:r>
              <a:rPr lang="tr-TR" dirty="0"/>
              <a:t>Sunucunun konuya dair uzmanlık düzeyi: Bu alandaki yeterliliğinizi kısaca açıklayın veya katılımcıların neden sizi dinlemesi gerektiğini ifade edin.</a:t>
            </a:r>
          </a:p>
        </p:txBody>
      </p:sp>
      <p:sp>
        <p:nvSpPr>
          <p:cNvPr id="4" name="Slayt Numarası Yer Tutucusu 3"/>
          <p:cNvSpPr>
            <a:spLocks noGrp="1"/>
          </p:cNvSpPr>
          <p:nvPr>
            <p:ph type="sldNum" sz="quarter" idx="10"/>
          </p:nvPr>
        </p:nvSpPr>
        <p:spPr/>
        <p:txBody>
          <a:bodyPr rtlCol="0"/>
          <a:lstStyle/>
          <a:p>
            <a:pPr rtl="0"/>
            <a:fld id="{CF2FD335-6D8E-486A-8F5F-DFC7325903FF}" type="slidenum">
              <a:rPr lang="tr-TR" smtClean="0"/>
              <a:t>9</a:t>
            </a:fld>
            <a:endParaRPr lang="tr-TR" dirty="0"/>
          </a:p>
        </p:txBody>
      </p:sp>
    </p:spTree>
    <p:extLst>
      <p:ext uri="{BB962C8B-B14F-4D97-AF65-F5344CB8AC3E}">
        <p14:creationId xmlns:p14="http://schemas.microsoft.com/office/powerpoint/2010/main" val="12802586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spTree>
      <p:nvGrpSpPr>
        <p:cNvPr id="1" name=""/>
        <p:cNvGrpSpPr/>
        <p:nvPr/>
      </p:nvGrpSpPr>
      <p:grpSpPr>
        <a:xfrm>
          <a:off x="0" y="0"/>
          <a:ext cx="0" cy="0"/>
          <a:chOff x="0" y="0"/>
          <a:chExt cx="0" cy="0"/>
        </a:xfrm>
      </p:grpSpPr>
      <p:sp>
        <p:nvSpPr>
          <p:cNvPr id="19" name="Dikdörtgen 18"/>
          <p:cNvSpPr/>
          <p:nvPr/>
        </p:nvSpPr>
        <p:spPr>
          <a:xfrm>
            <a:off x="0" y="0"/>
            <a:ext cx="12192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3" name="Dikdörtgen 22"/>
          <p:cNvSpPr/>
          <p:nvPr/>
        </p:nvSpPr>
        <p:spPr>
          <a:xfrm flipV="1">
            <a:off x="7213577" y="3810001"/>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4" name="Dikdörtgen 23"/>
          <p:cNvSpPr/>
          <p:nvPr/>
        </p:nvSpPr>
        <p:spPr>
          <a:xfrm flipV="1">
            <a:off x="7213601" y="3897010"/>
            <a:ext cx="49784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5" name="Dikdörtgen 24"/>
          <p:cNvSpPr/>
          <p:nvPr/>
        </p:nvSpPr>
        <p:spPr>
          <a:xfrm flipV="1">
            <a:off x="7213601" y="4115167"/>
            <a:ext cx="49784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6" name="Dikdörtgen 25"/>
          <p:cNvSpPr/>
          <p:nvPr/>
        </p:nvSpPr>
        <p:spPr>
          <a:xfrm flipV="1">
            <a:off x="7213600" y="4164403"/>
            <a:ext cx="262128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7" name="Dikdörtgen 26"/>
          <p:cNvSpPr/>
          <p:nvPr/>
        </p:nvSpPr>
        <p:spPr>
          <a:xfrm flipV="1">
            <a:off x="7213600" y="4199572"/>
            <a:ext cx="262128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0" name="Yuvarlatılmış Dikdörtgen 29"/>
          <p:cNvSpPr/>
          <p:nvPr/>
        </p:nvSpPr>
        <p:spPr bwMode="white">
          <a:xfrm>
            <a:off x="7213600" y="3962400"/>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1" name="Yuvarlatılmış Dikdörtgen 30"/>
          <p:cNvSpPr/>
          <p:nvPr/>
        </p:nvSpPr>
        <p:spPr bwMode="white">
          <a:xfrm>
            <a:off x="9835343" y="406098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7" name="Dikdörtgen 6"/>
          <p:cNvSpPr/>
          <p:nvPr/>
        </p:nvSpPr>
        <p:spPr>
          <a:xfrm>
            <a:off x="1" y="3649662"/>
            <a:ext cx="12192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0" name="Dikdörtgen 9"/>
          <p:cNvSpPr/>
          <p:nvPr/>
        </p:nvSpPr>
        <p:spPr>
          <a:xfrm>
            <a:off x="1" y="3675528"/>
            <a:ext cx="12192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11" name="Dikdörtgen 10"/>
          <p:cNvSpPr/>
          <p:nvPr/>
        </p:nvSpPr>
        <p:spPr>
          <a:xfrm flipV="1">
            <a:off x="8552068" y="3643090"/>
            <a:ext cx="3639933"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8" name="Başlık 7"/>
          <p:cNvSpPr>
            <a:spLocks noGrp="1"/>
          </p:cNvSpPr>
          <p:nvPr>
            <p:ph type="ctrTitle"/>
          </p:nvPr>
        </p:nvSpPr>
        <p:spPr>
          <a:xfrm>
            <a:off x="609600" y="2389009"/>
            <a:ext cx="11277600" cy="1470025"/>
          </a:xfrm>
        </p:spPr>
        <p:txBody>
          <a:bodyPr rtlCol="0" anchor="b"/>
          <a:lstStyle>
            <a:lvl1pPr>
              <a:defRPr sz="4400">
                <a:solidFill>
                  <a:schemeClr val="bg1"/>
                </a:solidFill>
              </a:defRPr>
            </a:lvl1pPr>
          </a:lstStyle>
          <a:p>
            <a:pPr rtl="0"/>
            <a:r>
              <a:rPr lang="tr-TR" noProof="0" smtClean="0"/>
              <a:t>Asıl başlık stili için tıklatın</a:t>
            </a:r>
            <a:endParaRPr lang="tr-TR" noProof="0" dirty="0"/>
          </a:p>
        </p:txBody>
      </p:sp>
      <p:sp>
        <p:nvSpPr>
          <p:cNvPr id="9" name="Alt Başlık 8"/>
          <p:cNvSpPr>
            <a:spLocks noGrp="1"/>
          </p:cNvSpPr>
          <p:nvPr>
            <p:ph type="subTitle" idx="1"/>
          </p:nvPr>
        </p:nvSpPr>
        <p:spPr>
          <a:xfrm>
            <a:off x="609600" y="3899938"/>
            <a:ext cx="6604000" cy="1752600"/>
          </a:xfrm>
        </p:spPr>
        <p:txBody>
          <a:bodyPr rtlCol="0"/>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tr-TR" noProof="0" smtClean="0"/>
              <a:t>Asıl alt başlık stilini düzenlemek için tıklayın</a:t>
            </a:r>
            <a:endParaRPr lang="tr-TR" noProof="0" dirty="0"/>
          </a:p>
        </p:txBody>
      </p:sp>
      <p:sp>
        <p:nvSpPr>
          <p:cNvPr id="17" name="Alt Bilgi Yer Tutucusu 16"/>
          <p:cNvSpPr>
            <a:spLocks noGrp="1"/>
          </p:cNvSpPr>
          <p:nvPr>
            <p:ph type="ftr" sz="quarter" idx="11"/>
          </p:nvPr>
        </p:nvSpPr>
        <p:spPr>
          <a:xfrm>
            <a:off x="7265116" y="4205288"/>
            <a:ext cx="1727200" cy="457200"/>
          </a:xfrm>
        </p:spPr>
        <p:txBody>
          <a:bodyPr rtlCol="0"/>
          <a:lstStyle>
            <a:lvl1pPr>
              <a:defRPr>
                <a:solidFill>
                  <a:schemeClr val="accent2">
                    <a:lumMod val="75000"/>
                  </a:schemeClr>
                </a:solidFill>
              </a:defRPr>
            </a:lvl1pPr>
          </a:lstStyle>
          <a:p>
            <a:pPr rtl="0"/>
            <a:r>
              <a:rPr lang="tr-TR" noProof="0" dirty="0"/>
              <a:t>Alt bilgi ekleme</a:t>
            </a:r>
          </a:p>
        </p:txBody>
      </p:sp>
      <p:sp>
        <p:nvSpPr>
          <p:cNvPr id="28" name="Tarih Yer Tutucusu 27"/>
          <p:cNvSpPr>
            <a:spLocks noGrp="1"/>
          </p:cNvSpPr>
          <p:nvPr>
            <p:ph type="dt" sz="half" idx="10"/>
          </p:nvPr>
        </p:nvSpPr>
        <p:spPr>
          <a:xfrm>
            <a:off x="9043832" y="4206240"/>
            <a:ext cx="1280160" cy="457200"/>
          </a:xfrm>
        </p:spPr>
        <p:txBody>
          <a:bodyPr rtlCol="0"/>
          <a:lstStyle>
            <a:lvl1pPr>
              <a:defRPr>
                <a:solidFill>
                  <a:schemeClr val="accent2">
                    <a:lumMod val="75000"/>
                  </a:schemeClr>
                </a:solidFill>
              </a:defRPr>
            </a:lvl1pPr>
          </a:lstStyle>
          <a:p>
            <a:fld id="{E8609038-EC1C-40A6-91EB-4A3D73CE9547}" type="datetime1">
              <a:rPr lang="tr-TR" smtClean="0"/>
              <a:pPr/>
              <a:t>29.09.2024</a:t>
            </a:fld>
            <a:endParaRPr lang="tr-TR" dirty="0"/>
          </a:p>
        </p:txBody>
      </p:sp>
      <p:sp>
        <p:nvSpPr>
          <p:cNvPr id="29" name="Slayt Numarası Yer Tutucusu 28"/>
          <p:cNvSpPr>
            <a:spLocks noGrp="1"/>
          </p:cNvSpPr>
          <p:nvPr>
            <p:ph type="sldNum" sz="quarter" idx="12"/>
          </p:nvPr>
        </p:nvSpPr>
        <p:spPr>
          <a:xfrm>
            <a:off x="11093451" y="1136"/>
            <a:ext cx="996949" cy="365760"/>
          </a:xfrm>
        </p:spPr>
        <p:txBody>
          <a:bodyPr rtlCol="0"/>
          <a:lstStyle>
            <a:lvl1pPr algn="r">
              <a:defRPr sz="1800">
                <a:solidFill>
                  <a:schemeClr val="bg1"/>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6011521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Dikey Metin Yer Tutucusu 2"/>
          <p:cNvSpPr>
            <a:spLocks noGrp="1"/>
          </p:cNvSpPr>
          <p:nvPr>
            <p:ph type="body" orient="vert" idx="1"/>
          </p:nvPr>
        </p:nvSpPr>
        <p:spPr/>
        <p:txBody>
          <a:bodyPr vert="eaVert" rtlCol="0"/>
          <a:lstStyle>
            <a:lvl1pPr>
              <a:defRPr/>
            </a:lvl1pPr>
            <a:lvl5pPr>
              <a:defRPr/>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43DEEBB-C631-4BE4-9EB9-151005B5892D}" type="datetime1">
              <a:rPr lang="tr-TR" smtClean="0"/>
              <a:pPr/>
              <a:t>29.09.2024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67844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hasCustomPrompt="1"/>
          </p:nvPr>
        </p:nvSpPr>
        <p:spPr>
          <a:xfrm>
            <a:off x="9042400" y="1143000"/>
            <a:ext cx="2540000" cy="5448300"/>
          </a:xfrm>
        </p:spPr>
        <p:txBody>
          <a:bodyPr vert="eaVert" rtlCol="0"/>
          <a:lstStyle>
            <a:lvl1pPr>
              <a:defRPr/>
            </a:lvl1pPr>
          </a:lstStyle>
          <a:p>
            <a:pPr rtl="0"/>
            <a:r>
              <a:rPr lang="tr-TR" noProof="0" dirty="0"/>
              <a:t>Asıl başlık stilini düzenle</a:t>
            </a:r>
          </a:p>
        </p:txBody>
      </p:sp>
      <p:sp>
        <p:nvSpPr>
          <p:cNvPr id="3" name="Dikey Metin Yer Tutucusu 2"/>
          <p:cNvSpPr>
            <a:spLocks noGrp="1"/>
          </p:cNvSpPr>
          <p:nvPr>
            <p:ph type="body" orient="vert" idx="1" hasCustomPrompt="1"/>
          </p:nvPr>
        </p:nvSpPr>
        <p:spPr>
          <a:xfrm>
            <a:off x="609600" y="1143000"/>
            <a:ext cx="8331200" cy="5448300"/>
          </a:xfrm>
        </p:spPr>
        <p:txBody>
          <a:bodyPr vert="eaVert" rtlCol="0"/>
          <a:lstStyle>
            <a:lvl5pPr>
              <a:defRPr/>
            </a:lvl5pPr>
          </a:lstStyle>
          <a:p>
            <a:pPr lvl="0" rtl="0" eaLnBrk="1" latinLnBrk="0" hangingPunct="1"/>
            <a:r>
              <a:rPr lang="tr-TR" noProof="0" dirty="0"/>
              <a:t>Asıl metin stillerini düzenlemek için tıklayın</a:t>
            </a:r>
          </a:p>
          <a:p>
            <a:pPr lvl="1" rtl="0" eaLnBrk="1" latinLnBrk="0" hangingPunct="1"/>
            <a:r>
              <a:rPr lang="tr-TR" noProof="0" dirty="0"/>
              <a:t>İkinci düzey</a:t>
            </a:r>
          </a:p>
          <a:p>
            <a:pPr lvl="2" rtl="0" eaLnBrk="1" latinLnBrk="0" hangingPunct="1"/>
            <a:r>
              <a:rPr lang="tr-TR" noProof="0" dirty="0"/>
              <a:t>Üçüncü düzey</a:t>
            </a:r>
          </a:p>
          <a:p>
            <a:pPr lvl="3" rtl="0" eaLnBrk="1" latinLnBrk="0" hangingPunct="1"/>
            <a:r>
              <a:rPr lang="tr-TR" noProof="0" dirty="0"/>
              <a:t>Dördüncü düzey</a:t>
            </a:r>
          </a:p>
          <a:p>
            <a:pPr lvl="4" rtl="0" eaLnBrk="1" latinLnBrk="0" hangingPunct="1"/>
            <a:r>
              <a:rPr lang="tr-TR" noProof="0" dirty="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C76B82DB-6D5C-486A-98D3-E008B7673553}" type="datetime1">
              <a:rPr lang="tr-TR" smtClean="0"/>
              <a:pPr/>
              <a:t>29.09.2024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978088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idx="1"/>
          </p:nvPr>
        </p:nvSpPr>
        <p:spPr/>
        <p:txBody>
          <a:bodyPr rtlCol="0"/>
          <a:lstStyle>
            <a:lvl1pPr>
              <a:defRPr/>
            </a:lvl1pPr>
            <a:lvl5pPr>
              <a:defRPr/>
            </a:lvl5pPr>
            <a:lvl6pPr>
              <a:defRPr/>
            </a:lvl6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46610F96-FFD0-4BC1-86F0-D957A2A4B8C7}" type="datetime1">
              <a:rPr lang="tr-TR" smtClean="0"/>
              <a:pPr/>
              <a:t>29.09.2024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594303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Başlık 1"/>
          <p:cNvSpPr>
            <a:spLocks noGrp="1"/>
          </p:cNvSpPr>
          <p:nvPr>
            <p:ph type="title"/>
          </p:nvPr>
        </p:nvSpPr>
        <p:spPr>
          <a:xfrm>
            <a:off x="963084" y="1968322"/>
            <a:ext cx="10363200" cy="1362075"/>
          </a:xfrm>
        </p:spPr>
        <p:txBody>
          <a:bodyPr rtlCol="0" anchor="b">
            <a:noAutofit/>
          </a:bodyPr>
          <a:lstStyle>
            <a:lvl1pPr algn="l">
              <a:buNone/>
              <a:defRPr sz="4300" b="1" cap="none" baseline="0">
                <a:ln w="12700">
                  <a:solidFill>
                    <a:schemeClr val="accent2">
                      <a:shade val="90000"/>
                      <a:satMod val="150000"/>
                    </a:schemeClr>
                  </a:solidFill>
                </a:ln>
                <a:solidFill>
                  <a:schemeClr val="accent2"/>
                </a:solidFill>
                <a:effectLst/>
              </a:defRPr>
            </a:lvl1pPr>
          </a:lstStyle>
          <a:p>
            <a:pPr rtl="0"/>
            <a:r>
              <a:rPr lang="tr-TR" noProof="0" smtClean="0"/>
              <a:t>Asıl başlık stili için tıklatın</a:t>
            </a:r>
            <a:endParaRPr kumimoji="0" lang="tr-TR" noProof="0" dirty="0"/>
          </a:p>
        </p:txBody>
      </p:sp>
      <p:sp>
        <p:nvSpPr>
          <p:cNvPr id="3" name="Metin Yer Tutucusu 2"/>
          <p:cNvSpPr>
            <a:spLocks noGrp="1"/>
          </p:cNvSpPr>
          <p:nvPr>
            <p:ph type="body" idx="1"/>
          </p:nvPr>
        </p:nvSpPr>
        <p:spPr>
          <a:xfrm>
            <a:off x="963084" y="3367088"/>
            <a:ext cx="10363200" cy="1509712"/>
          </a:xfrm>
        </p:spPr>
        <p:txBody>
          <a:bodyPr rtlCol="0"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tr-TR" noProof="0" smtClean="0"/>
              <a:t>Asıl metin stillerini düzenle</a:t>
            </a:r>
          </a:p>
        </p:txBody>
      </p:sp>
      <p:sp>
        <p:nvSpPr>
          <p:cNvPr id="5" name="Alt Bilgi Yer Tutucusu 4"/>
          <p:cNvSpPr>
            <a:spLocks noGrp="1"/>
          </p:cNvSpPr>
          <p:nvPr>
            <p:ph type="ftr" sz="quarter" idx="11"/>
          </p:nvPr>
        </p:nvSpPr>
        <p:spPr/>
        <p:txBody>
          <a:bodyPr rtlCol="0"/>
          <a:lstStyle/>
          <a:p>
            <a:pPr rtl="0"/>
            <a:r>
              <a:rPr lang="tr-TR" noProof="0" dirty="0"/>
              <a:t>Alt bilgi ekleme</a:t>
            </a:r>
          </a:p>
        </p:txBody>
      </p:sp>
      <p:sp>
        <p:nvSpPr>
          <p:cNvPr id="4" name="Tarih Yer Tutucusu 3"/>
          <p:cNvSpPr>
            <a:spLocks noGrp="1"/>
          </p:cNvSpPr>
          <p:nvPr>
            <p:ph type="dt" sz="half" idx="10"/>
          </p:nvPr>
        </p:nvSpPr>
        <p:spPr/>
        <p:txBody>
          <a:bodyPr rtlCol="0"/>
          <a:lstStyle>
            <a:lvl1pPr>
              <a:defRPr/>
            </a:lvl1pPr>
          </a:lstStyle>
          <a:p>
            <a:fld id="{FF56EF26-BBDF-4885-BB66-53FDFCADA69E}" type="datetime1">
              <a:rPr lang="tr-TR" smtClean="0"/>
              <a:pPr/>
              <a:t>29.09.2024</a:t>
            </a:fld>
            <a:endParaRPr lang="tr-TR" dirty="0"/>
          </a:p>
        </p:txBody>
      </p:sp>
      <p:sp>
        <p:nvSpPr>
          <p:cNvPr id="6" name="Slayt Numarası Yer Tutucusu 5"/>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70512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noProof="0" smtClean="0"/>
              <a:t>Asıl başlık stili için tıklatın</a:t>
            </a:r>
            <a:endParaRPr lang="tr-TR" noProof="0" dirty="0"/>
          </a:p>
        </p:txBody>
      </p:sp>
      <p:sp>
        <p:nvSpPr>
          <p:cNvPr id="3" name="İçerik Yer Tutucusu 2"/>
          <p:cNvSpPr>
            <a:spLocks noGrp="1"/>
          </p:cNvSpPr>
          <p:nvPr>
            <p:ph sz="half" idx="1"/>
          </p:nvPr>
        </p:nvSpPr>
        <p:spPr>
          <a:xfrm>
            <a:off x="609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İçerik Yer Tutucusu 3"/>
          <p:cNvSpPr>
            <a:spLocks noGrp="1"/>
          </p:cNvSpPr>
          <p:nvPr>
            <p:ph sz="half" idx="2"/>
          </p:nvPr>
        </p:nvSpPr>
        <p:spPr>
          <a:xfrm>
            <a:off x="6197600" y="2249425"/>
            <a:ext cx="5384800" cy="4341875"/>
          </a:xfrm>
        </p:spPr>
        <p:txBody>
          <a:bodyPr rtlCol="0"/>
          <a:lstStyle>
            <a:lvl1pPr>
              <a:defRPr sz="2000"/>
            </a:lvl1pPr>
            <a:lvl2pPr>
              <a:defRPr sz="1900"/>
            </a:lvl2pPr>
            <a:lvl3pPr>
              <a:defRPr sz="1800"/>
            </a:lvl3pPr>
            <a:lvl4pPr>
              <a:defRPr sz="1800"/>
            </a:lvl4pPr>
            <a:lvl5pPr>
              <a:defRPr sz="18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A84B813B-74D5-4B4F-94CB-6CD8395E9845}" type="datetime1">
              <a:rPr lang="tr-TR" smtClean="0"/>
              <a:pPr/>
              <a:t>29.09.2024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446445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mod="1">
    <p:ext uri="{DCECCB84-F9BA-43D5-87BE-67443E8EF086}">
      <p15:sldGuideLst xmlns:p15="http://schemas.microsoft.com/office/powerpoint/2012/main">
        <p15:guide id="0" orient="horz" pos="2160" userDrawn="1">
          <p15:clr>
            <a:srgbClr val="FBAE40"/>
          </p15:clr>
        </p15:guide>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a:xfrm>
            <a:off x="508000" y="1143000"/>
            <a:ext cx="11176000" cy="1069848"/>
          </a:xfrm>
        </p:spPr>
        <p:txBody>
          <a:bodyPr rtlCol="0" anchor="ctr"/>
          <a:lstStyle>
            <a:lvl1pPr>
              <a:defRPr sz="4000" b="0" i="0" cap="none" baseline="0"/>
            </a:lvl1pPr>
          </a:lstStyle>
          <a:p>
            <a:pPr rtl="0"/>
            <a:r>
              <a:rPr lang="tr-TR" noProof="0" smtClean="0"/>
              <a:t>Asıl başlık stili için tıklatın</a:t>
            </a:r>
            <a:endParaRPr lang="tr-TR" noProof="0" dirty="0"/>
          </a:p>
        </p:txBody>
      </p:sp>
      <p:sp>
        <p:nvSpPr>
          <p:cNvPr id="3" name="Metin Yer Tutucusu 2"/>
          <p:cNvSpPr>
            <a:spLocks noGrp="1"/>
          </p:cNvSpPr>
          <p:nvPr>
            <p:ph type="body" idx="1"/>
          </p:nvPr>
        </p:nvSpPr>
        <p:spPr>
          <a:xfrm>
            <a:off x="508000" y="2244970"/>
            <a:ext cx="5388864"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5" name="İçerik Yer Tutucusu 4"/>
          <p:cNvSpPr>
            <a:spLocks noGrp="1"/>
          </p:cNvSpPr>
          <p:nvPr>
            <p:ph sz="quarter" idx="2"/>
          </p:nvPr>
        </p:nvSpPr>
        <p:spPr>
          <a:xfrm>
            <a:off x="508000" y="2708519"/>
            <a:ext cx="5388864"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4" name="Metin Yer Tutucusu 3"/>
          <p:cNvSpPr>
            <a:spLocks noGrp="1"/>
          </p:cNvSpPr>
          <p:nvPr>
            <p:ph type="body" sz="half" idx="3"/>
          </p:nvPr>
        </p:nvSpPr>
        <p:spPr>
          <a:xfrm>
            <a:off x="6294968" y="2244970"/>
            <a:ext cx="5389033" cy="457200"/>
          </a:xfrm>
          <a:solidFill>
            <a:schemeClr val="accent2">
              <a:lumMod val="60000"/>
              <a:lumOff val="40000"/>
              <a:alpha val="25000"/>
            </a:schemeClr>
          </a:solidFill>
          <a:ln w="12700">
            <a:solidFill>
              <a:schemeClr val="accent2"/>
            </a:solidFill>
          </a:ln>
        </p:spPr>
        <p:txBody>
          <a:bodyPr rtlCol="0"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rtl="0" eaLnBrk="1" latinLnBrk="0" hangingPunct="1"/>
            <a:r>
              <a:rPr lang="tr-TR" noProof="0" smtClean="0"/>
              <a:t>Asıl metin stillerini düzenle</a:t>
            </a:r>
          </a:p>
        </p:txBody>
      </p:sp>
      <p:sp>
        <p:nvSpPr>
          <p:cNvPr id="6" name="İçerik Yer Tutucusu 5"/>
          <p:cNvSpPr>
            <a:spLocks noGrp="1"/>
          </p:cNvSpPr>
          <p:nvPr>
            <p:ph sz="quarter" idx="4"/>
          </p:nvPr>
        </p:nvSpPr>
        <p:spPr>
          <a:xfrm>
            <a:off x="6291073" y="2708519"/>
            <a:ext cx="5389033" cy="3886200"/>
          </a:xfrm>
        </p:spPr>
        <p:txBody>
          <a:bodyPr rtlCol="0"/>
          <a:lstStyle>
            <a:lvl1pPr>
              <a:defRPr sz="2000"/>
            </a:lvl1pPr>
            <a:lvl2pPr>
              <a:defRPr sz="2000"/>
            </a:lvl2pPr>
            <a:lvl3pPr>
              <a:defRPr sz="1800"/>
            </a:lvl3pPr>
            <a:lvl4pPr>
              <a:defRPr sz="1600"/>
            </a:lvl4pPr>
            <a:lvl5pPr>
              <a:defRPr sz="16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28" name="Alt Bilgi Yer Tutucusu 27"/>
          <p:cNvSpPr>
            <a:spLocks noGrp="1"/>
          </p:cNvSpPr>
          <p:nvPr>
            <p:ph type="ftr" sz="quarter" idx="12"/>
          </p:nvPr>
        </p:nvSpPr>
        <p:spPr/>
        <p:txBody>
          <a:bodyPr rtlCol="0"/>
          <a:lstStyle/>
          <a:p>
            <a:pPr rtl="0"/>
            <a:r>
              <a:rPr lang="tr-TR" noProof="0" dirty="0"/>
              <a:t>Alt bilgi ekleme</a:t>
            </a:r>
          </a:p>
        </p:txBody>
      </p:sp>
      <p:sp>
        <p:nvSpPr>
          <p:cNvPr id="26" name="Tarih Yer Tutucusu 25"/>
          <p:cNvSpPr>
            <a:spLocks noGrp="1"/>
          </p:cNvSpPr>
          <p:nvPr>
            <p:ph type="dt" sz="half" idx="10"/>
          </p:nvPr>
        </p:nvSpPr>
        <p:spPr/>
        <p:txBody>
          <a:bodyPr rtlCol="0"/>
          <a:lstStyle>
            <a:lvl1pPr>
              <a:defRPr/>
            </a:lvl1pPr>
          </a:lstStyle>
          <a:p>
            <a:fld id="{B72EC71D-25AD-4A7C-AB6C-E63D5EDA9366}" type="datetime1">
              <a:rPr lang="tr-TR" smtClean="0"/>
              <a:pPr/>
              <a:t>29.09.2024</a:t>
            </a:fld>
            <a:endParaRPr lang="tr-TR" dirty="0"/>
          </a:p>
        </p:txBody>
      </p:sp>
      <p:sp>
        <p:nvSpPr>
          <p:cNvPr id="27" name="Slayt Numarası Yer Tutucusu 26"/>
          <p:cNvSpPr>
            <a:spLocks noGrp="1"/>
          </p:cNvSpPr>
          <p:nvPr>
            <p:ph type="sldNum" sz="quarter" idx="11"/>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70716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a:xfrm>
            <a:off x="609600" y="1143000"/>
            <a:ext cx="10972800" cy="1069848"/>
          </a:xfrm>
        </p:spPr>
        <p:txBody>
          <a:bodyPr rtlCol="0" anchor="ctr"/>
          <a:lstStyle>
            <a:lvl1pPr>
              <a:defRPr sz="4000">
                <a:solidFill>
                  <a:schemeClr val="tx2"/>
                </a:solidFill>
              </a:defRPr>
            </a:lvl1pPr>
          </a:lstStyle>
          <a:p>
            <a:pPr rtl="0"/>
            <a:r>
              <a:rPr lang="tr-TR" noProof="0" smtClean="0"/>
              <a:t>Asıl başlık stili için tıklatın</a:t>
            </a:r>
            <a:endParaRPr lang="tr-TR" noProof="0" dirty="0"/>
          </a:p>
        </p:txBody>
      </p:sp>
      <p:sp>
        <p:nvSpPr>
          <p:cNvPr id="4" name="Alt Bilgi Yer Tutucusu 3"/>
          <p:cNvSpPr>
            <a:spLocks noGrp="1"/>
          </p:cNvSpPr>
          <p:nvPr>
            <p:ph type="ftr" sz="quarter" idx="11"/>
          </p:nvPr>
        </p:nvSpPr>
        <p:spPr>
          <a:xfrm>
            <a:off x="7010400" y="612648"/>
            <a:ext cx="1767840" cy="457200"/>
          </a:xfrm>
        </p:spPr>
        <p:txBody>
          <a:bodyPr rtlCol="0"/>
          <a:lstStyle/>
          <a:p>
            <a:pPr rtl="0"/>
            <a:r>
              <a:rPr lang="tr-TR" noProof="0" dirty="0"/>
              <a:t>Alt bilgi ekleme</a:t>
            </a:r>
          </a:p>
        </p:txBody>
      </p:sp>
      <p:sp>
        <p:nvSpPr>
          <p:cNvPr id="3" name="Tarih Yer Tutucusu 2"/>
          <p:cNvSpPr>
            <a:spLocks noGrp="1"/>
          </p:cNvSpPr>
          <p:nvPr>
            <p:ph type="dt" sz="half" idx="10"/>
          </p:nvPr>
        </p:nvSpPr>
        <p:spPr>
          <a:xfrm>
            <a:off x="8778240" y="612648"/>
            <a:ext cx="1276352" cy="457200"/>
          </a:xfrm>
        </p:spPr>
        <p:txBody>
          <a:bodyPr rtlCol="0"/>
          <a:lstStyle>
            <a:lvl1pPr>
              <a:defRPr/>
            </a:lvl1pPr>
          </a:lstStyle>
          <a:p>
            <a:fld id="{851036E3-487C-41B5-92E9-47E0F0B9591B}" type="datetime1">
              <a:rPr lang="tr-TR" smtClean="0"/>
              <a:pPr/>
              <a:t>29.09.2024</a:t>
            </a:fld>
            <a:endParaRPr lang="tr-TR" dirty="0"/>
          </a:p>
        </p:txBody>
      </p:sp>
      <p:sp>
        <p:nvSpPr>
          <p:cNvPr id="5" name="Slayt Numarası Yer Tutucusu 4"/>
          <p:cNvSpPr>
            <a:spLocks noGrp="1"/>
          </p:cNvSpPr>
          <p:nvPr>
            <p:ph type="sldNum" sz="quarter" idx="12"/>
          </p:nvPr>
        </p:nvSpPr>
        <p:spPr>
          <a:xfrm>
            <a:off x="10899648" y="2272"/>
            <a:ext cx="1016000" cy="365760"/>
          </a:xfrm>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38219525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3" name="Alt Bilgi Yer Tutucusu 2"/>
          <p:cNvSpPr>
            <a:spLocks noGrp="1"/>
          </p:cNvSpPr>
          <p:nvPr>
            <p:ph type="ftr" sz="quarter" idx="11"/>
          </p:nvPr>
        </p:nvSpPr>
        <p:spPr/>
        <p:txBody>
          <a:bodyPr rtlCol="0"/>
          <a:lstStyle/>
          <a:p>
            <a:pPr rtl="0"/>
            <a:r>
              <a:rPr lang="tr-TR" noProof="0" dirty="0"/>
              <a:t>Alt bilgi ekleme</a:t>
            </a:r>
          </a:p>
        </p:txBody>
      </p:sp>
      <p:sp>
        <p:nvSpPr>
          <p:cNvPr id="2" name="Tarih Yer Tutucusu 1"/>
          <p:cNvSpPr>
            <a:spLocks noGrp="1"/>
          </p:cNvSpPr>
          <p:nvPr>
            <p:ph type="dt" sz="half" idx="10"/>
          </p:nvPr>
        </p:nvSpPr>
        <p:spPr/>
        <p:txBody>
          <a:bodyPr rtlCol="0"/>
          <a:lstStyle>
            <a:lvl1pPr>
              <a:defRPr/>
            </a:lvl1pPr>
          </a:lstStyle>
          <a:p>
            <a:fld id="{E7730CD3-31CA-47BB-8FC4-9AA93086A77D}" type="datetime1">
              <a:rPr lang="tr-TR" smtClean="0"/>
              <a:pPr/>
              <a:t>29.09.2024</a:t>
            </a:fld>
            <a:endParaRPr lang="tr-TR" dirty="0"/>
          </a:p>
        </p:txBody>
      </p:sp>
      <p:sp>
        <p:nvSpPr>
          <p:cNvPr id="4" name="Slayt Numarası Yer Tutucusu 3"/>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135695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 name="Başlık 1"/>
          <p:cNvSpPr>
            <a:spLocks noGrp="1"/>
          </p:cNvSpPr>
          <p:nvPr>
            <p:ph type="title" hasCustomPrompt="1"/>
          </p:nvPr>
        </p:nvSpPr>
        <p:spPr>
          <a:xfrm>
            <a:off x="7137995" y="1101970"/>
            <a:ext cx="4511040" cy="877824"/>
          </a:xfrm>
        </p:spPr>
        <p:txBody>
          <a:bodyPr rtlCol="0" anchor="b"/>
          <a:lstStyle>
            <a:lvl1pPr algn="l">
              <a:buNone/>
              <a:defRPr sz="1800" b="1"/>
            </a:lvl1pPr>
          </a:lstStyle>
          <a:p>
            <a:pPr rtl="0"/>
            <a:r>
              <a:rPr lang="tr-TR" noProof="0" dirty="0"/>
              <a:t>Asıl başlık stilini düzenle</a:t>
            </a:r>
          </a:p>
        </p:txBody>
      </p:sp>
      <p:sp>
        <p:nvSpPr>
          <p:cNvPr id="4" name="İçerik Yer Tutucusu 3"/>
          <p:cNvSpPr>
            <a:spLocks noGrp="1"/>
          </p:cNvSpPr>
          <p:nvPr>
            <p:ph sz="half" idx="1"/>
          </p:nvPr>
        </p:nvSpPr>
        <p:spPr>
          <a:xfrm>
            <a:off x="203200" y="776287"/>
            <a:ext cx="6803136" cy="5805083"/>
          </a:xfrm>
        </p:spPr>
        <p:txBody>
          <a:bodyPr rtlCol="0"/>
          <a:lstStyle>
            <a:lvl1pPr>
              <a:defRPr sz="3200"/>
            </a:lvl1pPr>
            <a:lvl2pPr>
              <a:defRPr sz="2800"/>
            </a:lvl2pPr>
            <a:lvl3pPr>
              <a:defRPr sz="2400"/>
            </a:lvl3pPr>
            <a:lvl4pPr>
              <a:defRPr sz="2000"/>
            </a:lvl4pPr>
            <a:lvl5pPr>
              <a:defRPr sz="2000"/>
            </a:lvl5pPr>
          </a:lstStyle>
          <a:p>
            <a:pPr lvl="0" rtl="0" eaLnBrk="1" latinLnBrk="0" hangingPunct="1"/>
            <a:r>
              <a:rPr lang="tr-TR" noProof="0" smtClean="0"/>
              <a:t>Asıl metin stillerini düzenle</a:t>
            </a:r>
          </a:p>
          <a:p>
            <a:pPr lvl="1" rtl="0" eaLnBrk="1" latinLnBrk="0" hangingPunct="1"/>
            <a:r>
              <a:rPr lang="tr-TR" noProof="0" smtClean="0"/>
              <a:t>İkinci düzey</a:t>
            </a:r>
          </a:p>
          <a:p>
            <a:pPr lvl="2" rtl="0" eaLnBrk="1" latinLnBrk="0" hangingPunct="1"/>
            <a:r>
              <a:rPr lang="tr-TR" noProof="0" smtClean="0"/>
              <a:t>Üçüncü düzey</a:t>
            </a:r>
          </a:p>
          <a:p>
            <a:pPr lvl="3" rtl="0" eaLnBrk="1" latinLnBrk="0" hangingPunct="1"/>
            <a:r>
              <a:rPr lang="tr-TR" noProof="0" smtClean="0"/>
              <a:t>Dördüncü düzey</a:t>
            </a:r>
          </a:p>
          <a:p>
            <a:pPr lvl="4" rtl="0" eaLnBrk="1" latinLnBrk="0" hangingPunct="1"/>
            <a:r>
              <a:rPr lang="tr-TR" noProof="0" smtClean="0"/>
              <a:t>Beşinci düzey</a:t>
            </a:r>
            <a:endParaRPr kumimoji="0" lang="tr-TR" noProof="0" dirty="0"/>
          </a:p>
        </p:txBody>
      </p:sp>
      <p:sp>
        <p:nvSpPr>
          <p:cNvPr id="3" name="Metin Yer Tutucusu 2"/>
          <p:cNvSpPr>
            <a:spLocks noGrp="1"/>
          </p:cNvSpPr>
          <p:nvPr>
            <p:ph type="body" idx="2"/>
          </p:nvPr>
        </p:nvSpPr>
        <p:spPr>
          <a:xfrm>
            <a:off x="7137995" y="2010727"/>
            <a:ext cx="4511040" cy="4580573"/>
          </a:xfrm>
        </p:spPr>
        <p:txBody>
          <a:bodyPr rtlCol="0"/>
          <a:lstStyle>
            <a:lvl1pPr marL="9144" indent="0">
              <a:buNone/>
              <a:defRPr sz="1400"/>
            </a:lvl1pPr>
            <a:lvl2pPr>
              <a:buNone/>
              <a:defRPr sz="1200"/>
            </a:lvl2pPr>
            <a:lvl3pPr>
              <a:buNone/>
              <a:defRPr sz="1000"/>
            </a:lvl3pPr>
            <a:lvl4pPr>
              <a:buNone/>
              <a:defRPr sz="900"/>
            </a:lvl4pPr>
            <a:lvl5pPr>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90C5B609-EC73-4CF8-A564-D90D0E54FA36}" type="datetime1">
              <a:rPr lang="tr-TR" smtClean="0"/>
              <a:pPr/>
              <a:t>29.09.2024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498685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7253913" y="1109161"/>
            <a:ext cx="782404" cy="4681637"/>
          </a:xfrm>
        </p:spPr>
        <p:txBody>
          <a:bodyPr vert="vert270" lIns="45720" tIns="0" rIns="45720" rtlCol="0" anchor="t"/>
          <a:lstStyle>
            <a:lvl1pPr algn="ctr">
              <a:buNone/>
              <a:defRPr sz="2000" b="1"/>
            </a:lvl1pPr>
          </a:lstStyle>
          <a:p>
            <a:pPr rtl="0"/>
            <a:r>
              <a:rPr lang="tr-TR" noProof="0" smtClean="0"/>
              <a:t>Asıl başlık stili için tıklatın</a:t>
            </a:r>
            <a:endParaRPr lang="tr-TR" noProof="0" dirty="0"/>
          </a:p>
        </p:txBody>
      </p:sp>
      <p:sp>
        <p:nvSpPr>
          <p:cNvPr id="3" name="Resim Yer Tutucusu 2" descr="Resim eklemek için boş yer tutucu. Yer tutucuya tıklayın ve eklemek istediğiniz resmi seçin"/>
          <p:cNvSpPr>
            <a:spLocks noGrp="1"/>
          </p:cNvSpPr>
          <p:nvPr>
            <p:ph type="pic" idx="1"/>
          </p:nvPr>
        </p:nvSpPr>
        <p:spPr>
          <a:xfrm>
            <a:off x="538228" y="1143000"/>
            <a:ext cx="6096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rtlCol="0"/>
          <a:lstStyle>
            <a:lvl1pPr marL="0" indent="0">
              <a:buNone/>
              <a:defRPr sz="3200"/>
            </a:lvl1pPr>
          </a:lstStyle>
          <a:p>
            <a:pPr rtl="0"/>
            <a:r>
              <a:rPr lang="tr-TR" noProof="0" smtClean="0"/>
              <a:t>Resim eklemek için simgeyi tıklatın</a:t>
            </a:r>
            <a:endParaRPr kumimoji="0" lang="tr-TR" noProof="0" dirty="0"/>
          </a:p>
        </p:txBody>
      </p:sp>
      <p:sp>
        <p:nvSpPr>
          <p:cNvPr id="4" name="Metin Yer Tutucusu 3"/>
          <p:cNvSpPr>
            <a:spLocks noGrp="1"/>
          </p:cNvSpPr>
          <p:nvPr>
            <p:ph type="body" sz="half" idx="2"/>
          </p:nvPr>
        </p:nvSpPr>
        <p:spPr>
          <a:xfrm>
            <a:off x="8117924" y="3274309"/>
            <a:ext cx="3454400" cy="2516489"/>
          </a:xfrm>
        </p:spPr>
        <p:txBody>
          <a:bodyPr lIns="0" tIns="0" rIns="45720" rtlCol="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rtl="0" eaLnBrk="1" latinLnBrk="0" hangingPunct="1"/>
            <a:r>
              <a:rPr lang="tr-TR" noProof="0" smtClean="0"/>
              <a:t>Asıl metin stillerini düzenle</a:t>
            </a:r>
          </a:p>
        </p:txBody>
      </p:sp>
      <p:sp>
        <p:nvSpPr>
          <p:cNvPr id="6" name="Alt Bilgi Yer Tutucusu 5"/>
          <p:cNvSpPr>
            <a:spLocks noGrp="1"/>
          </p:cNvSpPr>
          <p:nvPr>
            <p:ph type="ftr" sz="quarter" idx="11"/>
          </p:nvPr>
        </p:nvSpPr>
        <p:spPr/>
        <p:txBody>
          <a:bodyPr rtlCol="0"/>
          <a:lstStyle/>
          <a:p>
            <a:pPr rtl="0"/>
            <a:r>
              <a:rPr lang="tr-TR" noProof="0" dirty="0"/>
              <a:t>Alt bilgi ekleme</a:t>
            </a:r>
          </a:p>
        </p:txBody>
      </p:sp>
      <p:sp>
        <p:nvSpPr>
          <p:cNvPr id="5" name="Tarih Yer Tutucusu 4"/>
          <p:cNvSpPr>
            <a:spLocks noGrp="1"/>
          </p:cNvSpPr>
          <p:nvPr>
            <p:ph type="dt" sz="half" idx="10"/>
          </p:nvPr>
        </p:nvSpPr>
        <p:spPr/>
        <p:txBody>
          <a:bodyPr rtlCol="0"/>
          <a:lstStyle>
            <a:lvl1pPr>
              <a:defRPr/>
            </a:lvl1pPr>
          </a:lstStyle>
          <a:p>
            <a:fld id="{D85D7756-B745-4648-9348-5BA7D8FC560E}" type="datetime1">
              <a:rPr lang="tr-TR" smtClean="0"/>
              <a:pPr/>
              <a:t>29.09.2024</a:t>
            </a:fld>
            <a:endParaRPr lang="tr-TR" dirty="0"/>
          </a:p>
        </p:txBody>
      </p:sp>
      <p:sp>
        <p:nvSpPr>
          <p:cNvPr id="7" name="Slayt Numarası Yer Tutucusu 6"/>
          <p:cNvSpPr>
            <a:spLocks noGrp="1"/>
          </p:cNvSpPr>
          <p:nvPr>
            <p:ph type="sldNum" sz="quarter" idx="12"/>
          </p:nvPr>
        </p:nvSpPr>
        <p:spPr/>
        <p:txBody>
          <a:bodyPr rtlCol="0"/>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1883619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Dikdörtgen 27"/>
          <p:cNvSpPr/>
          <p:nvPr/>
        </p:nvSpPr>
        <p:spPr>
          <a:xfrm>
            <a:off x="1" y="366819"/>
            <a:ext cx="12192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9" name="Dikdörtgen 28"/>
          <p:cNvSpPr/>
          <p:nvPr/>
        </p:nvSpPr>
        <p:spPr>
          <a:xfrm>
            <a:off x="0" y="-1"/>
            <a:ext cx="12192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0" name="Dikdörtgen 29"/>
          <p:cNvSpPr/>
          <p:nvPr/>
        </p:nvSpPr>
        <p:spPr>
          <a:xfrm>
            <a:off x="1" y="308277"/>
            <a:ext cx="12192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1" name="Dikdörtgen 30"/>
          <p:cNvSpPr/>
          <p:nvPr/>
        </p:nvSpPr>
        <p:spPr>
          <a:xfrm flipV="1">
            <a:off x="7213577" y="360247"/>
            <a:ext cx="4978425"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2" name="Dikdörtgen 31"/>
          <p:cNvSpPr/>
          <p:nvPr/>
        </p:nvSpPr>
        <p:spPr>
          <a:xfrm flipV="1">
            <a:off x="7213601" y="440113"/>
            <a:ext cx="49784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3" name="Yuvarlatılmış Dikdörtgen 32"/>
          <p:cNvSpPr/>
          <p:nvPr/>
        </p:nvSpPr>
        <p:spPr bwMode="white">
          <a:xfrm>
            <a:off x="7209785" y="497504"/>
            <a:ext cx="408432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useBgFill="1">
        <p:nvSpPr>
          <p:cNvPr id="34" name="Yuvarlatılmış Dikdörtgen 33"/>
          <p:cNvSpPr/>
          <p:nvPr/>
        </p:nvSpPr>
        <p:spPr bwMode="white">
          <a:xfrm>
            <a:off x="9831528" y="588943"/>
            <a:ext cx="21336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5" name="Dikdörtgen 34"/>
          <p:cNvSpPr/>
          <p:nvPr/>
        </p:nvSpPr>
        <p:spPr bwMode="invGray">
          <a:xfrm>
            <a:off x="12113288" y="-2001"/>
            <a:ext cx="76835"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6" name="Dikdörtgen 35"/>
          <p:cNvSpPr/>
          <p:nvPr/>
        </p:nvSpPr>
        <p:spPr bwMode="invGray">
          <a:xfrm>
            <a:off x="12059308" y="-2001"/>
            <a:ext cx="3657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7" name="Dikdörtgen 36"/>
          <p:cNvSpPr/>
          <p:nvPr/>
        </p:nvSpPr>
        <p:spPr bwMode="invGray">
          <a:xfrm>
            <a:off x="12033904" y="-2001"/>
            <a:ext cx="12192"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8" name="Dikdörtgen 37"/>
          <p:cNvSpPr/>
          <p:nvPr/>
        </p:nvSpPr>
        <p:spPr bwMode="invGray">
          <a:xfrm>
            <a:off x="11967231" y="-2001"/>
            <a:ext cx="36576"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39" name="Dikdörtgen 38"/>
          <p:cNvSpPr/>
          <p:nvPr/>
        </p:nvSpPr>
        <p:spPr bwMode="invGray">
          <a:xfrm>
            <a:off x="11887569" y="380"/>
            <a:ext cx="73152"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40" name="Dikdörtgen 39"/>
          <p:cNvSpPr/>
          <p:nvPr/>
        </p:nvSpPr>
        <p:spPr bwMode="invGray">
          <a:xfrm>
            <a:off x="11831300" y="380"/>
            <a:ext cx="12192"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rtlCol="0" anchor="ctr"/>
          <a:lstStyle/>
          <a:p>
            <a:pPr algn="ctr" rtl="0" eaLnBrk="1" latinLnBrk="0" hangingPunct="1"/>
            <a:endParaRPr kumimoji="0" lang="tr-TR" sz="1800" noProof="0" dirty="0"/>
          </a:p>
        </p:txBody>
      </p:sp>
      <p:sp>
        <p:nvSpPr>
          <p:cNvPr id="22" name="Başlık Yer Tutucusu 21"/>
          <p:cNvSpPr>
            <a:spLocks noGrp="1"/>
          </p:cNvSpPr>
          <p:nvPr>
            <p:ph type="title"/>
          </p:nvPr>
        </p:nvSpPr>
        <p:spPr>
          <a:xfrm>
            <a:off x="609600" y="1143000"/>
            <a:ext cx="10972800" cy="1066800"/>
          </a:xfrm>
          <a:prstGeom prst="rect">
            <a:avLst/>
          </a:prstGeom>
        </p:spPr>
        <p:txBody>
          <a:bodyPr vert="horz" rtlCol="0" anchor="ctr">
            <a:normAutofit/>
          </a:bodyPr>
          <a:lstStyle/>
          <a:p>
            <a:pPr rtl="0"/>
            <a:r>
              <a:rPr lang="tr-TR" noProof="0" dirty="0"/>
              <a:t>Asıl başlık stilini düzenlemek için tıklayın</a:t>
            </a:r>
          </a:p>
        </p:txBody>
      </p:sp>
      <p:sp>
        <p:nvSpPr>
          <p:cNvPr id="13" name="Metin Yer Tutucusu 12"/>
          <p:cNvSpPr>
            <a:spLocks noGrp="1"/>
          </p:cNvSpPr>
          <p:nvPr>
            <p:ph type="body" idx="1"/>
          </p:nvPr>
        </p:nvSpPr>
        <p:spPr>
          <a:xfrm>
            <a:off x="609600" y="2249424"/>
            <a:ext cx="10972800" cy="4325112"/>
          </a:xfrm>
          <a:prstGeom prst="rect">
            <a:avLst/>
          </a:prstGeom>
        </p:spPr>
        <p:txBody>
          <a:bodyPr vert="horz" rtlCol="0">
            <a:normAutofit/>
          </a:bodyPr>
          <a:lstStyle/>
          <a:p>
            <a:pPr lvl="0" rtl="0"/>
            <a:r>
              <a:rPr lang="tr-TR" noProof="0" dirty="0"/>
              <a:t>Asıl metin stillerini düzenle</a:t>
            </a:r>
          </a:p>
          <a:p>
            <a:pPr lvl="1" rtl="0"/>
            <a:r>
              <a:rPr lang="tr-TR" noProof="0" dirty="0"/>
              <a:t>İkinci düzey</a:t>
            </a:r>
          </a:p>
          <a:p>
            <a:pPr lvl="2" rtl="0"/>
            <a:r>
              <a:rPr lang="tr-TR" noProof="0" dirty="0"/>
              <a:t>Üçüncü düzey</a:t>
            </a:r>
          </a:p>
          <a:p>
            <a:pPr lvl="3" rtl="0"/>
            <a:r>
              <a:rPr lang="tr-TR" noProof="0" dirty="0"/>
              <a:t>Dördüncü düzey</a:t>
            </a:r>
          </a:p>
          <a:p>
            <a:pPr lvl="4" rtl="0"/>
            <a:r>
              <a:rPr lang="tr-TR" noProof="0" dirty="0"/>
              <a:t>Beşinci düzey</a:t>
            </a:r>
          </a:p>
        </p:txBody>
      </p:sp>
      <p:sp>
        <p:nvSpPr>
          <p:cNvPr id="3" name="Alt Bilgi Yer Tutucusu 2"/>
          <p:cNvSpPr>
            <a:spLocks noGrp="1"/>
          </p:cNvSpPr>
          <p:nvPr>
            <p:ph type="ftr" sz="quarter" idx="3"/>
          </p:nvPr>
        </p:nvSpPr>
        <p:spPr>
          <a:xfrm>
            <a:off x="7010400" y="612648"/>
            <a:ext cx="1767840" cy="457200"/>
          </a:xfrm>
          <a:prstGeom prst="rect">
            <a:avLst/>
          </a:prstGeom>
        </p:spPr>
        <p:txBody>
          <a:bodyPr vert="horz" rtlCol="0"/>
          <a:lstStyle>
            <a:lvl1pPr algn="r" eaLnBrk="1" latinLnBrk="0" hangingPunct="1">
              <a:defRPr kumimoji="0" sz="1100">
                <a:solidFill>
                  <a:schemeClr val="accent2">
                    <a:lumMod val="75000"/>
                  </a:schemeClr>
                </a:solidFill>
              </a:defRPr>
            </a:lvl1pPr>
          </a:lstStyle>
          <a:p>
            <a:pPr rtl="0"/>
            <a:r>
              <a:rPr lang="tr-TR" noProof="0" dirty="0"/>
              <a:t>Alt bilgi ekleme</a:t>
            </a:r>
          </a:p>
        </p:txBody>
      </p:sp>
      <p:sp>
        <p:nvSpPr>
          <p:cNvPr id="14" name="Tarih Yer Tutucusu 13"/>
          <p:cNvSpPr>
            <a:spLocks noGrp="1"/>
          </p:cNvSpPr>
          <p:nvPr>
            <p:ph type="dt" sz="half" idx="2"/>
          </p:nvPr>
        </p:nvSpPr>
        <p:spPr>
          <a:xfrm>
            <a:off x="8782048" y="612648"/>
            <a:ext cx="1276352" cy="457200"/>
          </a:xfrm>
          <a:prstGeom prst="rect">
            <a:avLst/>
          </a:prstGeom>
        </p:spPr>
        <p:txBody>
          <a:bodyPr vert="horz" rtlCol="0"/>
          <a:lstStyle>
            <a:lvl1pPr algn="l" eaLnBrk="1" latinLnBrk="0" hangingPunct="1">
              <a:defRPr kumimoji="0" sz="1100">
                <a:solidFill>
                  <a:schemeClr val="accent2">
                    <a:lumMod val="75000"/>
                  </a:schemeClr>
                </a:solidFill>
              </a:defRPr>
            </a:lvl1pPr>
          </a:lstStyle>
          <a:p>
            <a:fld id="{8A9E5AA4-4083-47B0-96D9-3464BE7D917D}" type="datetime1">
              <a:rPr lang="tr-TR" smtClean="0"/>
              <a:pPr/>
              <a:t>29.09.2024</a:t>
            </a:fld>
            <a:endParaRPr lang="tr-TR" dirty="0"/>
          </a:p>
        </p:txBody>
      </p:sp>
      <p:sp>
        <p:nvSpPr>
          <p:cNvPr id="23" name="Slayt Numarası Yer Tutucusu 22"/>
          <p:cNvSpPr>
            <a:spLocks noGrp="1"/>
          </p:cNvSpPr>
          <p:nvPr>
            <p:ph type="sldNum" sz="quarter" idx="4"/>
          </p:nvPr>
        </p:nvSpPr>
        <p:spPr>
          <a:xfrm>
            <a:off x="10899648" y="2272"/>
            <a:ext cx="1016000" cy="365760"/>
          </a:xfrm>
          <a:prstGeom prst="rect">
            <a:avLst/>
          </a:prstGeom>
        </p:spPr>
        <p:txBody>
          <a:bodyPr vert="horz" rtlCol="0" anchor="b"/>
          <a:lstStyle>
            <a:lvl1pPr algn="r" eaLnBrk="1" latinLnBrk="0" hangingPunct="1">
              <a:defRPr kumimoji="0" sz="1800">
                <a:solidFill>
                  <a:srgbClr val="FFFFFF"/>
                </a:solidFill>
              </a:defRPr>
            </a:lvl1pPr>
          </a:lstStyle>
          <a:p>
            <a:pPr rtl="0"/>
            <a:fld id="{401CF334-2D5C-4859-84A6-CA7E6E43FAEB}" type="slidenum">
              <a:rPr lang="tr-TR" noProof="0" smtClean="0"/>
              <a:t>‹#›</a:t>
            </a:fld>
            <a:endParaRPr lang="tr-TR" noProof="0" dirty="0"/>
          </a:p>
        </p:txBody>
      </p:sp>
    </p:spTree>
    <p:extLst>
      <p:ext uri="{BB962C8B-B14F-4D97-AF65-F5344CB8AC3E}">
        <p14:creationId xmlns:p14="http://schemas.microsoft.com/office/powerpoint/2010/main" val="2132171725"/>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lumMod val="75000"/>
          </a:schemeClr>
        </a:buClr>
        <a:buFont typeface="Georgia"/>
        <a:buChar char="•"/>
        <a:defRPr kumimoji="0" sz="2800" kern="1200">
          <a:solidFill>
            <a:schemeClr val="tx2"/>
          </a:solidFill>
          <a:latin typeface="+mn-lt"/>
          <a:ea typeface="+mn-ea"/>
          <a:cs typeface="+mn-cs"/>
        </a:defRPr>
      </a:lvl1pPr>
      <a:lvl2pPr marL="658368" indent="-246888" algn="l" rtl="0" eaLnBrk="1" latinLnBrk="0" hangingPunct="1">
        <a:spcBef>
          <a:spcPts val="300"/>
        </a:spcBef>
        <a:buClr>
          <a:schemeClr val="accent2">
            <a:lumMod val="75000"/>
          </a:schemeClr>
        </a:buClr>
        <a:buFont typeface="Georgia"/>
        <a:buChar char="▫"/>
        <a:defRPr kumimoji="0" sz="2600" kern="1200">
          <a:solidFill>
            <a:schemeClr val="tx2"/>
          </a:solidFill>
          <a:latin typeface="+mn-lt"/>
          <a:ea typeface="+mn-ea"/>
          <a:cs typeface="+mn-cs"/>
        </a:defRPr>
      </a:lvl2pPr>
      <a:lvl3pPr marL="923544" indent="-219456" algn="l" rtl="0" eaLnBrk="1" latinLnBrk="0" hangingPunct="1">
        <a:spcBef>
          <a:spcPts val="300"/>
        </a:spcBef>
        <a:buClr>
          <a:schemeClr val="accent1">
            <a:lumMod val="50000"/>
          </a:schemeClr>
        </a:buClr>
        <a:buFont typeface="Wingdings 2" panose="05020102010507070707" pitchFamily="18" charset="2"/>
        <a:buChar char=""/>
        <a:defRPr kumimoji="0" sz="2400" kern="1200">
          <a:solidFill>
            <a:schemeClr val="tx2"/>
          </a:solidFill>
          <a:latin typeface="+mn-lt"/>
          <a:ea typeface="+mn-ea"/>
          <a:cs typeface="+mn-cs"/>
        </a:defRPr>
      </a:lvl3pPr>
      <a:lvl4pPr marL="1179576" indent="-201168" algn="l" rtl="0" eaLnBrk="1" latinLnBrk="0" hangingPunct="1">
        <a:spcBef>
          <a:spcPts val="300"/>
        </a:spcBef>
        <a:buClr>
          <a:schemeClr val="accent1">
            <a:lumMod val="50000"/>
          </a:schemeClr>
        </a:buClr>
        <a:buFont typeface="Wingdings 2" panose="05020102010507070707" pitchFamily="18" charset="2"/>
        <a:buChar char=""/>
        <a:defRPr kumimoji="0" sz="2200" kern="1200">
          <a:solidFill>
            <a:schemeClr val="tx2"/>
          </a:solidFill>
          <a:latin typeface="+mn-lt"/>
          <a:ea typeface="+mn-ea"/>
          <a:cs typeface="+mn-cs"/>
        </a:defRPr>
      </a:lvl4pPr>
      <a:lvl5pPr marL="1389888" indent="-182880" algn="l" rtl="0" eaLnBrk="1" latinLnBrk="0" hangingPunct="1">
        <a:spcBef>
          <a:spcPts val="300"/>
        </a:spcBef>
        <a:buClr>
          <a:schemeClr val="accent1">
            <a:lumMod val="50000"/>
          </a:schemeClr>
        </a:buClr>
        <a:buFont typeface="Wingdings 2" panose="05020102010507070707" pitchFamily="18" charset="2"/>
        <a:buChar char=""/>
        <a:defRPr kumimoji="0" sz="2000" kern="1200">
          <a:solidFill>
            <a:schemeClr val="tx2"/>
          </a:solidFill>
          <a:latin typeface="+mn-lt"/>
          <a:ea typeface="+mn-ea"/>
          <a:cs typeface="+mn-cs"/>
        </a:defRPr>
      </a:lvl5pPr>
      <a:lvl6pPr marL="1609344" indent="-182880" algn="l" rtl="0" eaLnBrk="1" latinLnBrk="0" hangingPunct="1">
        <a:spcBef>
          <a:spcPts val="300"/>
        </a:spcBef>
        <a:buClr>
          <a:schemeClr val="accent1">
            <a:lumMod val="50000"/>
          </a:schemeClr>
        </a:buClr>
        <a:buFont typeface="Wingdings 2" panose="05020102010507070707" pitchFamily="18" charset="2"/>
        <a:buChar char=""/>
        <a:defRPr kumimoji="0" sz="1800" kern="1200">
          <a:solidFill>
            <a:schemeClr val="tx2"/>
          </a:solidFill>
          <a:latin typeface="+mn-lt"/>
          <a:ea typeface="+mn-ea"/>
          <a:cs typeface="+mn-cs"/>
        </a:defRPr>
      </a:lvl6pPr>
      <a:lvl7pPr marL="1828800" indent="-182880" algn="l" rtl="0" eaLnBrk="1" latinLnBrk="0" hangingPunct="1">
        <a:spcBef>
          <a:spcPts val="300"/>
        </a:spcBef>
        <a:buClr>
          <a:schemeClr val="accent1">
            <a:lumMod val="50000"/>
          </a:schemeClr>
        </a:buClr>
        <a:buFont typeface="Wingdings 2" panose="05020102010507070707" pitchFamily="18" charset="2"/>
        <a:buChar char=""/>
        <a:defRPr kumimoji="0" sz="1600" kern="1200">
          <a:solidFill>
            <a:schemeClr val="tx2"/>
          </a:solidFill>
          <a:latin typeface="+mn-lt"/>
          <a:ea typeface="+mn-ea"/>
          <a:cs typeface="+mn-cs"/>
        </a:defRPr>
      </a:lvl7pPr>
      <a:lvl8pPr marL="2029968" indent="-182880" algn="l" rtl="0" eaLnBrk="1" latinLnBrk="0" hangingPunct="1">
        <a:spcBef>
          <a:spcPts val="300"/>
        </a:spcBef>
        <a:buClr>
          <a:schemeClr val="accent1">
            <a:lumMod val="50000"/>
          </a:schemeClr>
        </a:buClr>
        <a:buFont typeface="Wingdings 2" panose="05020102010507070707" pitchFamily="18" charset="2"/>
        <a:buChar char=""/>
        <a:defRPr kumimoji="0" sz="1500" kern="1200">
          <a:solidFill>
            <a:schemeClr val="tx2"/>
          </a:solidFill>
          <a:latin typeface="+mn-lt"/>
          <a:ea typeface="+mn-ea"/>
          <a:cs typeface="+mn-cs"/>
        </a:defRPr>
      </a:lvl8pPr>
      <a:lvl9pPr marL="2240280" indent="-182880" algn="l" rtl="0" eaLnBrk="1" latinLnBrk="0" hangingPunct="1">
        <a:spcBef>
          <a:spcPts val="300"/>
        </a:spcBef>
        <a:buClr>
          <a:schemeClr val="accent1">
            <a:lumMod val="50000"/>
          </a:schemeClr>
        </a:buClr>
        <a:buFont typeface="Wingdings 2" panose="05020102010507070707" pitchFamily="18" charset="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0" orient="horz" pos="2160" userDrawn="1">
          <p15:clr>
            <a:srgbClr val="F26B43"/>
          </p15:clr>
        </p15:guide>
        <p15:guide id="1" pos="3840" userDrawn="1">
          <p15:clr>
            <a:srgbClr val="F26B43"/>
          </p15:clr>
        </p15:guide>
        <p15:guide id="2"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image" Target="../media/image13.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jpeg"/><Relationship Id="rId4" Type="http://schemas.openxmlformats.org/officeDocument/2006/relationships/image" Target="../media/image16.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gif"/><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1.gif"/></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3.gi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lstStyle/>
          <a:p>
            <a:pPr rtl="0"/>
            <a:r>
              <a:rPr lang="tr-TR" dirty="0" smtClean="0"/>
              <a:t>Oyun Programlama</a:t>
            </a:r>
            <a:endParaRPr lang="tr-TR" dirty="0"/>
          </a:p>
        </p:txBody>
      </p:sp>
      <p:sp>
        <p:nvSpPr>
          <p:cNvPr id="3" name="Alt Başlık 2"/>
          <p:cNvSpPr>
            <a:spLocks noGrp="1"/>
          </p:cNvSpPr>
          <p:nvPr>
            <p:ph type="subTitle" idx="1"/>
          </p:nvPr>
        </p:nvSpPr>
        <p:spPr/>
        <p:txBody>
          <a:bodyPr rtlCol="0"/>
          <a:lstStyle/>
          <a:p>
            <a:pPr rtl="0"/>
            <a:r>
              <a:rPr lang="tr-TR" dirty="0" err="1" smtClean="0"/>
              <a:t>Öğr</a:t>
            </a:r>
            <a:r>
              <a:rPr lang="tr-TR" dirty="0" smtClean="0"/>
              <a:t>. Gör. Zafer SERİN</a:t>
            </a:r>
            <a:endParaRPr lang="tr-TR"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BÜTÇELERİNE GÖRE OYUNLAR</a:t>
            </a:r>
            <a:endParaRPr lang="tr-TR" dirty="0"/>
          </a:p>
        </p:txBody>
      </p:sp>
      <p:sp>
        <p:nvSpPr>
          <p:cNvPr id="3" name="İçerik Yer Tutucusu 2"/>
          <p:cNvSpPr>
            <a:spLocks noGrp="1"/>
          </p:cNvSpPr>
          <p:nvPr>
            <p:ph idx="1"/>
          </p:nvPr>
        </p:nvSpPr>
        <p:spPr/>
        <p:txBody>
          <a:bodyPr rtlCol="0">
            <a:normAutofit/>
          </a:bodyPr>
          <a:lstStyle/>
          <a:p>
            <a:r>
              <a:rPr lang="tr-TR" dirty="0" smtClean="0"/>
              <a:t>Bütçelerine göre oyunlar 3 kategori altında incelenebilir. Bunlar A, AA ve </a:t>
            </a:r>
            <a:r>
              <a:rPr lang="tr-TR" dirty="0" err="1" smtClean="0"/>
              <a:t>AAA’dır</a:t>
            </a:r>
            <a:r>
              <a:rPr lang="tr-TR" dirty="0" smtClean="0"/>
              <a:t>.</a:t>
            </a:r>
          </a:p>
          <a:p>
            <a:r>
              <a:rPr lang="tr-TR" b="1" dirty="0"/>
              <a:t>A sınıfı oyunlar</a:t>
            </a:r>
            <a:r>
              <a:rPr lang="tr-TR" dirty="0"/>
              <a:t>, genellikle bağımsız (</a:t>
            </a:r>
            <a:r>
              <a:rPr lang="tr-TR" dirty="0" err="1"/>
              <a:t>indie</a:t>
            </a:r>
            <a:r>
              <a:rPr lang="tr-TR" dirty="0"/>
              <a:t>) oyun geliştiricileri tarafından yapılan, daha küçük bütçeli ve daha az kaynak gerektiren oyunlardır. Bu oyunlar genellikle daha küçük bir ekip tarafından geliştirilir ve daha kısa bir geliştirme süresine sahiptir</a:t>
            </a:r>
            <a:r>
              <a:rPr lang="tr-TR" dirty="0" smtClean="0"/>
              <a:t>. Örnekler: </a:t>
            </a:r>
            <a:r>
              <a:rPr lang="tr-TR" dirty="0" err="1" smtClean="0"/>
              <a:t>Stardew</a:t>
            </a:r>
            <a:r>
              <a:rPr lang="tr-TR" dirty="0" smtClean="0"/>
              <a:t> </a:t>
            </a:r>
            <a:r>
              <a:rPr lang="tr-TR" dirty="0" err="1" smtClean="0"/>
              <a:t>Valley</a:t>
            </a:r>
            <a:r>
              <a:rPr lang="tr-TR" dirty="0" smtClean="0"/>
              <a:t>, </a:t>
            </a:r>
            <a:r>
              <a:rPr lang="tr-TR" dirty="0" err="1" smtClean="0"/>
              <a:t>Undertale</a:t>
            </a:r>
            <a:r>
              <a:rPr lang="tr-TR" dirty="0" smtClean="0"/>
              <a:t>, </a:t>
            </a:r>
            <a:r>
              <a:rPr lang="tr-TR" dirty="0" err="1" smtClean="0"/>
              <a:t>Hollow</a:t>
            </a:r>
            <a:r>
              <a:rPr lang="tr-TR" dirty="0" smtClean="0"/>
              <a:t> Knight</a:t>
            </a:r>
          </a:p>
        </p:txBody>
      </p:sp>
    </p:spTree>
    <p:extLst>
      <p:ext uri="{BB962C8B-B14F-4D97-AF65-F5344CB8AC3E}">
        <p14:creationId xmlns:p14="http://schemas.microsoft.com/office/powerpoint/2010/main" val="27994684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BÜTÇELERİNE GÖRE OYUNLAR</a:t>
            </a:r>
            <a:endParaRPr lang="tr-TR" dirty="0"/>
          </a:p>
        </p:txBody>
      </p:sp>
      <p:sp>
        <p:nvSpPr>
          <p:cNvPr id="3" name="İçerik Yer Tutucusu 2"/>
          <p:cNvSpPr>
            <a:spLocks noGrp="1"/>
          </p:cNvSpPr>
          <p:nvPr>
            <p:ph idx="1"/>
          </p:nvPr>
        </p:nvSpPr>
        <p:spPr/>
        <p:txBody>
          <a:bodyPr rtlCol="0">
            <a:normAutofit/>
          </a:bodyPr>
          <a:lstStyle/>
          <a:p>
            <a:pPr algn="just"/>
            <a:r>
              <a:rPr lang="tr-TR" b="1" dirty="0"/>
              <a:t>AA sınıfı oyunlar</a:t>
            </a:r>
            <a:r>
              <a:rPr lang="tr-TR" dirty="0"/>
              <a:t>, A sınıfı oyunlardan daha büyük bir bütçe ve daha fazla kaynak gerektiren, ancak AAA oyunlardan daha küçük ve daha az kaynak yoğun oyunlardır. Bu oyunlar genellikle orta ölçekli bir ekip tarafından geliştirilir ve daha karmaşık oyun mekanikleri ve grafikler sunar</a:t>
            </a:r>
            <a:r>
              <a:rPr lang="tr-TR" dirty="0" smtClean="0"/>
              <a:t>. Örnekler: </a:t>
            </a:r>
            <a:r>
              <a:rPr lang="tr-TR" dirty="0" err="1" smtClean="0"/>
              <a:t>Darkest</a:t>
            </a:r>
            <a:r>
              <a:rPr lang="tr-TR" dirty="0" smtClean="0"/>
              <a:t> Dungeon, A </a:t>
            </a:r>
            <a:r>
              <a:rPr lang="tr-TR" dirty="0" err="1" smtClean="0"/>
              <a:t>Plague</a:t>
            </a:r>
            <a:r>
              <a:rPr lang="tr-TR" dirty="0" smtClean="0"/>
              <a:t> </a:t>
            </a:r>
            <a:r>
              <a:rPr lang="tr-TR" dirty="0" err="1" smtClean="0"/>
              <a:t>Tale</a:t>
            </a:r>
            <a:endParaRPr lang="tr-TR" b="1" dirty="0" smtClean="0"/>
          </a:p>
          <a:p>
            <a:pPr algn="just"/>
            <a:r>
              <a:rPr lang="tr-TR" b="1" dirty="0" smtClean="0"/>
              <a:t>AAA </a:t>
            </a:r>
            <a:r>
              <a:rPr lang="tr-TR" b="1" dirty="0"/>
              <a:t>sınıfı oyunlar</a:t>
            </a:r>
            <a:r>
              <a:rPr lang="tr-TR" dirty="0"/>
              <a:t>, oyun endüstrisinde en yüksek bütçeli, en fazla kaynak gerektiren ve en yüksek kalite standartlarına sahip oyunlardır. Bu oyunlar genellikle büyük bir ekip tarafından geliştirilir ve geniş bir pazarlama kampanyasıyla desteklenir</a:t>
            </a:r>
            <a:r>
              <a:rPr lang="tr-TR" dirty="0" smtClean="0"/>
              <a:t>. Örnekler: GTA V, </a:t>
            </a:r>
            <a:r>
              <a:rPr lang="tr-TR" dirty="0" err="1" smtClean="0"/>
              <a:t>Witcher</a:t>
            </a:r>
            <a:r>
              <a:rPr lang="tr-TR" dirty="0" smtClean="0"/>
              <a:t> 3</a:t>
            </a:r>
            <a:endParaRPr lang="tr-TR" b="1" dirty="0" smtClean="0"/>
          </a:p>
        </p:txBody>
      </p:sp>
    </p:spTree>
    <p:extLst>
      <p:ext uri="{BB962C8B-B14F-4D97-AF65-F5344CB8AC3E}">
        <p14:creationId xmlns:p14="http://schemas.microsoft.com/office/powerpoint/2010/main" val="2450659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2D ve 3D KAVRAMLARI</a:t>
            </a:r>
            <a:endParaRPr lang="tr-TR" dirty="0"/>
          </a:p>
        </p:txBody>
      </p:sp>
      <p:sp>
        <p:nvSpPr>
          <p:cNvPr id="3" name="İçerik Yer Tutucusu 2"/>
          <p:cNvSpPr>
            <a:spLocks noGrp="1"/>
          </p:cNvSpPr>
          <p:nvPr>
            <p:ph idx="1"/>
          </p:nvPr>
        </p:nvSpPr>
        <p:spPr/>
        <p:txBody>
          <a:bodyPr rtlCol="0">
            <a:normAutofit/>
          </a:bodyPr>
          <a:lstStyle/>
          <a:p>
            <a:pPr algn="just"/>
            <a:r>
              <a:rPr lang="tr-TR" b="1" dirty="0" smtClean="0"/>
              <a:t>2D(2-Dimensional)</a:t>
            </a:r>
            <a:r>
              <a:rPr lang="tr-TR" dirty="0" smtClean="0"/>
              <a:t>, </a:t>
            </a:r>
            <a:r>
              <a:rPr lang="tr-TR" dirty="0"/>
              <a:t>iki boyutlu anlamına gelir ve genellikle yatay (x ekseni) ve dikey (y ekseni) olmak üzere iki boyutu temsil eder. 2D oyunlar ve grafikler, bu iki boyut üzerinde hareket eder ve görüntülenir</a:t>
            </a:r>
            <a:r>
              <a:rPr lang="tr-TR" dirty="0" smtClean="0"/>
              <a:t>.</a:t>
            </a:r>
          </a:p>
          <a:p>
            <a:pPr algn="just"/>
            <a:r>
              <a:rPr lang="tr-TR" b="1" dirty="0" smtClean="0"/>
              <a:t>3D(3-Dimensional)</a:t>
            </a:r>
            <a:r>
              <a:rPr lang="tr-TR" dirty="0" smtClean="0"/>
              <a:t>, </a:t>
            </a:r>
            <a:r>
              <a:rPr lang="tr-TR" dirty="0"/>
              <a:t>üç boyutlu anlamına gelir ve yatay (x ekseni), dikey (y ekseni) ve derinlik (z ekseni) olmak üzere üç boyutu temsil eder. 3D oyunlar ve grafikler, bu üç boyut üzerinde hareket eder ve görüntülenir.</a:t>
            </a:r>
            <a:endParaRPr lang="tr-TR" b="1" dirty="0" smtClean="0"/>
          </a:p>
        </p:txBody>
      </p:sp>
    </p:spTree>
    <p:extLst>
      <p:ext uri="{BB962C8B-B14F-4D97-AF65-F5344CB8AC3E}">
        <p14:creationId xmlns:p14="http://schemas.microsoft.com/office/powerpoint/2010/main" val="994670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2D ve 3D KAVRAMLARI</a:t>
            </a:r>
            <a:endParaRPr lang="tr-TR" dirty="0"/>
          </a:p>
        </p:txBody>
      </p:sp>
      <p:pic>
        <p:nvPicPr>
          <p:cNvPr id="1026" name="Picture 2" descr="Salt and Sanctuary on Steam"/>
          <p:cNvPicPr>
            <a:picLocks noGrp="1" noChangeAspect="1" noChangeArrowheads="1"/>
          </p:cNvPicPr>
          <p:nvPr>
            <p:ph idx="1"/>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491153"/>
            <a:ext cx="5120000" cy="2880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TA 5 Nedir? (2023) - Oyun Tanıtımları - eTail Blo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66948" y="2491153"/>
            <a:ext cx="5115452"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377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pPr algn="just"/>
            <a:r>
              <a:rPr lang="tr-TR" b="1" dirty="0"/>
              <a:t>Piksel (</a:t>
            </a:r>
            <a:r>
              <a:rPr lang="tr-TR" b="1" dirty="0" err="1" smtClean="0"/>
              <a:t>Pixel</a:t>
            </a:r>
            <a:r>
              <a:rPr lang="tr-TR" b="1" dirty="0" smtClean="0"/>
              <a:t>)</a:t>
            </a:r>
            <a:r>
              <a:rPr lang="tr-TR" dirty="0" smtClean="0"/>
              <a:t>: </a:t>
            </a:r>
            <a:r>
              <a:rPr lang="tr-TR" dirty="0"/>
              <a:t>Piksel, bir görüntünün en küçük yapı taşıdır. 2D grafiklerde, pikseller bir araya gelerek resimleri oluşturur.</a:t>
            </a:r>
          </a:p>
          <a:p>
            <a:pPr algn="just"/>
            <a:r>
              <a:rPr lang="tr-TR" b="1" dirty="0" err="1" smtClean="0"/>
              <a:t>Sprite</a:t>
            </a:r>
            <a:r>
              <a:rPr lang="tr-TR" b="1" dirty="0" smtClean="0"/>
              <a:t>: </a:t>
            </a:r>
            <a:r>
              <a:rPr lang="tr-TR" dirty="0" err="1" smtClean="0"/>
              <a:t>Sprite</a:t>
            </a:r>
            <a:r>
              <a:rPr lang="tr-TR" dirty="0"/>
              <a:t>, 2D oyunlarda kullanılan tek bir görüntü veya animasyonlu görüntü dizisidir. Karakterler, nesneler ve arka plan öğeleri genellikle </a:t>
            </a:r>
            <a:r>
              <a:rPr lang="tr-TR" dirty="0" err="1"/>
              <a:t>sprite'lar</a:t>
            </a:r>
            <a:r>
              <a:rPr lang="tr-TR" dirty="0"/>
              <a:t> kullanılarak oluşturulur</a:t>
            </a:r>
            <a:r>
              <a:rPr lang="tr-TR" dirty="0" smtClean="0"/>
              <a:t>.</a:t>
            </a:r>
          </a:p>
          <a:p>
            <a:pPr algn="just"/>
            <a:r>
              <a:rPr lang="tr-TR" b="1" dirty="0" smtClean="0"/>
              <a:t>Model: </a:t>
            </a:r>
            <a:r>
              <a:rPr lang="tr-TR" dirty="0" smtClean="0"/>
              <a:t>Model</a:t>
            </a:r>
            <a:r>
              <a:rPr lang="tr-TR" dirty="0"/>
              <a:t>, 3D oyunlarda kullanılan üç boyutlu bir nesneyi temsil eder. Bu, genellikle bir 3D modelleme yazılımında oluşturulur</a:t>
            </a:r>
            <a:r>
              <a:rPr lang="tr-TR" dirty="0" smtClean="0"/>
              <a:t>.</a:t>
            </a:r>
          </a:p>
          <a:p>
            <a:pPr algn="just"/>
            <a:endParaRPr lang="tr-TR" dirty="0"/>
          </a:p>
          <a:p>
            <a:pPr algn="just"/>
            <a:endParaRPr lang="tr-TR" dirty="0"/>
          </a:p>
          <a:p>
            <a:pPr algn="just"/>
            <a:endParaRPr lang="tr-TR" b="1" dirty="0" smtClean="0"/>
          </a:p>
        </p:txBody>
      </p:sp>
    </p:spTree>
    <p:extLst>
      <p:ext uri="{BB962C8B-B14F-4D97-AF65-F5344CB8AC3E}">
        <p14:creationId xmlns:p14="http://schemas.microsoft.com/office/powerpoint/2010/main" val="325778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pPr algn="just"/>
            <a:endParaRPr lang="tr-TR" dirty="0"/>
          </a:p>
          <a:p>
            <a:pPr algn="just"/>
            <a:endParaRPr lang="tr-TR" b="1" dirty="0" smtClean="0"/>
          </a:p>
        </p:txBody>
      </p:sp>
      <p:pic>
        <p:nvPicPr>
          <p:cNvPr id="3074" name="Picture 2" descr="Piksel/Kiraz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64241" y="2368683"/>
            <a:ext cx="1620551" cy="21600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reate a 3D model | Devpos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121631" y="2368683"/>
            <a:ext cx="2160000" cy="216000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ree Game Assets - Game Art 2D"/>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96060" y="2368683"/>
            <a:ext cx="3414303"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775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pPr algn="just"/>
            <a:r>
              <a:rPr lang="tr-TR" b="1" dirty="0"/>
              <a:t>Çözünürlük (</a:t>
            </a:r>
            <a:r>
              <a:rPr lang="tr-TR" b="1" dirty="0" err="1"/>
              <a:t>Resolution</a:t>
            </a:r>
            <a:r>
              <a:rPr lang="tr-TR" b="1" dirty="0"/>
              <a:t>)</a:t>
            </a:r>
            <a:r>
              <a:rPr lang="tr-TR" dirty="0"/>
              <a:t>, bir görüntünün ne kadar ayrıntılı olduğunu ve ne kadar net görüntülenebileceğini belirleyen bir ölçüdür. Bu terim, hem dijital görüntüler hem de ekranlar için kullanılır ve genellikle piksel sayısı ile ifade edilir</a:t>
            </a:r>
            <a:r>
              <a:rPr lang="tr-TR" dirty="0" smtClean="0"/>
              <a:t>. Örneğin Full HD olarak isimlendirilen çözünürlük standardı 1920x1080’dir. Bu yapı da yatayda 1920 ve dikeyde 1080 piksel bulunur.</a:t>
            </a:r>
            <a:endParaRPr lang="tr-TR" dirty="0"/>
          </a:p>
          <a:p>
            <a:pPr algn="just"/>
            <a:endParaRPr lang="tr-TR" dirty="0"/>
          </a:p>
          <a:p>
            <a:pPr algn="just"/>
            <a:endParaRPr lang="tr-TR" b="1" dirty="0" smtClean="0"/>
          </a:p>
        </p:txBody>
      </p:sp>
    </p:spTree>
    <p:extLst>
      <p:ext uri="{BB962C8B-B14F-4D97-AF65-F5344CB8AC3E}">
        <p14:creationId xmlns:p14="http://schemas.microsoft.com/office/powerpoint/2010/main" val="1722686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pPr algn="just"/>
            <a:r>
              <a:rPr lang="tr-TR" dirty="0" smtClean="0"/>
              <a:t>Çözünürlük Standartları:</a:t>
            </a:r>
          </a:p>
          <a:p>
            <a:pPr algn="just"/>
            <a:r>
              <a:rPr lang="tr-TR" dirty="0" smtClean="0"/>
              <a:t>SD(Standard </a:t>
            </a:r>
            <a:r>
              <a:rPr lang="tr-TR" dirty="0" err="1" smtClean="0"/>
              <a:t>Definiton</a:t>
            </a:r>
            <a:r>
              <a:rPr lang="tr-TR" dirty="0" smtClean="0"/>
              <a:t>) – 480p: 720x480</a:t>
            </a:r>
          </a:p>
          <a:p>
            <a:pPr algn="just"/>
            <a:r>
              <a:rPr lang="tr-TR" dirty="0" smtClean="0"/>
              <a:t>HD(High Definition) - 720p: 1280x720</a:t>
            </a:r>
          </a:p>
          <a:p>
            <a:pPr algn="just"/>
            <a:r>
              <a:rPr lang="tr-TR" dirty="0" smtClean="0"/>
              <a:t>Full HD – 1080p: 1920x1080</a:t>
            </a:r>
          </a:p>
          <a:p>
            <a:pPr algn="just"/>
            <a:r>
              <a:rPr lang="tr-TR" dirty="0" smtClean="0"/>
              <a:t>UHD – 2K - 1440p: 2560 x 1440</a:t>
            </a:r>
          </a:p>
          <a:p>
            <a:pPr algn="just"/>
            <a:r>
              <a:rPr lang="tr-TR" dirty="0" smtClean="0"/>
              <a:t>UHD – 4K – 2160p: 3840x2160</a:t>
            </a:r>
          </a:p>
          <a:p>
            <a:pPr algn="just"/>
            <a:r>
              <a:rPr lang="tr-TR" dirty="0" smtClean="0"/>
              <a:t>UHD </a:t>
            </a:r>
            <a:r>
              <a:rPr lang="tr-TR" dirty="0"/>
              <a:t>– </a:t>
            </a:r>
            <a:r>
              <a:rPr lang="tr-TR" dirty="0" smtClean="0"/>
              <a:t>8K </a:t>
            </a:r>
            <a:r>
              <a:rPr lang="tr-TR" dirty="0"/>
              <a:t>– </a:t>
            </a:r>
            <a:r>
              <a:rPr lang="tr-TR" dirty="0" smtClean="0"/>
              <a:t>4320p</a:t>
            </a:r>
            <a:r>
              <a:rPr lang="tr-TR" dirty="0"/>
              <a:t>: </a:t>
            </a:r>
            <a:r>
              <a:rPr lang="tr-TR" dirty="0" smtClean="0"/>
              <a:t>7680x4320</a:t>
            </a:r>
            <a:endParaRPr lang="tr-TR" dirty="0"/>
          </a:p>
          <a:p>
            <a:pPr algn="just"/>
            <a:endParaRPr lang="tr-TR" dirty="0"/>
          </a:p>
          <a:p>
            <a:pPr algn="just"/>
            <a:endParaRPr lang="tr-TR" dirty="0"/>
          </a:p>
          <a:p>
            <a:pPr algn="just"/>
            <a:endParaRPr lang="tr-TR" b="1" dirty="0" smtClean="0"/>
          </a:p>
        </p:txBody>
      </p:sp>
    </p:spTree>
    <p:extLst>
      <p:ext uri="{BB962C8B-B14F-4D97-AF65-F5344CB8AC3E}">
        <p14:creationId xmlns:p14="http://schemas.microsoft.com/office/powerpoint/2010/main" val="1627109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pPr algn="just"/>
            <a:r>
              <a:rPr lang="tr-TR" b="1" dirty="0" smtClean="0"/>
              <a:t>Doku(</a:t>
            </a:r>
            <a:r>
              <a:rPr lang="tr-TR" b="1" dirty="0" err="1" smtClean="0"/>
              <a:t>Texture</a:t>
            </a:r>
            <a:r>
              <a:rPr lang="tr-TR" b="1" dirty="0" smtClean="0"/>
              <a:t>): </a:t>
            </a:r>
            <a:r>
              <a:rPr lang="tr-TR" dirty="0" smtClean="0"/>
              <a:t>Doku</a:t>
            </a:r>
            <a:r>
              <a:rPr lang="tr-TR" dirty="0"/>
              <a:t>, 3D modellerin yüzeylerine uygulanan 2D görüntülerdir. Bu, modellere renk, desen ve detay ekler.</a:t>
            </a:r>
          </a:p>
          <a:p>
            <a:pPr algn="just"/>
            <a:endParaRPr lang="tr-TR" dirty="0"/>
          </a:p>
          <a:p>
            <a:pPr algn="just"/>
            <a:endParaRPr lang="tr-TR" b="1" dirty="0" smtClean="0"/>
          </a:p>
        </p:txBody>
      </p:sp>
      <p:pic>
        <p:nvPicPr>
          <p:cNvPr id="4098" name="Picture 2" descr="HD bricks textures wallpapers | Peakp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3646731"/>
            <a:ext cx="3460093" cy="2160000"/>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Free Texture | Wood 189"/>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16843" y="3646731"/>
            <a:ext cx="3058407" cy="2160000"/>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Grass Texture Images - Free Download on Freepik"/>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22401" y="3646731"/>
            <a:ext cx="2159999" cy="216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759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pPr algn="just"/>
            <a:r>
              <a:rPr lang="tr-TR" b="1" dirty="0"/>
              <a:t>Işıklandırma (</a:t>
            </a:r>
            <a:r>
              <a:rPr lang="tr-TR" b="1" dirty="0" err="1" smtClean="0"/>
              <a:t>Lighting</a:t>
            </a:r>
            <a:r>
              <a:rPr lang="tr-TR" b="1" dirty="0" smtClean="0"/>
              <a:t>): </a:t>
            </a:r>
            <a:r>
              <a:rPr lang="tr-TR" dirty="0" smtClean="0"/>
              <a:t>Işıklandırma</a:t>
            </a:r>
            <a:r>
              <a:rPr lang="tr-TR" dirty="0"/>
              <a:t>, oyun ortamındaki ışık kaynaklarının ve gölgelerin nasıl işlendiğini belirler. Bu, oyunun atmosferini ve gerçekçiliğini artırır</a:t>
            </a:r>
            <a:r>
              <a:rPr lang="tr-TR" dirty="0" smtClean="0"/>
              <a:t>.</a:t>
            </a:r>
          </a:p>
          <a:p>
            <a:pPr algn="just"/>
            <a:r>
              <a:rPr lang="tr-TR" b="1" dirty="0"/>
              <a:t>Gölgeleme (</a:t>
            </a:r>
            <a:r>
              <a:rPr lang="tr-TR" b="1" dirty="0" err="1" smtClean="0"/>
              <a:t>Shading</a:t>
            </a:r>
            <a:r>
              <a:rPr lang="tr-TR" b="1" dirty="0" smtClean="0"/>
              <a:t>): </a:t>
            </a:r>
            <a:r>
              <a:rPr lang="tr-TR" dirty="0" smtClean="0"/>
              <a:t>Gölgeleme</a:t>
            </a:r>
            <a:r>
              <a:rPr lang="tr-TR" dirty="0"/>
              <a:t>, ışıklandırma sonucunda nesnelerin yüzeylerinde oluşan gölgelerin nasıl işlendiğini belirler. Bu, nesnelerin hacimli görünmesini sağlar.</a:t>
            </a:r>
          </a:p>
          <a:p>
            <a:pPr algn="just"/>
            <a:r>
              <a:rPr lang="tr-TR" b="1" dirty="0"/>
              <a:t>Kamera (</a:t>
            </a:r>
            <a:r>
              <a:rPr lang="tr-TR" b="1" dirty="0" err="1"/>
              <a:t>Camera</a:t>
            </a:r>
            <a:r>
              <a:rPr lang="tr-TR" b="1" dirty="0" smtClean="0"/>
              <a:t>): </a:t>
            </a:r>
            <a:r>
              <a:rPr lang="tr-TR" dirty="0" smtClean="0"/>
              <a:t>Kamera</a:t>
            </a:r>
            <a:r>
              <a:rPr lang="tr-TR" dirty="0"/>
              <a:t>, oyuncunun oyun ortamını nasıl gördüğünü belirler. Bu, görünüm açısı, uzaklık ve perspektif gibi faktörleri içerir.</a:t>
            </a:r>
          </a:p>
          <a:p>
            <a:endParaRPr lang="tr-TR" dirty="0"/>
          </a:p>
          <a:p>
            <a:pPr algn="just"/>
            <a:endParaRPr lang="tr-TR" dirty="0"/>
          </a:p>
          <a:p>
            <a:pPr algn="just"/>
            <a:endParaRPr lang="tr-TR" b="1" dirty="0" smtClean="0"/>
          </a:p>
        </p:txBody>
      </p:sp>
    </p:spTree>
    <p:extLst>
      <p:ext uri="{BB962C8B-B14F-4D97-AF65-F5344CB8AC3E}">
        <p14:creationId xmlns:p14="http://schemas.microsoft.com/office/powerpoint/2010/main" val="3439660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OYUN NEDİR?</a:t>
            </a:r>
            <a:endParaRPr lang="tr-TR" dirty="0"/>
          </a:p>
        </p:txBody>
      </p:sp>
      <p:sp>
        <p:nvSpPr>
          <p:cNvPr id="3" name="İçerik Yer Tutucusu 2"/>
          <p:cNvSpPr>
            <a:spLocks noGrp="1"/>
          </p:cNvSpPr>
          <p:nvPr>
            <p:ph idx="1"/>
          </p:nvPr>
        </p:nvSpPr>
        <p:spPr/>
        <p:txBody>
          <a:bodyPr rtlCol="0"/>
          <a:lstStyle/>
          <a:p>
            <a:pPr algn="just"/>
            <a:r>
              <a:rPr lang="tr-TR" dirty="0"/>
              <a:t>Oyun, belirli kurallar altında oyuncuların hedeflere ulaşmak için etkileşimde bulunduğu bir etkinliktir. Temel unsurlar arasında oyuncu, hedef, kurallar ve kaynaklar (zaman, can, puan vb.) bulunur.</a:t>
            </a:r>
          </a:p>
        </p:txBody>
      </p:sp>
      <p:pic>
        <p:nvPicPr>
          <p:cNvPr id="4" name="Picture 2" descr="Tüm Zamanların En İyi 100 Video Oyunu"/>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040423" y="3694536"/>
            <a:ext cx="5119999" cy="2880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Bilgisayar oyunları dünyasında 'oyunun kuralları' yeniden yazılıyor -  Teknoloji Haberleri"/>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0652" y="3694536"/>
            <a:ext cx="4323486"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54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a:xfrm>
            <a:off x="609600" y="2249424"/>
            <a:ext cx="10972800" cy="3600000"/>
          </a:xfrm>
        </p:spPr>
        <p:txBody>
          <a:bodyPr rtlCol="0">
            <a:normAutofit/>
          </a:bodyPr>
          <a:lstStyle/>
          <a:p>
            <a:endParaRPr lang="tr-TR" dirty="0"/>
          </a:p>
          <a:p>
            <a:pPr algn="just"/>
            <a:endParaRPr lang="tr-TR" dirty="0"/>
          </a:p>
          <a:p>
            <a:pPr algn="just"/>
            <a:endParaRPr lang="tr-TR" b="1" dirty="0" smtClean="0"/>
          </a:p>
        </p:txBody>
      </p:sp>
      <p:pic>
        <p:nvPicPr>
          <p:cNvPr id="5122" name="Picture 2" descr="Working on Lighting for Video Gam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 y="2609424"/>
            <a:ext cx="5468638" cy="28800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ow to Shade a Drawing (Light &amp; Shadow : Part 2 of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02400" y="2609424"/>
            <a:ext cx="4680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2483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pPr algn="just"/>
            <a:r>
              <a:rPr lang="tr-TR" b="1" dirty="0"/>
              <a:t>Animasyon (</a:t>
            </a:r>
            <a:r>
              <a:rPr lang="tr-TR" b="1" dirty="0" err="1"/>
              <a:t>Animation</a:t>
            </a:r>
            <a:r>
              <a:rPr lang="tr-TR" b="1" dirty="0" smtClean="0"/>
              <a:t>): </a:t>
            </a:r>
            <a:r>
              <a:rPr lang="tr-TR" dirty="0" smtClean="0"/>
              <a:t>Animasyon</a:t>
            </a:r>
            <a:r>
              <a:rPr lang="tr-TR" dirty="0"/>
              <a:t>, karakterlerin ve nesnelerin hareketlerini canlandırmak için kullanılır. Bu, 2D ve 3D oyunlarda kullanılabilir</a:t>
            </a:r>
            <a:r>
              <a:rPr lang="tr-TR" dirty="0" smtClean="0"/>
              <a:t>.</a:t>
            </a:r>
          </a:p>
          <a:p>
            <a:pPr algn="just"/>
            <a:r>
              <a:rPr lang="tr-TR" b="1" dirty="0"/>
              <a:t>Partikül Efektleri (</a:t>
            </a:r>
            <a:r>
              <a:rPr lang="tr-TR" b="1" dirty="0" err="1"/>
              <a:t>Particle</a:t>
            </a:r>
            <a:r>
              <a:rPr lang="tr-TR" b="1" dirty="0"/>
              <a:t> </a:t>
            </a:r>
            <a:r>
              <a:rPr lang="tr-TR" b="1" dirty="0" err="1"/>
              <a:t>Effects</a:t>
            </a:r>
            <a:r>
              <a:rPr lang="tr-TR" b="1" dirty="0" smtClean="0"/>
              <a:t>): </a:t>
            </a:r>
            <a:r>
              <a:rPr lang="tr-TR" dirty="0" smtClean="0"/>
              <a:t>Partikül </a:t>
            </a:r>
            <a:r>
              <a:rPr lang="tr-TR" dirty="0"/>
              <a:t>efektleri, ateş, duman, patlama ve diğer efektleri </a:t>
            </a:r>
            <a:r>
              <a:rPr lang="tr-TR" dirty="0" err="1"/>
              <a:t>simüle</a:t>
            </a:r>
            <a:r>
              <a:rPr lang="tr-TR" dirty="0"/>
              <a:t> etmek için kullanılır. Bu, oyunun görsel efektlerini zenginleştirir</a:t>
            </a:r>
            <a:r>
              <a:rPr lang="tr-TR" dirty="0" smtClean="0"/>
              <a:t>.</a:t>
            </a:r>
          </a:p>
          <a:p>
            <a:pPr algn="just"/>
            <a:r>
              <a:rPr lang="tr-TR" b="1" dirty="0"/>
              <a:t>Post-</a:t>
            </a:r>
            <a:r>
              <a:rPr lang="tr-TR" b="1" dirty="0" err="1"/>
              <a:t>Processing</a:t>
            </a:r>
            <a:r>
              <a:rPr lang="tr-TR" b="1" dirty="0"/>
              <a:t> Efektleri (Post-</a:t>
            </a:r>
            <a:r>
              <a:rPr lang="tr-TR" b="1" dirty="0" err="1"/>
              <a:t>Processing</a:t>
            </a:r>
            <a:r>
              <a:rPr lang="tr-TR" b="1" dirty="0"/>
              <a:t> </a:t>
            </a:r>
            <a:r>
              <a:rPr lang="tr-TR" b="1" dirty="0" err="1"/>
              <a:t>Effects</a:t>
            </a:r>
            <a:r>
              <a:rPr lang="tr-TR" b="1" dirty="0" smtClean="0"/>
              <a:t>): </a:t>
            </a:r>
            <a:r>
              <a:rPr lang="tr-TR" dirty="0" smtClean="0"/>
              <a:t>Post-</a:t>
            </a:r>
            <a:r>
              <a:rPr lang="tr-TR" dirty="0" err="1" smtClean="0"/>
              <a:t>processing</a:t>
            </a:r>
            <a:r>
              <a:rPr lang="tr-TR" dirty="0" smtClean="0"/>
              <a:t> </a:t>
            </a:r>
            <a:r>
              <a:rPr lang="tr-TR" dirty="0"/>
              <a:t>efektleri, oyunun son görüntüsüne uygulanan filtreler ve efektlerdir. Bu, renk düzeni, bulanıklık, görüntü kalitesi ve diğer görsel efektleri içerir.</a:t>
            </a:r>
          </a:p>
          <a:p>
            <a:endParaRPr lang="tr-TR" dirty="0"/>
          </a:p>
          <a:p>
            <a:endParaRPr lang="tr-TR" dirty="0"/>
          </a:p>
          <a:p>
            <a:endParaRPr lang="tr-TR" dirty="0"/>
          </a:p>
          <a:p>
            <a:pPr algn="just"/>
            <a:endParaRPr lang="tr-TR" dirty="0"/>
          </a:p>
          <a:p>
            <a:pPr algn="just"/>
            <a:endParaRPr lang="tr-TR" b="1" dirty="0" smtClean="0"/>
          </a:p>
        </p:txBody>
      </p:sp>
    </p:spTree>
    <p:extLst>
      <p:ext uri="{BB962C8B-B14F-4D97-AF65-F5344CB8AC3E}">
        <p14:creationId xmlns:p14="http://schemas.microsoft.com/office/powerpoint/2010/main" val="2770946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endParaRPr lang="tr-TR" dirty="0"/>
          </a:p>
          <a:p>
            <a:endParaRPr lang="tr-TR" dirty="0"/>
          </a:p>
          <a:p>
            <a:endParaRPr lang="tr-TR" dirty="0"/>
          </a:p>
          <a:p>
            <a:pPr algn="just"/>
            <a:endParaRPr lang="tr-TR" dirty="0"/>
          </a:p>
          <a:p>
            <a:pPr algn="just"/>
            <a:endParaRPr lang="tr-TR" b="1" dirty="0" smtClean="0"/>
          </a:p>
        </p:txBody>
      </p:sp>
      <p:pic>
        <p:nvPicPr>
          <p:cNvPr id="9218" name="Picture 2" descr="How to Make an Animated GIF in Photoshop - 42West, Adoram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971980"/>
            <a:ext cx="5112426" cy="288000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descr="Particle GIFs - Get the best gif on GIFER"/>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57845" y="2971980"/>
            <a:ext cx="5124555"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4972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r>
              <a:rPr lang="tr-TR" b="1" dirty="0"/>
              <a:t>UI (User </a:t>
            </a:r>
            <a:r>
              <a:rPr lang="tr-TR" b="1" dirty="0" err="1"/>
              <a:t>Interface</a:t>
            </a:r>
            <a:r>
              <a:rPr lang="tr-TR" b="1" dirty="0" smtClean="0"/>
              <a:t>): </a:t>
            </a:r>
            <a:r>
              <a:rPr lang="tr-TR" dirty="0" smtClean="0"/>
              <a:t>UI</a:t>
            </a:r>
            <a:r>
              <a:rPr lang="tr-TR" dirty="0"/>
              <a:t>, oyuncuların oyunla etkileşimde bulunduğu </a:t>
            </a:r>
            <a:r>
              <a:rPr lang="tr-TR" dirty="0" err="1"/>
              <a:t>arayüzdür</a:t>
            </a:r>
            <a:r>
              <a:rPr lang="tr-TR" dirty="0"/>
              <a:t>. Bu, menüler, durum çubukları, araç çubukları ve diğer etkileşim öğelerini içerir</a:t>
            </a:r>
            <a:r>
              <a:rPr lang="tr-TR" dirty="0" smtClean="0"/>
              <a:t>.</a:t>
            </a:r>
          </a:p>
          <a:p>
            <a:r>
              <a:rPr lang="tr-TR" b="1" dirty="0"/>
              <a:t>FX (Special </a:t>
            </a:r>
            <a:r>
              <a:rPr lang="tr-TR" b="1" dirty="0" err="1"/>
              <a:t>Effects</a:t>
            </a:r>
            <a:r>
              <a:rPr lang="tr-TR" b="1" dirty="0" smtClean="0"/>
              <a:t>)</a:t>
            </a:r>
            <a:r>
              <a:rPr lang="tr-TR" dirty="0" smtClean="0"/>
              <a:t>: </a:t>
            </a:r>
            <a:r>
              <a:rPr lang="tr-TR" dirty="0"/>
              <a:t>FX, oyunlarda kullanılan özel efektlerdir. Bu, ışınlanma, çarpışma efektleri, enerji patlamaları ve diğer görsel efektleri içerir.</a:t>
            </a:r>
          </a:p>
          <a:p>
            <a:endParaRPr lang="tr-TR" dirty="0"/>
          </a:p>
          <a:p>
            <a:endParaRPr lang="tr-TR" dirty="0"/>
          </a:p>
          <a:p>
            <a:endParaRPr lang="tr-TR" dirty="0"/>
          </a:p>
          <a:p>
            <a:endParaRPr lang="tr-TR" dirty="0"/>
          </a:p>
          <a:p>
            <a:pPr algn="just"/>
            <a:endParaRPr lang="tr-TR" dirty="0"/>
          </a:p>
          <a:p>
            <a:pPr algn="just"/>
            <a:endParaRPr lang="tr-TR" b="1" dirty="0" smtClean="0"/>
          </a:p>
        </p:txBody>
      </p:sp>
    </p:spTree>
    <p:extLst>
      <p:ext uri="{BB962C8B-B14F-4D97-AF65-F5344CB8AC3E}">
        <p14:creationId xmlns:p14="http://schemas.microsoft.com/office/powerpoint/2010/main" val="2142343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GRAFİKSEL KAVRAMLAR</a:t>
            </a:r>
            <a:endParaRPr lang="tr-TR" dirty="0"/>
          </a:p>
        </p:txBody>
      </p:sp>
      <p:sp>
        <p:nvSpPr>
          <p:cNvPr id="3" name="İçerik Yer Tutucusu 2"/>
          <p:cNvSpPr>
            <a:spLocks noGrp="1"/>
          </p:cNvSpPr>
          <p:nvPr>
            <p:ph idx="1"/>
          </p:nvPr>
        </p:nvSpPr>
        <p:spPr/>
        <p:txBody>
          <a:bodyPr rtlCol="0">
            <a:normAutofit/>
          </a:bodyPr>
          <a:lstStyle/>
          <a:p>
            <a:endParaRPr lang="tr-TR" dirty="0"/>
          </a:p>
          <a:p>
            <a:endParaRPr lang="tr-TR" dirty="0"/>
          </a:p>
          <a:p>
            <a:endParaRPr lang="tr-TR" dirty="0"/>
          </a:p>
          <a:p>
            <a:endParaRPr lang="tr-TR" dirty="0"/>
          </a:p>
          <a:p>
            <a:pPr algn="just"/>
            <a:endParaRPr lang="tr-TR" dirty="0"/>
          </a:p>
          <a:p>
            <a:pPr algn="just"/>
            <a:endParaRPr lang="tr-TR" b="1" dirty="0" smtClean="0"/>
          </a:p>
        </p:txBody>
      </p:sp>
      <p:pic>
        <p:nvPicPr>
          <p:cNvPr id="10242" name="Picture 2" descr="Importance of Good User Interface Design in Business Succes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2971980"/>
            <a:ext cx="4702039" cy="2880000"/>
          </a:xfrm>
          <a:prstGeom prst="rect">
            <a:avLst/>
          </a:prstGeom>
          <a:noFill/>
          <a:extLst>
            <a:ext uri="{909E8E84-426E-40DD-AFC4-6F175D3DCCD1}">
              <a14:hiddenFill xmlns:a14="http://schemas.microsoft.com/office/drawing/2010/main">
                <a:solidFill>
                  <a:srgbClr val="FFFFFF"/>
                </a:solidFill>
              </a14:hiddenFill>
            </a:ext>
          </a:extLst>
        </p:spPr>
      </p:pic>
      <p:pic>
        <p:nvPicPr>
          <p:cNvPr id="10246" name="Picture 6" descr="SPECIAL EFFECTS VOL.13 - Game Art Partners"/>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7637830" y="2971980"/>
            <a:ext cx="2880000" cy="288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6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OYUN TÜRLERİ NELERDİR?</a:t>
            </a:r>
            <a:endParaRPr lang="tr-TR" dirty="0"/>
          </a:p>
        </p:txBody>
      </p:sp>
      <p:sp>
        <p:nvSpPr>
          <p:cNvPr id="3" name="İçerik Yer Tutucusu 2"/>
          <p:cNvSpPr>
            <a:spLocks noGrp="1"/>
          </p:cNvSpPr>
          <p:nvPr>
            <p:ph idx="1"/>
          </p:nvPr>
        </p:nvSpPr>
        <p:spPr/>
        <p:txBody>
          <a:bodyPr rtlCol="0"/>
          <a:lstStyle/>
          <a:p>
            <a:pPr algn="just"/>
            <a:r>
              <a:rPr lang="tr-TR" b="1" dirty="0"/>
              <a:t>Açık Dünya</a:t>
            </a:r>
            <a:r>
              <a:rPr lang="tr-TR" dirty="0"/>
              <a:t>: Oyuncuların geniş bir haritada serbestçe dolaşabildiği oyunlar (</a:t>
            </a:r>
            <a:r>
              <a:rPr lang="tr-TR" dirty="0" err="1"/>
              <a:t>örn</a:t>
            </a:r>
            <a:r>
              <a:rPr lang="tr-TR" dirty="0"/>
              <a:t>. "</a:t>
            </a:r>
            <a:r>
              <a:rPr lang="tr-TR" dirty="0" err="1"/>
              <a:t>The</a:t>
            </a:r>
            <a:r>
              <a:rPr lang="tr-TR" dirty="0"/>
              <a:t> </a:t>
            </a:r>
            <a:r>
              <a:rPr lang="tr-TR" dirty="0" err="1"/>
              <a:t>Elder</a:t>
            </a:r>
            <a:r>
              <a:rPr lang="tr-TR" dirty="0"/>
              <a:t> </a:t>
            </a:r>
            <a:r>
              <a:rPr lang="tr-TR" dirty="0" err="1"/>
              <a:t>Scrolls</a:t>
            </a:r>
            <a:r>
              <a:rPr lang="tr-TR" dirty="0"/>
              <a:t> V: </a:t>
            </a:r>
            <a:r>
              <a:rPr lang="tr-TR" dirty="0" err="1"/>
              <a:t>Skyrim</a:t>
            </a:r>
            <a:r>
              <a:rPr lang="tr-TR" dirty="0"/>
              <a:t>").</a:t>
            </a:r>
          </a:p>
          <a:p>
            <a:pPr algn="just"/>
            <a:r>
              <a:rPr lang="tr-TR" b="1" dirty="0"/>
              <a:t>FPS (First </a:t>
            </a:r>
            <a:r>
              <a:rPr lang="tr-TR" b="1" dirty="0" err="1"/>
              <a:t>Person</a:t>
            </a:r>
            <a:r>
              <a:rPr lang="tr-TR" b="1" dirty="0"/>
              <a:t> </a:t>
            </a:r>
            <a:r>
              <a:rPr lang="tr-TR" b="1" dirty="0" err="1"/>
              <a:t>Shooter</a:t>
            </a:r>
            <a:r>
              <a:rPr lang="tr-TR" b="1" dirty="0"/>
              <a:t>)</a:t>
            </a:r>
            <a:r>
              <a:rPr lang="tr-TR" dirty="0"/>
              <a:t>: Oyuncuların birinci şahıs görüşüyle silah kullanarak düşmanlarla savaştığı oyunlar (</a:t>
            </a:r>
            <a:r>
              <a:rPr lang="tr-TR" dirty="0" err="1"/>
              <a:t>örn</a:t>
            </a:r>
            <a:r>
              <a:rPr lang="tr-TR" dirty="0"/>
              <a:t>. "Call of </a:t>
            </a:r>
            <a:r>
              <a:rPr lang="tr-TR" dirty="0" err="1"/>
              <a:t>Duty</a:t>
            </a:r>
            <a:r>
              <a:rPr lang="tr-TR" dirty="0"/>
              <a:t>").</a:t>
            </a:r>
          </a:p>
          <a:p>
            <a:pPr algn="just"/>
            <a:r>
              <a:rPr lang="tr-TR" b="1" dirty="0"/>
              <a:t>RPG (Role </a:t>
            </a:r>
            <a:r>
              <a:rPr lang="tr-TR" b="1" dirty="0" err="1"/>
              <a:t>Playing</a:t>
            </a:r>
            <a:r>
              <a:rPr lang="tr-TR" b="1" dirty="0"/>
              <a:t> Game)</a:t>
            </a:r>
            <a:r>
              <a:rPr lang="tr-TR" dirty="0"/>
              <a:t>: Oyuncuların karakterlerini geliştirerek hikaye boyunca ilerlediği oyunlar (</a:t>
            </a:r>
            <a:r>
              <a:rPr lang="tr-TR" dirty="0" err="1"/>
              <a:t>örn</a:t>
            </a:r>
            <a:r>
              <a:rPr lang="tr-TR" dirty="0"/>
              <a:t>. "</a:t>
            </a:r>
            <a:r>
              <a:rPr lang="tr-TR" dirty="0" err="1"/>
              <a:t>The</a:t>
            </a:r>
            <a:r>
              <a:rPr lang="tr-TR" dirty="0"/>
              <a:t> </a:t>
            </a:r>
            <a:r>
              <a:rPr lang="tr-TR" dirty="0" err="1"/>
              <a:t>Witcher</a:t>
            </a:r>
            <a:r>
              <a:rPr lang="tr-TR" dirty="0"/>
              <a:t> 3").</a:t>
            </a:r>
          </a:p>
          <a:p>
            <a:pPr algn="just"/>
            <a:r>
              <a:rPr lang="tr-TR" b="1" dirty="0"/>
              <a:t>Strateji</a:t>
            </a:r>
            <a:r>
              <a:rPr lang="tr-TR" dirty="0"/>
              <a:t>: Oyuncuların kaynak yönetimi, askeri birimler ve strateji geliştirme gibi konularda karar verdiği oyunlar (</a:t>
            </a:r>
            <a:r>
              <a:rPr lang="tr-TR" dirty="0" err="1"/>
              <a:t>örn</a:t>
            </a:r>
            <a:r>
              <a:rPr lang="tr-TR" dirty="0"/>
              <a:t>. "</a:t>
            </a:r>
            <a:r>
              <a:rPr lang="tr-TR" dirty="0" err="1"/>
              <a:t>Civilization</a:t>
            </a:r>
            <a:r>
              <a:rPr lang="tr-TR" dirty="0"/>
              <a:t>").</a:t>
            </a:r>
          </a:p>
        </p:txBody>
      </p:sp>
    </p:spTree>
    <p:extLst>
      <p:ext uri="{BB962C8B-B14F-4D97-AF65-F5344CB8AC3E}">
        <p14:creationId xmlns:p14="http://schemas.microsoft.com/office/powerpoint/2010/main" val="355812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OYUN TÜRLERİ NELERDİR?</a:t>
            </a:r>
            <a:endParaRPr lang="tr-TR" dirty="0"/>
          </a:p>
        </p:txBody>
      </p:sp>
      <p:sp>
        <p:nvSpPr>
          <p:cNvPr id="3" name="İçerik Yer Tutucusu 2"/>
          <p:cNvSpPr>
            <a:spLocks noGrp="1"/>
          </p:cNvSpPr>
          <p:nvPr>
            <p:ph idx="1"/>
          </p:nvPr>
        </p:nvSpPr>
        <p:spPr/>
        <p:txBody>
          <a:bodyPr rtlCol="0"/>
          <a:lstStyle/>
          <a:p>
            <a:pPr algn="just"/>
            <a:r>
              <a:rPr lang="tr-TR" b="1" dirty="0"/>
              <a:t>MMORPG (</a:t>
            </a:r>
            <a:r>
              <a:rPr lang="tr-TR" b="1" dirty="0" err="1"/>
              <a:t>Massively</a:t>
            </a:r>
            <a:r>
              <a:rPr lang="tr-TR" b="1" dirty="0"/>
              <a:t> </a:t>
            </a:r>
            <a:r>
              <a:rPr lang="tr-TR" b="1" dirty="0" err="1"/>
              <a:t>Multiplayer</a:t>
            </a:r>
            <a:r>
              <a:rPr lang="tr-TR" b="1" dirty="0"/>
              <a:t> Online Role-</a:t>
            </a:r>
            <a:r>
              <a:rPr lang="tr-TR" b="1" dirty="0" err="1"/>
              <a:t>Playing</a:t>
            </a:r>
            <a:r>
              <a:rPr lang="tr-TR" b="1" dirty="0"/>
              <a:t> </a:t>
            </a:r>
            <a:r>
              <a:rPr lang="tr-TR" b="1" dirty="0" smtClean="0"/>
              <a:t>Game): </a:t>
            </a:r>
            <a:r>
              <a:rPr lang="tr-TR" dirty="0" smtClean="0"/>
              <a:t>büyük </a:t>
            </a:r>
            <a:r>
              <a:rPr lang="tr-TR" dirty="0"/>
              <a:t>ölçekli çok oyunculu çevrimiçi rol yapma oyunlarını ifade </a:t>
            </a:r>
            <a:r>
              <a:rPr lang="tr-TR" dirty="0" smtClean="0"/>
              <a:t>eder </a:t>
            </a:r>
            <a:r>
              <a:rPr lang="tr-TR" dirty="0"/>
              <a:t>(</a:t>
            </a:r>
            <a:r>
              <a:rPr lang="tr-TR" dirty="0" err="1"/>
              <a:t>örn</a:t>
            </a:r>
            <a:r>
              <a:rPr lang="tr-TR" dirty="0"/>
              <a:t>. </a:t>
            </a:r>
            <a:r>
              <a:rPr lang="tr-TR" dirty="0" smtClean="0"/>
              <a:t>"Knight Online").</a:t>
            </a:r>
          </a:p>
          <a:p>
            <a:pPr algn="just"/>
            <a:r>
              <a:rPr lang="tr-TR" b="1" dirty="0"/>
              <a:t>TPS (Third </a:t>
            </a:r>
            <a:r>
              <a:rPr lang="tr-TR" b="1" dirty="0" err="1"/>
              <a:t>Person</a:t>
            </a:r>
            <a:r>
              <a:rPr lang="tr-TR" b="1" dirty="0"/>
              <a:t> </a:t>
            </a:r>
            <a:r>
              <a:rPr lang="tr-TR" b="1" dirty="0" err="1" smtClean="0"/>
              <a:t>Shooter</a:t>
            </a:r>
            <a:r>
              <a:rPr lang="tr-TR" b="1" dirty="0" smtClean="0"/>
              <a:t>): </a:t>
            </a:r>
            <a:r>
              <a:rPr lang="tr-TR" dirty="0"/>
              <a:t>Ü</a:t>
            </a:r>
            <a:r>
              <a:rPr lang="tr-TR" dirty="0" smtClean="0"/>
              <a:t>çüncü </a:t>
            </a:r>
            <a:r>
              <a:rPr lang="tr-TR" dirty="0"/>
              <a:t>şahıs nişancı oyunlarını ifade eder. Bu tür oyunlarda, oyuncular genellikle bir karakterin arkasından veya yanından görüş açısıyla oyunu </a:t>
            </a:r>
            <a:r>
              <a:rPr lang="tr-TR" dirty="0" smtClean="0"/>
              <a:t>oynarlar</a:t>
            </a:r>
            <a:r>
              <a:rPr lang="tr-TR" dirty="0"/>
              <a:t> (</a:t>
            </a:r>
            <a:r>
              <a:rPr lang="tr-TR" dirty="0" err="1"/>
              <a:t>örn</a:t>
            </a:r>
            <a:r>
              <a:rPr lang="tr-TR" dirty="0"/>
              <a:t>. </a:t>
            </a:r>
            <a:r>
              <a:rPr lang="tr-TR" dirty="0" smtClean="0"/>
              <a:t>"</a:t>
            </a:r>
            <a:r>
              <a:rPr lang="tr-TR" dirty="0" err="1" smtClean="0"/>
              <a:t>Max</a:t>
            </a:r>
            <a:r>
              <a:rPr lang="tr-TR" dirty="0" smtClean="0"/>
              <a:t> </a:t>
            </a:r>
            <a:r>
              <a:rPr lang="tr-TR" dirty="0" err="1" smtClean="0"/>
              <a:t>Payne</a:t>
            </a:r>
            <a:r>
              <a:rPr lang="tr-TR" dirty="0" smtClean="0"/>
              <a:t>").</a:t>
            </a:r>
            <a:endParaRPr lang="tr-TR" dirty="0"/>
          </a:p>
        </p:txBody>
      </p:sp>
    </p:spTree>
    <p:extLst>
      <p:ext uri="{BB962C8B-B14F-4D97-AF65-F5344CB8AC3E}">
        <p14:creationId xmlns:p14="http://schemas.microsoft.com/office/powerpoint/2010/main" val="39692563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OYUN TÜRLERİ NELERDİR?</a:t>
            </a:r>
            <a:endParaRPr lang="tr-TR" dirty="0"/>
          </a:p>
        </p:txBody>
      </p:sp>
      <p:pic>
        <p:nvPicPr>
          <p:cNvPr id="2050" name="Picture 2" descr="The Elder Scrolls V: Skyrim Special Edition | Bugün Satın Al ve İndir -  Epic Games Store"/>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 y="2209800"/>
            <a:ext cx="320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y Call of Duty 2025 Othe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96519" y="2209800"/>
            <a:ext cx="3199999"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The Witcher 3: Wild Hunt - Official Gameplay (35 mi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3437" y="2209800"/>
            <a:ext cx="3198963"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Sid Meier's Civilization VI'da başlangıç için en iyi 7 uygarlık - Epic  Games Store"/>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9600" y="4472355"/>
            <a:ext cx="3182645"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Knight Online NTT Game İstanbul"/>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971000" y="4472355"/>
            <a:ext cx="2250000" cy="18000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Max Payne (Video Game 2001) - IMDb"/>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8383437" y="4417177"/>
            <a:ext cx="3200000" cy="180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0821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OYUN </a:t>
            </a:r>
            <a:r>
              <a:rPr lang="tr-TR" dirty="0" smtClean="0"/>
              <a:t>GELİŞTİRME SÜRECİ</a:t>
            </a:r>
            <a:endParaRPr lang="tr-TR" dirty="0"/>
          </a:p>
        </p:txBody>
      </p:sp>
      <p:sp>
        <p:nvSpPr>
          <p:cNvPr id="3" name="İçerik Yer Tutucusu 2"/>
          <p:cNvSpPr>
            <a:spLocks noGrp="1"/>
          </p:cNvSpPr>
          <p:nvPr>
            <p:ph idx="1"/>
          </p:nvPr>
        </p:nvSpPr>
        <p:spPr/>
        <p:txBody>
          <a:bodyPr rtlCol="0"/>
          <a:lstStyle/>
          <a:p>
            <a:r>
              <a:rPr lang="tr-TR" dirty="0"/>
              <a:t>Oyun geliştirme genellikle aşağıdaki aşamalardan oluşur:</a:t>
            </a:r>
          </a:p>
          <a:p>
            <a:r>
              <a:rPr lang="tr-TR" b="1" dirty="0"/>
              <a:t>Kavram</a:t>
            </a:r>
            <a:r>
              <a:rPr lang="tr-TR" dirty="0"/>
              <a:t>: Oyunun temel fikri ve hedef kitlesi belirlenir.</a:t>
            </a:r>
          </a:p>
          <a:p>
            <a:r>
              <a:rPr lang="tr-TR" b="1" dirty="0"/>
              <a:t>Prototip</a:t>
            </a:r>
            <a:r>
              <a:rPr lang="tr-TR" dirty="0"/>
              <a:t>: Oyunun temel mekanikleri ve kontrolleri test edilir.</a:t>
            </a:r>
          </a:p>
          <a:p>
            <a:r>
              <a:rPr lang="tr-TR" b="1" dirty="0"/>
              <a:t>Geliştirme</a:t>
            </a:r>
            <a:r>
              <a:rPr lang="tr-TR" dirty="0"/>
              <a:t>: Oyunun tüm özellikleri ve içeriği oluşturulur.</a:t>
            </a:r>
          </a:p>
          <a:p>
            <a:r>
              <a:rPr lang="tr-TR" b="1" dirty="0"/>
              <a:t>Test</a:t>
            </a:r>
            <a:r>
              <a:rPr lang="tr-TR" dirty="0"/>
              <a:t>: Oyun hatalarının ve sorunlarının tespit edilip düzeltilmesi.</a:t>
            </a:r>
          </a:p>
          <a:p>
            <a:r>
              <a:rPr lang="tr-TR" b="1" dirty="0"/>
              <a:t>Pazarlama</a:t>
            </a:r>
            <a:r>
              <a:rPr lang="tr-TR" dirty="0"/>
              <a:t>: Oyunun pazarlanması ve yayınlanması.</a:t>
            </a:r>
          </a:p>
        </p:txBody>
      </p:sp>
    </p:spTree>
    <p:extLst>
      <p:ext uri="{BB962C8B-B14F-4D97-AF65-F5344CB8AC3E}">
        <p14:creationId xmlns:p14="http://schemas.microsoft.com/office/powerpoint/2010/main" val="2964670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GELİŞTİRME ORTAMLARI</a:t>
            </a:r>
            <a:endParaRPr lang="tr-TR" dirty="0"/>
          </a:p>
        </p:txBody>
      </p:sp>
      <p:sp>
        <p:nvSpPr>
          <p:cNvPr id="3" name="İçerik Yer Tutucusu 2"/>
          <p:cNvSpPr>
            <a:spLocks noGrp="1"/>
          </p:cNvSpPr>
          <p:nvPr>
            <p:ph idx="1"/>
          </p:nvPr>
        </p:nvSpPr>
        <p:spPr/>
        <p:txBody>
          <a:bodyPr rtlCol="0"/>
          <a:lstStyle/>
          <a:p>
            <a:pPr algn="just"/>
            <a:r>
              <a:rPr lang="tr-TR" dirty="0"/>
              <a:t>Oyun </a:t>
            </a:r>
            <a:r>
              <a:rPr lang="tr-TR" dirty="0" smtClean="0"/>
              <a:t>geliştirmek </a:t>
            </a:r>
            <a:r>
              <a:rPr lang="tr-TR" dirty="0"/>
              <a:t>için </a:t>
            </a:r>
            <a:r>
              <a:rPr lang="tr-TR" dirty="0" smtClean="0"/>
              <a:t>genel olarak bir oyun motoru kullanılır. Bu motor grafiksel, fiziksel, </a:t>
            </a:r>
            <a:r>
              <a:rPr lang="tr-TR" dirty="0" err="1" smtClean="0"/>
              <a:t>mekaniksel</a:t>
            </a:r>
            <a:r>
              <a:rPr lang="tr-TR" dirty="0" smtClean="0"/>
              <a:t> vb. anlamda büyük kolaylık sağlar. Popüler oyun motorları:</a:t>
            </a:r>
            <a:endParaRPr lang="tr-TR" dirty="0"/>
          </a:p>
          <a:p>
            <a:pPr algn="just"/>
            <a:r>
              <a:rPr lang="tr-TR" b="1" dirty="0" err="1"/>
              <a:t>Unity</a:t>
            </a:r>
            <a:r>
              <a:rPr lang="tr-TR" dirty="0"/>
              <a:t>: C# diliyle kodlanan, çok yönlü ve kullanıcı dostu bir oyun motoru.</a:t>
            </a:r>
          </a:p>
          <a:p>
            <a:pPr algn="just"/>
            <a:r>
              <a:rPr lang="tr-TR" b="1" dirty="0" err="1"/>
              <a:t>Unreal</a:t>
            </a:r>
            <a:r>
              <a:rPr lang="tr-TR" b="1" dirty="0"/>
              <a:t> Engine</a:t>
            </a:r>
            <a:r>
              <a:rPr lang="tr-TR" dirty="0"/>
              <a:t>: C++ ve </a:t>
            </a:r>
            <a:r>
              <a:rPr lang="tr-TR" dirty="0" err="1"/>
              <a:t>Blueprint</a:t>
            </a:r>
            <a:r>
              <a:rPr lang="tr-TR" dirty="0"/>
              <a:t> ile kodlanabilen, güçlü bir oyun motoru.</a:t>
            </a:r>
          </a:p>
          <a:p>
            <a:pPr algn="just"/>
            <a:r>
              <a:rPr lang="tr-TR" b="1" dirty="0" err="1"/>
              <a:t>Godot</a:t>
            </a:r>
            <a:r>
              <a:rPr lang="tr-TR" dirty="0"/>
              <a:t>: Açık kaynaklı, </a:t>
            </a:r>
            <a:r>
              <a:rPr lang="tr-TR" dirty="0" err="1"/>
              <a:t>GDScript</a:t>
            </a:r>
            <a:r>
              <a:rPr lang="tr-TR" dirty="0"/>
              <a:t> veya C# ile kodlanabilen bir oyun motoru.</a:t>
            </a:r>
          </a:p>
        </p:txBody>
      </p:sp>
    </p:spTree>
    <p:extLst>
      <p:ext uri="{BB962C8B-B14F-4D97-AF65-F5344CB8AC3E}">
        <p14:creationId xmlns:p14="http://schemas.microsoft.com/office/powerpoint/2010/main" val="9143033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IDE’LER VE EDİTÖRLER</a:t>
            </a:r>
            <a:endParaRPr lang="tr-TR" dirty="0"/>
          </a:p>
        </p:txBody>
      </p:sp>
      <p:sp>
        <p:nvSpPr>
          <p:cNvPr id="3" name="İçerik Yer Tutucusu 2"/>
          <p:cNvSpPr>
            <a:spLocks noGrp="1"/>
          </p:cNvSpPr>
          <p:nvPr>
            <p:ph idx="1"/>
          </p:nvPr>
        </p:nvSpPr>
        <p:spPr/>
        <p:txBody>
          <a:bodyPr rtlCol="0"/>
          <a:lstStyle/>
          <a:p>
            <a:r>
              <a:rPr lang="tr-TR" dirty="0"/>
              <a:t>Kod yazmak ve proje yönetmek için kullanılan araçlar:</a:t>
            </a:r>
          </a:p>
          <a:p>
            <a:r>
              <a:rPr lang="tr-TR" b="1" dirty="0"/>
              <a:t>Visual </a:t>
            </a:r>
            <a:r>
              <a:rPr lang="tr-TR" b="1" dirty="0" err="1"/>
              <a:t>Studio</a:t>
            </a:r>
            <a:r>
              <a:rPr lang="tr-TR" dirty="0"/>
              <a:t>: C# ve C++ geliştirme için popüler bir IDE.</a:t>
            </a:r>
          </a:p>
          <a:p>
            <a:r>
              <a:rPr lang="tr-TR" b="1" dirty="0"/>
              <a:t>VS </a:t>
            </a:r>
            <a:r>
              <a:rPr lang="tr-TR" b="1" dirty="0" err="1"/>
              <a:t>Code</a:t>
            </a:r>
            <a:r>
              <a:rPr lang="tr-TR" dirty="0"/>
              <a:t>: Hafif ve esnek bir metin editörü, eklentilerle birlikte çok yönlüdür</a:t>
            </a:r>
            <a:r>
              <a:rPr lang="tr-TR" dirty="0" smtClean="0"/>
              <a:t>.</a:t>
            </a:r>
          </a:p>
          <a:p>
            <a:r>
              <a:rPr lang="tr-TR" b="1" dirty="0" err="1" smtClean="0"/>
              <a:t>Rider</a:t>
            </a:r>
            <a:r>
              <a:rPr lang="tr-TR" b="1" dirty="0" smtClean="0"/>
              <a:t>, Mono vb.</a:t>
            </a:r>
          </a:p>
        </p:txBody>
      </p:sp>
    </p:spTree>
    <p:extLst>
      <p:ext uri="{BB962C8B-B14F-4D97-AF65-F5344CB8AC3E}">
        <p14:creationId xmlns:p14="http://schemas.microsoft.com/office/powerpoint/2010/main" val="20920800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TR" dirty="0" smtClean="0"/>
              <a:t>TEMEL OYUN BİLEŞENLERİ</a:t>
            </a:r>
            <a:endParaRPr lang="tr-TR" dirty="0"/>
          </a:p>
        </p:txBody>
      </p:sp>
      <p:sp>
        <p:nvSpPr>
          <p:cNvPr id="3" name="İçerik Yer Tutucusu 2"/>
          <p:cNvSpPr>
            <a:spLocks noGrp="1"/>
          </p:cNvSpPr>
          <p:nvPr>
            <p:ph idx="1"/>
          </p:nvPr>
        </p:nvSpPr>
        <p:spPr/>
        <p:txBody>
          <a:bodyPr rtlCol="0"/>
          <a:lstStyle/>
          <a:p>
            <a:r>
              <a:rPr lang="tr-TR" dirty="0" smtClean="0"/>
              <a:t>Bir oyun genel olarak görsel, yazılım ve ses olarak 3 bölümden oluşur. Bunların her birisi oldukça önemlidir ve es geçilmemelidir.</a:t>
            </a:r>
            <a:endParaRPr lang="tr-TR" b="1" dirty="0" smtClean="0"/>
          </a:p>
        </p:txBody>
      </p:sp>
    </p:spTree>
    <p:extLst>
      <p:ext uri="{BB962C8B-B14F-4D97-AF65-F5344CB8AC3E}">
        <p14:creationId xmlns:p14="http://schemas.microsoft.com/office/powerpoint/2010/main" val="3384347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ğitim sunusu">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extLst>
    <a:ext uri="{05A4C25C-085E-4340-85A3-A5531E510DB2}">
      <thm15:themeFamily xmlns:thm15="http://schemas.microsoft.com/office/thememl/2012/main" name="Office_16225310_TF03460604" id="{F6EFC989-8B6A-426D-8CC8-42909735A4A0}" vid="{6F0D95CE-7106-4C3E-8D98-EE1220DA24E4}"/>
    </a:ext>
  </a:extLst>
</a:theme>
</file>

<file path=ppt/theme/theme2.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is Teması">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Eğitim sunusu</Template>
  <TotalTime>1330</TotalTime>
  <Words>2078</Words>
  <Application>Microsoft Office PowerPoint</Application>
  <PresentationFormat>Geniş ekran</PresentationFormat>
  <Paragraphs>161</Paragraphs>
  <Slides>24</Slides>
  <Notes>24</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24</vt:i4>
      </vt:variant>
    </vt:vector>
  </HeadingPairs>
  <TitlesOfParts>
    <vt:vector size="29" baseType="lpstr">
      <vt:lpstr>Arial</vt:lpstr>
      <vt:lpstr>Calibri</vt:lpstr>
      <vt:lpstr>Georgia</vt:lpstr>
      <vt:lpstr>Wingdings 2</vt:lpstr>
      <vt:lpstr>Eğitim sunusu</vt:lpstr>
      <vt:lpstr>Oyun Programlama</vt:lpstr>
      <vt:lpstr>OYUN NEDİR?</vt:lpstr>
      <vt:lpstr>OYUN TÜRLERİ NELERDİR?</vt:lpstr>
      <vt:lpstr>OYUN TÜRLERİ NELERDİR?</vt:lpstr>
      <vt:lpstr>OYUN TÜRLERİ NELERDİR?</vt:lpstr>
      <vt:lpstr>OYUN GELİŞTİRME SÜRECİ</vt:lpstr>
      <vt:lpstr>GELİŞTİRME ORTAMLARI</vt:lpstr>
      <vt:lpstr>IDE’LER VE EDİTÖRLER</vt:lpstr>
      <vt:lpstr>TEMEL OYUN BİLEŞENLERİ</vt:lpstr>
      <vt:lpstr>BÜTÇELERİNE GÖRE OYUNLAR</vt:lpstr>
      <vt:lpstr>BÜTÇELERİNE GÖRE OYUNLAR</vt:lpstr>
      <vt:lpstr>2D ve 3D KAVRAMLARI</vt:lpstr>
      <vt:lpstr>2D ve 3D KAVRAMLARI</vt:lpstr>
      <vt:lpstr>TEMEL GRAFİKSEL KAVRAMLAR</vt:lpstr>
      <vt:lpstr>TEMEL GRAFİKSEL KAVRAMLAR</vt:lpstr>
      <vt:lpstr>TEMEL GRAFİKSEL KAVRAMLAR</vt:lpstr>
      <vt:lpstr>TEMEL GRAFİKSEL KAVRAMLAR</vt:lpstr>
      <vt:lpstr>TEMEL GRAFİKSEL KAVRAMLAR</vt:lpstr>
      <vt:lpstr>TEMEL GRAFİKSEL KAVRAMLAR</vt:lpstr>
      <vt:lpstr>TEMEL GRAFİKSEL KAVRAMLAR</vt:lpstr>
      <vt:lpstr>TEMEL GRAFİKSEL KAVRAMLAR</vt:lpstr>
      <vt:lpstr>TEMEL GRAFİKSEL KAVRAMLAR</vt:lpstr>
      <vt:lpstr>TEMEL GRAFİKSEL KAVRAMLAR</vt:lpstr>
      <vt:lpstr>TEMEL GRAFİKSEL KAVRAMLAR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Ağ ve Bilişim Güvenliği</dc:title>
  <dc:creator>ZaferS</dc:creator>
  <cp:lastModifiedBy>Zafer</cp:lastModifiedBy>
  <cp:revision>208</cp:revision>
  <dcterms:created xsi:type="dcterms:W3CDTF">2023-12-09T09:03:26Z</dcterms:created>
  <dcterms:modified xsi:type="dcterms:W3CDTF">2024-09-29T17:26:19Z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