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5"/>
  </p:notesMasterIdLst>
  <p:handoutMasterIdLst>
    <p:handoutMasterId r:id="rId6"/>
  </p:handoutMasterIdLst>
  <p:sldIdLst>
    <p:sldId id="257" r:id="rId2"/>
    <p:sldId id="258" r:id="rId3"/>
    <p:sldId id="259" r:id="rId4"/>
  </p:sldIdLst>
  <p:sldSz cx="12192000" cy="6858000"/>
  <p:notesSz cx="6858000" cy="9144000"/>
  <p:defaultTextStyle>
    <a:defPPr rtl="0"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Açık Stil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Açık Stil 1 - Vurgu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Açık Stil 1 - Vurgu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Açık Stil 1 - Vurgu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89911" autoAdjust="0"/>
  </p:normalViewPr>
  <p:slideViewPr>
    <p:cSldViewPr snapToGrid="0">
      <p:cViewPr varScale="1">
        <p:scale>
          <a:sx n="87" d="100"/>
          <a:sy n="87" d="100"/>
        </p:scale>
        <p:origin x="480" y="58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93" d="100"/>
          <a:sy n="93" d="100"/>
        </p:scale>
        <p:origin x="287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 dirty="0"/>
          </a:p>
        </p:txBody>
      </p:sp>
      <p:sp>
        <p:nvSpPr>
          <p:cNvPr id="3" name="Tarih Yer Tutucusu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1FC8FC1-A1A8-42CB-96AC-83684F0DF578}" type="datetime1">
              <a:rPr lang="tr-TR" smtClean="0"/>
              <a:t>6.11.2024</a:t>
            </a:fld>
            <a:endParaRPr lang="tr-TR" dirty="0"/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4E50CC-F33A-4EF4-9F12-93EC4A21A0CF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 noProof="0" dirty="0"/>
          </a:p>
        </p:txBody>
      </p:sp>
      <p:sp>
        <p:nvSpPr>
          <p:cNvPr id="3" name="Tarih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E0653A-FB33-4975-A611-5D53C5C337D6}" type="datetime1">
              <a:rPr lang="tr-TR" smtClean="0"/>
              <a:pPr/>
              <a:t>6.11.2024</a:t>
            </a:fld>
            <a:endParaRPr lang="tr-TR" dirty="0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tr-TR" noProof="0" dirty="0"/>
          </a:p>
        </p:txBody>
      </p:sp>
      <p:sp>
        <p:nvSpPr>
          <p:cNvPr id="5" name="Notlar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tr-TR" noProof="0" dirty="0"/>
              <a:t>Asıl metin stillerini düzenlemek için tıklayın</a:t>
            </a:r>
          </a:p>
          <a:p>
            <a:pPr lvl="1" rtl="0"/>
            <a:r>
              <a:rPr lang="tr-TR" noProof="0" dirty="0"/>
              <a:t>İkinci düzey</a:t>
            </a:r>
          </a:p>
          <a:p>
            <a:pPr lvl="2" rtl="0"/>
            <a:r>
              <a:rPr lang="tr-TR" noProof="0" dirty="0"/>
              <a:t>Üçüncü düzey</a:t>
            </a:r>
          </a:p>
          <a:p>
            <a:pPr lvl="3" rtl="0"/>
            <a:r>
              <a:rPr lang="tr-TR" noProof="0" dirty="0"/>
              <a:t>Dördüncü düzey</a:t>
            </a:r>
          </a:p>
          <a:p>
            <a:pPr lvl="4" rtl="0"/>
            <a:r>
              <a:rPr lang="tr-TR" noProof="0" dirty="0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 noProof="0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2674CE4-FBD8-4481-AEFB-CA53E599A745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2674CE4-FBD8-4481-AEFB-CA53E599A745}" type="slidenum">
              <a:rPr lang="tr-TR" smtClean="0"/>
              <a:t>1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ikdörtgen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tr-TR" sz="1800" noProof="0" dirty="0"/>
          </a:p>
        </p:txBody>
      </p:sp>
      <p:sp>
        <p:nvSpPr>
          <p:cNvPr id="23" name="Dikdörtgen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tr-TR" sz="1800" noProof="0" dirty="0"/>
          </a:p>
        </p:txBody>
      </p:sp>
      <p:sp>
        <p:nvSpPr>
          <p:cNvPr id="24" name="Dikdörtgen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tr-TR" sz="1800" noProof="0" dirty="0"/>
          </a:p>
        </p:txBody>
      </p:sp>
      <p:sp>
        <p:nvSpPr>
          <p:cNvPr id="25" name="Dikdörtgen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tr-TR" sz="1800" noProof="0" dirty="0"/>
          </a:p>
        </p:txBody>
      </p:sp>
      <p:sp>
        <p:nvSpPr>
          <p:cNvPr id="26" name="Dikdörtgen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tr-TR" sz="1800" noProof="0" dirty="0"/>
          </a:p>
        </p:txBody>
      </p:sp>
      <p:sp>
        <p:nvSpPr>
          <p:cNvPr id="27" name="Dikdörtgen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tr-TR" sz="1800" noProof="0" dirty="0"/>
          </a:p>
        </p:txBody>
      </p:sp>
      <p:sp useBgFill="1">
        <p:nvSpPr>
          <p:cNvPr id="30" name="Yuvarlatılmış Dikdörtgen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tr-TR" sz="1800" noProof="0" dirty="0"/>
          </a:p>
        </p:txBody>
      </p:sp>
      <p:sp useBgFill="1">
        <p:nvSpPr>
          <p:cNvPr id="31" name="Yuvarlatılmış Dikdörtgen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tr-TR" sz="1800" noProof="0" dirty="0"/>
          </a:p>
        </p:txBody>
      </p:sp>
      <p:sp>
        <p:nvSpPr>
          <p:cNvPr id="7" name="Dikdörtgen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tr-TR" sz="1800" noProof="0" dirty="0"/>
          </a:p>
        </p:txBody>
      </p:sp>
      <p:sp>
        <p:nvSpPr>
          <p:cNvPr id="10" name="Dikdörtgen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tr-TR" sz="1800" noProof="0" dirty="0"/>
          </a:p>
        </p:txBody>
      </p:sp>
      <p:sp>
        <p:nvSpPr>
          <p:cNvPr id="11" name="Dikdörtgen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tr-TR" sz="1800" noProof="0" dirty="0"/>
          </a:p>
        </p:txBody>
      </p:sp>
      <p:sp>
        <p:nvSpPr>
          <p:cNvPr id="8" name="Başlık 7"/>
          <p:cNvSpPr>
            <a:spLocks noGrp="1"/>
          </p:cNvSpPr>
          <p:nvPr>
            <p:ph type="ctrTitle"/>
          </p:nvPr>
        </p:nvSpPr>
        <p:spPr>
          <a:xfrm>
            <a:off x="609600" y="2389009"/>
            <a:ext cx="11277600" cy="1470025"/>
          </a:xfrm>
        </p:spPr>
        <p:txBody>
          <a:bodyPr rtlCol="0"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 smtClean="0"/>
              <a:t>Asıl başlık stili için tıklatın</a:t>
            </a:r>
            <a:endParaRPr lang="tr-TR" noProof="0" dirty="0"/>
          </a:p>
        </p:txBody>
      </p:sp>
      <p:sp>
        <p:nvSpPr>
          <p:cNvPr id="9" name="Alt Başlık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 rtlCol="0"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rtl="0"/>
            <a:r>
              <a:rPr lang="tr-TR" noProof="0" smtClean="0"/>
              <a:t>Asıl alt başlık stilini düzenlemek için tıklayın</a:t>
            </a:r>
            <a:endParaRPr lang="tr-TR" noProof="0" dirty="0"/>
          </a:p>
        </p:txBody>
      </p:sp>
      <p:sp>
        <p:nvSpPr>
          <p:cNvPr id="17" name="Alt Bilgi Yer Tutucusu 16"/>
          <p:cNvSpPr>
            <a:spLocks noGrp="1"/>
          </p:cNvSpPr>
          <p:nvPr>
            <p:ph type="ftr" sz="quarter" idx="11"/>
          </p:nvPr>
        </p:nvSpPr>
        <p:spPr>
          <a:xfrm>
            <a:off x="7265116" y="4205288"/>
            <a:ext cx="1727200" cy="457200"/>
          </a:xfrm>
        </p:spPr>
        <p:txBody>
          <a:bodyPr rtlCol="0"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r>
              <a:rPr lang="tr-TR" noProof="0" dirty="0"/>
              <a:t>Alt bilgi ekleme</a:t>
            </a:r>
          </a:p>
        </p:txBody>
      </p:sp>
      <p:sp>
        <p:nvSpPr>
          <p:cNvPr id="28" name="Tarih Yer Tutucusu 27"/>
          <p:cNvSpPr>
            <a:spLocks noGrp="1"/>
          </p:cNvSpPr>
          <p:nvPr>
            <p:ph type="dt" sz="half" idx="10"/>
          </p:nvPr>
        </p:nvSpPr>
        <p:spPr>
          <a:xfrm>
            <a:off x="9043832" y="4206240"/>
            <a:ext cx="1280160" cy="457200"/>
          </a:xfrm>
        </p:spPr>
        <p:txBody>
          <a:bodyPr rtlCol="0"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E8609038-EC1C-40A6-91EB-4A3D73CE9547}" type="datetime1">
              <a:rPr lang="tr-TR" smtClean="0"/>
              <a:pPr/>
              <a:t>6.11.2024</a:t>
            </a:fld>
            <a:endParaRPr lang="tr-TR" dirty="0"/>
          </a:p>
        </p:txBody>
      </p:sp>
      <p:sp>
        <p:nvSpPr>
          <p:cNvPr id="29" name="Slayt Numarası Yer Tutucusu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 rtlCol="0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 rtl="0"/>
            <a:fld id="{401CF334-2D5C-4859-84A6-CA7E6E43FAEB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noProof="0" smtClean="0"/>
              <a:t>Asıl başlık stili için tıklatın</a:t>
            </a:r>
            <a:endParaRPr lang="tr-TR" noProof="0" dirty="0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/>
            </a:lvl1pPr>
            <a:lvl5pPr>
              <a:defRPr/>
            </a:lvl5pPr>
          </a:lstStyle>
          <a:p>
            <a:pPr lvl="0" rtl="0" eaLnBrk="1" latinLnBrk="0" hangingPunct="1"/>
            <a:r>
              <a:rPr lang="tr-TR" noProof="0" smtClean="0"/>
              <a:t>Asıl metin stillerini düzenle</a:t>
            </a:r>
          </a:p>
          <a:p>
            <a:pPr lvl="1" rtl="0" eaLnBrk="1" latinLnBrk="0" hangingPunct="1"/>
            <a:r>
              <a:rPr lang="tr-TR" noProof="0" smtClean="0"/>
              <a:t>İkinci düzey</a:t>
            </a:r>
          </a:p>
          <a:p>
            <a:pPr lvl="2" rtl="0" eaLnBrk="1" latinLnBrk="0" hangingPunct="1"/>
            <a:r>
              <a:rPr lang="tr-TR" noProof="0" smtClean="0"/>
              <a:t>Üçüncü düzey</a:t>
            </a:r>
          </a:p>
          <a:p>
            <a:pPr lvl="3" rtl="0" eaLnBrk="1" latinLnBrk="0" hangingPunct="1"/>
            <a:r>
              <a:rPr lang="tr-TR" noProof="0" smtClean="0"/>
              <a:t>Dördüncü düzey</a:t>
            </a:r>
          </a:p>
          <a:p>
            <a:pPr lvl="4" rtl="0" eaLnBrk="1" latinLnBrk="0" hangingPunct="1"/>
            <a:r>
              <a:rPr lang="tr-TR" noProof="0" smtClean="0"/>
              <a:t>Beşinci düzey</a:t>
            </a:r>
            <a:endParaRPr kumimoji="0" lang="tr-TR" noProof="0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 dirty="0"/>
              <a:t>Alt bilgi ekleme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43DEEBB-C631-4BE4-9EB9-151005B5892D}" type="datetime1">
              <a:rPr lang="tr-TR" smtClean="0"/>
              <a:pPr/>
              <a:t>6.11.2024</a:t>
            </a:fld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1143000"/>
            <a:ext cx="2540000" cy="5448300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tr-TR" noProof="0" dirty="0"/>
              <a:t>Asıl başlık stilini düzenle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1143000"/>
            <a:ext cx="8331200" cy="5448300"/>
          </a:xfrm>
        </p:spPr>
        <p:txBody>
          <a:bodyPr vert="eaVert" rtlCol="0"/>
          <a:lstStyle>
            <a:lvl5pPr>
              <a:defRPr/>
            </a:lvl5pPr>
          </a:lstStyle>
          <a:p>
            <a:pPr lvl="0" rtl="0" eaLnBrk="1" latinLnBrk="0" hangingPunct="1"/>
            <a:r>
              <a:rPr lang="tr-TR" noProof="0" dirty="0"/>
              <a:t>Asıl metin stillerini düzenlemek için tıklayın</a:t>
            </a:r>
          </a:p>
          <a:p>
            <a:pPr lvl="1" rtl="0" eaLnBrk="1" latinLnBrk="0" hangingPunct="1"/>
            <a:r>
              <a:rPr lang="tr-TR" noProof="0" dirty="0"/>
              <a:t>İkinci düzey</a:t>
            </a:r>
          </a:p>
          <a:p>
            <a:pPr lvl="2" rtl="0" eaLnBrk="1" latinLnBrk="0" hangingPunct="1"/>
            <a:r>
              <a:rPr lang="tr-TR" noProof="0" dirty="0"/>
              <a:t>Üçüncü düzey</a:t>
            </a:r>
          </a:p>
          <a:p>
            <a:pPr lvl="3" rtl="0" eaLnBrk="1" latinLnBrk="0" hangingPunct="1"/>
            <a:r>
              <a:rPr lang="tr-TR" noProof="0" dirty="0"/>
              <a:t>Dördüncü düzey</a:t>
            </a:r>
          </a:p>
          <a:p>
            <a:pPr lvl="4" rtl="0" eaLnBrk="1" latinLnBrk="0" hangingPunct="1"/>
            <a:r>
              <a:rPr lang="tr-TR" noProof="0" dirty="0"/>
              <a:t>Beşinci düzey</a:t>
            </a:r>
            <a:endParaRPr kumimoji="0" lang="tr-TR" noProof="0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 dirty="0"/>
              <a:t>Alt bilgi ekleme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76B82DB-6D5C-486A-98D3-E008B7673553}" type="datetime1">
              <a:rPr lang="tr-TR" smtClean="0"/>
              <a:pPr/>
              <a:t>6.11.2024</a:t>
            </a:fld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noProof="0" smtClean="0"/>
              <a:t>Asıl başlık stili için tıklatın</a:t>
            </a:r>
            <a:endParaRPr lang="tr-TR" noProof="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/>
            </a:lvl1pPr>
            <a:lvl5pPr>
              <a:defRPr/>
            </a:lvl5pPr>
            <a:lvl6pPr>
              <a:defRPr/>
            </a:lvl6pPr>
          </a:lstStyle>
          <a:p>
            <a:pPr lvl="0" rtl="0" eaLnBrk="1" latinLnBrk="0" hangingPunct="1"/>
            <a:r>
              <a:rPr lang="tr-TR" noProof="0" smtClean="0"/>
              <a:t>Asıl metin stillerini düzenle</a:t>
            </a:r>
          </a:p>
          <a:p>
            <a:pPr lvl="1" rtl="0" eaLnBrk="1" latinLnBrk="0" hangingPunct="1"/>
            <a:r>
              <a:rPr lang="tr-TR" noProof="0" smtClean="0"/>
              <a:t>İkinci düzey</a:t>
            </a:r>
          </a:p>
          <a:p>
            <a:pPr lvl="2" rtl="0" eaLnBrk="1" latinLnBrk="0" hangingPunct="1"/>
            <a:r>
              <a:rPr lang="tr-TR" noProof="0" smtClean="0"/>
              <a:t>Üçüncü düzey</a:t>
            </a:r>
          </a:p>
          <a:p>
            <a:pPr lvl="3" rtl="0" eaLnBrk="1" latinLnBrk="0" hangingPunct="1"/>
            <a:r>
              <a:rPr lang="tr-TR" noProof="0" smtClean="0"/>
              <a:t>Dördüncü düzey</a:t>
            </a:r>
          </a:p>
          <a:p>
            <a:pPr lvl="4" rtl="0" eaLnBrk="1" latinLnBrk="0" hangingPunct="1"/>
            <a:r>
              <a:rPr lang="tr-TR" noProof="0" smtClean="0"/>
              <a:t>Beşinci düzey</a:t>
            </a:r>
            <a:endParaRPr kumimoji="0" lang="tr-TR" noProof="0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 dirty="0"/>
              <a:t>Alt bilgi ekleme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6610F96-FFD0-4BC1-86F0-D957A2A4B8C7}" type="datetime1">
              <a:rPr lang="tr-TR" smtClean="0"/>
              <a:pPr/>
              <a:t>6.11.2024</a:t>
            </a:fld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963084" y="1968322"/>
            <a:ext cx="10363200" cy="1362075"/>
          </a:xfrm>
        </p:spPr>
        <p:txBody>
          <a:bodyPr rtlCol="0"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pPr rtl="0"/>
            <a:r>
              <a:rPr lang="tr-TR" noProof="0" smtClean="0"/>
              <a:t>Asıl başlık stili için tıklatın</a:t>
            </a:r>
            <a:endParaRPr kumimoji="0" lang="tr-TR" noProof="0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rtlCol="0"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rtl="0" eaLnBrk="1" latinLnBrk="0" hangingPunct="1"/>
            <a:r>
              <a:rPr lang="tr-TR" noProof="0" smtClean="0"/>
              <a:t>Asıl metin stillerini düzenle</a:t>
            </a:r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 dirty="0"/>
              <a:t>Alt bilgi ekleme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F56EF26-BBDF-4885-BB66-53FDFCADA69E}" type="datetime1">
              <a:rPr lang="tr-TR" smtClean="0"/>
              <a:pPr/>
              <a:t>6.11.2024</a:t>
            </a:fld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noProof="0" smtClean="0"/>
              <a:t>Asıl başlık stili için tıklatın</a:t>
            </a:r>
            <a:endParaRPr lang="tr-TR" noProof="0" dirty="0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 rtlCol="0"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tr-TR" noProof="0" smtClean="0"/>
              <a:t>Asıl metin stillerini düzenle</a:t>
            </a:r>
          </a:p>
          <a:p>
            <a:pPr lvl="1" rtl="0" eaLnBrk="1" latinLnBrk="0" hangingPunct="1"/>
            <a:r>
              <a:rPr lang="tr-TR" noProof="0" smtClean="0"/>
              <a:t>İkinci düzey</a:t>
            </a:r>
          </a:p>
          <a:p>
            <a:pPr lvl="2" rtl="0" eaLnBrk="1" latinLnBrk="0" hangingPunct="1"/>
            <a:r>
              <a:rPr lang="tr-TR" noProof="0" smtClean="0"/>
              <a:t>Üçüncü düzey</a:t>
            </a:r>
          </a:p>
          <a:p>
            <a:pPr lvl="3" rtl="0" eaLnBrk="1" latinLnBrk="0" hangingPunct="1"/>
            <a:r>
              <a:rPr lang="tr-TR" noProof="0" smtClean="0"/>
              <a:t>Dördüncü düzey</a:t>
            </a:r>
          </a:p>
          <a:p>
            <a:pPr lvl="4" rtl="0" eaLnBrk="1" latinLnBrk="0" hangingPunct="1"/>
            <a:r>
              <a:rPr lang="tr-TR" noProof="0" smtClean="0"/>
              <a:t>Beşinci düzey</a:t>
            </a:r>
            <a:endParaRPr kumimoji="0" lang="tr-TR" noProof="0" dirty="0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 rtlCol="0"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tr-TR" noProof="0" smtClean="0"/>
              <a:t>Asıl metin stillerini düzenle</a:t>
            </a:r>
          </a:p>
          <a:p>
            <a:pPr lvl="1" rtl="0" eaLnBrk="1" latinLnBrk="0" hangingPunct="1"/>
            <a:r>
              <a:rPr lang="tr-TR" noProof="0" smtClean="0"/>
              <a:t>İkinci düzey</a:t>
            </a:r>
          </a:p>
          <a:p>
            <a:pPr lvl="2" rtl="0" eaLnBrk="1" latinLnBrk="0" hangingPunct="1"/>
            <a:r>
              <a:rPr lang="tr-TR" noProof="0" smtClean="0"/>
              <a:t>Üçüncü düzey</a:t>
            </a:r>
          </a:p>
          <a:p>
            <a:pPr lvl="3" rtl="0" eaLnBrk="1" latinLnBrk="0" hangingPunct="1"/>
            <a:r>
              <a:rPr lang="tr-TR" noProof="0" smtClean="0"/>
              <a:t>Dördüncü düzey</a:t>
            </a:r>
          </a:p>
          <a:p>
            <a:pPr lvl="4" rtl="0" eaLnBrk="1" latinLnBrk="0" hangingPunct="1"/>
            <a:r>
              <a:rPr lang="tr-TR" noProof="0" smtClean="0"/>
              <a:t>Beşinci düzey</a:t>
            </a:r>
            <a:endParaRPr kumimoji="0" lang="tr-TR" noProof="0" dirty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 dirty="0"/>
              <a:t>Alt bilgi ekleme</a:t>
            </a:r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84B813B-74D5-4B4F-94CB-6CD8395E9845}" type="datetime1">
              <a:rPr lang="tr-TR" smtClean="0"/>
              <a:pPr/>
              <a:t>6.11.2024</a:t>
            </a:fld>
            <a:endParaRPr lang="tr-TR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rtlCol="0" anchor="ctr"/>
          <a:lstStyle>
            <a:lvl1pPr>
              <a:defRPr sz="4000" b="0" i="0" cap="none" baseline="0"/>
            </a:lvl1pPr>
          </a:lstStyle>
          <a:p>
            <a:pPr rtl="0"/>
            <a:r>
              <a:rPr lang="tr-TR" noProof="0" smtClean="0"/>
              <a:t>Asıl başlık stili için tıklatın</a:t>
            </a:r>
            <a:endParaRPr lang="tr-TR" noProof="0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rtlCol="0"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tr-TR" noProof="0" smtClean="0"/>
              <a:t>Asıl metin stillerini düzenle</a:t>
            </a:r>
          </a:p>
        </p:txBody>
      </p:sp>
      <p:sp>
        <p:nvSpPr>
          <p:cNvPr id="5" name="İçerik Yer Tutucusu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tr-TR" noProof="0" smtClean="0"/>
              <a:t>Asıl metin stillerini düzenle</a:t>
            </a:r>
          </a:p>
          <a:p>
            <a:pPr lvl="1" rtl="0" eaLnBrk="1" latinLnBrk="0" hangingPunct="1"/>
            <a:r>
              <a:rPr lang="tr-TR" noProof="0" smtClean="0"/>
              <a:t>İkinci düzey</a:t>
            </a:r>
          </a:p>
          <a:p>
            <a:pPr lvl="2" rtl="0" eaLnBrk="1" latinLnBrk="0" hangingPunct="1"/>
            <a:r>
              <a:rPr lang="tr-TR" noProof="0" smtClean="0"/>
              <a:t>Üçüncü düzey</a:t>
            </a:r>
          </a:p>
          <a:p>
            <a:pPr lvl="3" rtl="0" eaLnBrk="1" latinLnBrk="0" hangingPunct="1"/>
            <a:r>
              <a:rPr lang="tr-TR" noProof="0" smtClean="0"/>
              <a:t>Dördüncü düzey</a:t>
            </a:r>
          </a:p>
          <a:p>
            <a:pPr lvl="4" rtl="0" eaLnBrk="1" latinLnBrk="0" hangingPunct="1"/>
            <a:r>
              <a:rPr lang="tr-TR" noProof="0" smtClean="0"/>
              <a:t>Beşinci düzey</a:t>
            </a:r>
            <a:endParaRPr kumimoji="0" lang="tr-TR" noProof="0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rtlCol="0"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tr-TR" noProof="0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tr-TR" noProof="0" smtClean="0"/>
              <a:t>Asıl metin stillerini düzenle</a:t>
            </a:r>
          </a:p>
          <a:p>
            <a:pPr lvl="1" rtl="0" eaLnBrk="1" latinLnBrk="0" hangingPunct="1"/>
            <a:r>
              <a:rPr lang="tr-TR" noProof="0" smtClean="0"/>
              <a:t>İkinci düzey</a:t>
            </a:r>
          </a:p>
          <a:p>
            <a:pPr lvl="2" rtl="0" eaLnBrk="1" latinLnBrk="0" hangingPunct="1"/>
            <a:r>
              <a:rPr lang="tr-TR" noProof="0" smtClean="0"/>
              <a:t>Üçüncü düzey</a:t>
            </a:r>
          </a:p>
          <a:p>
            <a:pPr lvl="3" rtl="0" eaLnBrk="1" latinLnBrk="0" hangingPunct="1"/>
            <a:r>
              <a:rPr lang="tr-TR" noProof="0" smtClean="0"/>
              <a:t>Dördüncü düzey</a:t>
            </a:r>
          </a:p>
          <a:p>
            <a:pPr lvl="4" rtl="0" eaLnBrk="1" latinLnBrk="0" hangingPunct="1"/>
            <a:r>
              <a:rPr lang="tr-TR" noProof="0" smtClean="0"/>
              <a:t>Beşinci düzey</a:t>
            </a:r>
            <a:endParaRPr kumimoji="0" lang="tr-TR" noProof="0" dirty="0"/>
          </a:p>
        </p:txBody>
      </p:sp>
      <p:sp>
        <p:nvSpPr>
          <p:cNvPr id="28" name="Alt Bilgi Yer Tutucusu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tr-TR" noProof="0" dirty="0"/>
              <a:t>Alt bilgi ekleme</a:t>
            </a:r>
          </a:p>
        </p:txBody>
      </p:sp>
      <p:sp>
        <p:nvSpPr>
          <p:cNvPr id="26" name="Tarih Yer Tutucusu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72EC71D-25AD-4A7C-AB6C-E63D5EDA9366}" type="datetime1">
              <a:rPr lang="tr-TR" smtClean="0"/>
              <a:pPr/>
              <a:t>6.11.2024</a:t>
            </a:fld>
            <a:endParaRPr lang="tr-TR" dirty="0"/>
          </a:p>
        </p:txBody>
      </p:sp>
      <p:sp>
        <p:nvSpPr>
          <p:cNvPr id="27" name="Slayt Numarası Yer Tutucusu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rtlCol="0"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pPr rtl="0"/>
            <a:r>
              <a:rPr lang="tr-TR" noProof="0" smtClean="0"/>
              <a:t>Asıl başlık stili için tıklatın</a:t>
            </a:r>
            <a:endParaRPr lang="tr-TR" noProof="0" dirty="0"/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 rtlCol="0"/>
          <a:lstStyle/>
          <a:p>
            <a:pPr rtl="0"/>
            <a:r>
              <a:rPr lang="tr-TR" noProof="0" dirty="0"/>
              <a:t>Alt bilgi ekleme</a:t>
            </a:r>
          </a:p>
        </p:txBody>
      </p:sp>
      <p:sp>
        <p:nvSpPr>
          <p:cNvPr id="3" name="Tarih Yer Tutucusu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 rtlCol="0"/>
          <a:lstStyle>
            <a:lvl1pPr>
              <a:defRPr/>
            </a:lvl1pPr>
          </a:lstStyle>
          <a:p>
            <a:fld id="{851036E3-487C-41B5-92E9-47E0F0B9591B}" type="datetime1">
              <a:rPr lang="tr-TR" smtClean="0"/>
              <a:pPr/>
              <a:t>6.11.2024</a:t>
            </a:fld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 rtlCol="0"/>
          <a:lstStyle/>
          <a:p>
            <a:pPr rtl="0"/>
            <a:fld id="{401CF334-2D5C-4859-84A6-CA7E6E43FAEB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 Bilgi Yer Tutucusu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 dirty="0"/>
              <a:t>Alt bilgi ekleme</a:t>
            </a:r>
          </a:p>
        </p:txBody>
      </p:sp>
      <p:sp>
        <p:nvSpPr>
          <p:cNvPr id="2" name="Tarih Yer Tutucusu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7730CD3-31CA-47BB-8FC4-9AA93086A77D}" type="datetime1">
              <a:rPr lang="tr-TR" smtClean="0"/>
              <a:pPr/>
              <a:t>6.11.2024</a:t>
            </a:fld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Resim Yazı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 hasCustomPrompt="1"/>
          </p:nvPr>
        </p:nvSpPr>
        <p:spPr>
          <a:xfrm>
            <a:off x="7137995" y="1101970"/>
            <a:ext cx="4511040" cy="877824"/>
          </a:xfrm>
        </p:spPr>
        <p:txBody>
          <a:bodyPr rtlCol="0" anchor="b"/>
          <a:lstStyle>
            <a:lvl1pPr algn="l">
              <a:buNone/>
              <a:defRPr sz="1800" b="1"/>
            </a:lvl1pPr>
          </a:lstStyle>
          <a:p>
            <a:pPr rtl="0"/>
            <a:r>
              <a:rPr lang="tr-TR" noProof="0" dirty="0"/>
              <a:t>Asıl başlık stilini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rtl="0" eaLnBrk="1" latinLnBrk="0" hangingPunct="1"/>
            <a:r>
              <a:rPr lang="tr-TR" noProof="0" smtClean="0"/>
              <a:t>Asıl metin stillerini düzenle</a:t>
            </a:r>
          </a:p>
          <a:p>
            <a:pPr lvl="1" rtl="0" eaLnBrk="1" latinLnBrk="0" hangingPunct="1"/>
            <a:r>
              <a:rPr lang="tr-TR" noProof="0" smtClean="0"/>
              <a:t>İkinci düzey</a:t>
            </a:r>
          </a:p>
          <a:p>
            <a:pPr lvl="2" rtl="0" eaLnBrk="1" latinLnBrk="0" hangingPunct="1"/>
            <a:r>
              <a:rPr lang="tr-TR" noProof="0" smtClean="0"/>
              <a:t>Üçüncü düzey</a:t>
            </a:r>
          </a:p>
          <a:p>
            <a:pPr lvl="3" rtl="0" eaLnBrk="1" latinLnBrk="0" hangingPunct="1"/>
            <a:r>
              <a:rPr lang="tr-TR" noProof="0" smtClean="0"/>
              <a:t>Dördüncü düzey</a:t>
            </a:r>
          </a:p>
          <a:p>
            <a:pPr lvl="4" rtl="0" eaLnBrk="1" latinLnBrk="0" hangingPunct="1"/>
            <a:r>
              <a:rPr lang="tr-TR" noProof="0" smtClean="0"/>
              <a:t>Beşinci düzey</a:t>
            </a:r>
            <a:endParaRPr kumimoji="0" lang="tr-TR" noProof="0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 rtlCol="0"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rtl="0" eaLnBrk="1" latinLnBrk="0" hangingPunct="1"/>
            <a:r>
              <a:rPr lang="tr-TR" noProof="0" smtClean="0"/>
              <a:t>Asıl metin stillerini düzenle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 dirty="0"/>
              <a:t>Alt bilgi ekleme</a:t>
            </a:r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0C5B609-EC73-4CF8-A564-D90D0E54FA36}" type="datetime1">
              <a:rPr lang="tr-TR" smtClean="0"/>
              <a:pPr/>
              <a:t>6.11.2024</a:t>
            </a:fld>
            <a:endParaRPr lang="tr-TR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Resim Yazı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rtlCol="0" anchor="t"/>
          <a:lstStyle>
            <a:lvl1pPr algn="ctr">
              <a:buNone/>
              <a:defRPr sz="2000" b="1"/>
            </a:lvl1pPr>
          </a:lstStyle>
          <a:p>
            <a:pPr rtl="0"/>
            <a:r>
              <a:rPr lang="tr-TR" noProof="0" smtClean="0"/>
              <a:t>Asıl başlık stili için tıklatın</a:t>
            </a:r>
            <a:endParaRPr lang="tr-TR" noProof="0" dirty="0"/>
          </a:p>
        </p:txBody>
      </p:sp>
      <p:sp>
        <p:nvSpPr>
          <p:cNvPr id="3" name="Resim Yer Tutucusu 2" descr="Resim eklemek için boş yer tutucu. Yer tutucuya tıklayın ve eklemek istediğiniz resmi seçin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 rtlCol="0"/>
          <a:lstStyle>
            <a:lvl1pPr marL="0" indent="0">
              <a:buNone/>
              <a:defRPr sz="3200"/>
            </a:lvl1pPr>
          </a:lstStyle>
          <a:p>
            <a:pPr rtl="0"/>
            <a:r>
              <a:rPr lang="tr-TR" noProof="0" smtClean="0"/>
              <a:t>Resim eklemek için simgeyi tıklatın</a:t>
            </a:r>
            <a:endParaRPr kumimoji="0" lang="tr-TR" noProof="0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rtl="0" eaLnBrk="1" latinLnBrk="0" hangingPunct="1"/>
            <a:r>
              <a:rPr lang="tr-TR" noProof="0" smtClean="0"/>
              <a:t>Asıl metin stillerini düzenle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 dirty="0"/>
              <a:t>Alt bilgi ekleme</a:t>
            </a:r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85D7756-B745-4648-9348-5BA7D8FC560E}" type="datetime1">
              <a:rPr lang="tr-TR" smtClean="0"/>
              <a:pPr/>
              <a:t>6.11.2024</a:t>
            </a:fld>
            <a:endParaRPr lang="tr-TR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ikdörtgen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tr-TR" sz="1800" noProof="0" dirty="0"/>
          </a:p>
        </p:txBody>
      </p:sp>
      <p:sp>
        <p:nvSpPr>
          <p:cNvPr id="29" name="Dikdörtgen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tr-TR" sz="1800" noProof="0" dirty="0"/>
          </a:p>
        </p:txBody>
      </p:sp>
      <p:sp>
        <p:nvSpPr>
          <p:cNvPr id="30" name="Dikdörtgen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tr-TR" sz="1800" noProof="0" dirty="0"/>
          </a:p>
        </p:txBody>
      </p:sp>
      <p:sp>
        <p:nvSpPr>
          <p:cNvPr id="31" name="Dikdörtgen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tr-TR" sz="1800" noProof="0" dirty="0"/>
          </a:p>
        </p:txBody>
      </p:sp>
      <p:sp>
        <p:nvSpPr>
          <p:cNvPr id="32" name="Dikdörtgen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tr-TR" sz="1800" noProof="0" dirty="0"/>
          </a:p>
        </p:txBody>
      </p:sp>
      <p:sp useBgFill="1">
        <p:nvSpPr>
          <p:cNvPr id="33" name="Yuvarlatılmış Dikdörtgen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tr-TR" sz="1800" noProof="0" dirty="0"/>
          </a:p>
        </p:txBody>
      </p:sp>
      <p:sp useBgFill="1">
        <p:nvSpPr>
          <p:cNvPr id="34" name="Yuvarlatılmış Dikdörtgen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tr-TR" sz="1800" noProof="0" dirty="0"/>
          </a:p>
        </p:txBody>
      </p:sp>
      <p:sp>
        <p:nvSpPr>
          <p:cNvPr id="35" name="Dikdörtgen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tr-TR" sz="1800" noProof="0" dirty="0"/>
          </a:p>
        </p:txBody>
      </p:sp>
      <p:sp>
        <p:nvSpPr>
          <p:cNvPr id="36" name="Dikdörtgen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tr-TR" sz="1800" noProof="0" dirty="0"/>
          </a:p>
        </p:txBody>
      </p:sp>
      <p:sp>
        <p:nvSpPr>
          <p:cNvPr id="37" name="Dikdörtgen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tr-TR" sz="1800" noProof="0" dirty="0"/>
          </a:p>
        </p:txBody>
      </p:sp>
      <p:sp>
        <p:nvSpPr>
          <p:cNvPr id="38" name="Dikdörtgen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tr-TR" sz="1800" noProof="0" dirty="0"/>
          </a:p>
        </p:txBody>
      </p:sp>
      <p:sp>
        <p:nvSpPr>
          <p:cNvPr id="39" name="Dikdörtgen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tr-TR" sz="1800" noProof="0" dirty="0"/>
          </a:p>
        </p:txBody>
      </p:sp>
      <p:sp>
        <p:nvSpPr>
          <p:cNvPr id="40" name="Dikdörtgen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tr-TR" sz="1800" noProof="0" dirty="0"/>
          </a:p>
        </p:txBody>
      </p:sp>
      <p:sp>
        <p:nvSpPr>
          <p:cNvPr id="22" name="Başlık Yer Tutucusu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pPr rtl="0"/>
            <a:r>
              <a:rPr lang="tr-TR" noProof="0" dirty="0"/>
              <a:t>Asıl başlık stilini düzenlemek için tıklayın</a:t>
            </a:r>
          </a:p>
        </p:txBody>
      </p:sp>
      <p:sp>
        <p:nvSpPr>
          <p:cNvPr id="13" name="Metin Yer Tutucusu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rtl="0"/>
            <a:r>
              <a:rPr lang="tr-TR" noProof="0" dirty="0"/>
              <a:t>Asıl metin stillerini düzenle</a:t>
            </a:r>
          </a:p>
          <a:p>
            <a:pPr lvl="1" rtl="0"/>
            <a:r>
              <a:rPr lang="tr-TR" noProof="0" dirty="0"/>
              <a:t>İkinci düzey</a:t>
            </a:r>
          </a:p>
          <a:p>
            <a:pPr lvl="2" rtl="0"/>
            <a:r>
              <a:rPr lang="tr-TR" noProof="0" dirty="0"/>
              <a:t>Üçüncü düzey</a:t>
            </a:r>
          </a:p>
          <a:p>
            <a:pPr lvl="3" rtl="0"/>
            <a:r>
              <a:rPr lang="tr-TR" noProof="0" dirty="0"/>
              <a:t>Dördüncü düzey</a:t>
            </a:r>
          </a:p>
          <a:p>
            <a:pPr lvl="4" rtl="0"/>
            <a:r>
              <a:rPr lang="tr-TR" noProof="0" dirty="0"/>
              <a:t>Beşinci düzey</a:t>
            </a:r>
          </a:p>
        </p:txBody>
      </p:sp>
      <p:sp>
        <p:nvSpPr>
          <p:cNvPr id="3" name="Alt Bilgi Yer Tutucusu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 rtlCol="0"/>
          <a:lstStyle>
            <a:lvl1pPr algn="r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r>
              <a:rPr lang="tr-TR" noProof="0" dirty="0"/>
              <a:t>Alt bilgi ekleme</a:t>
            </a:r>
          </a:p>
        </p:txBody>
      </p:sp>
      <p:sp>
        <p:nvSpPr>
          <p:cNvPr id="14" name="Tarih Yer Tutucusu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 rtlCol="0"/>
          <a:lstStyle>
            <a:lvl1pPr algn="l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8A9E5AA4-4083-47B0-96D9-3464BE7D917D}" type="datetime1">
              <a:rPr lang="tr-TR" smtClean="0"/>
              <a:pPr/>
              <a:t>6.11.2024</a:t>
            </a:fld>
            <a:endParaRPr lang="tr-TR" dirty="0"/>
          </a:p>
        </p:txBody>
      </p:sp>
      <p:sp>
        <p:nvSpPr>
          <p:cNvPr id="23" name="Slayt Numarası Yer Tutucusu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rtlCol="0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pPr rtl="0"/>
            <a:fld id="{401CF334-2D5C-4859-84A6-CA7E6E43FAEB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>
            <a:lumMod val="75000"/>
          </a:schemeClr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>
            <a:lumMod val="75000"/>
          </a:schemeClr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tr-TR" dirty="0" smtClean="0"/>
              <a:t>Ağ ve Bilişim Güvenliği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tr-TR" dirty="0" err="1" smtClean="0"/>
              <a:t>Öğr</a:t>
            </a:r>
            <a:r>
              <a:rPr lang="tr-TR" dirty="0" smtClean="0"/>
              <a:t>. Gör. Zafer SERİN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FTP Açığı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tr-TR" dirty="0" err="1" smtClean="0"/>
              <a:t>Nma</a:t>
            </a:r>
            <a:r>
              <a:rPr lang="tr-TR" dirty="0" err="1" smtClean="0"/>
              <a:t>p</a:t>
            </a:r>
            <a:r>
              <a:rPr lang="tr-TR" dirty="0" smtClean="0"/>
              <a:t> ile laboratuvar ortamımızda kendi test makinemize tarama işlemi yaptığımızda Metasploitable2 sisteminin 21 portunda </a:t>
            </a:r>
            <a:r>
              <a:rPr lang="tr-TR" dirty="0" err="1" smtClean="0"/>
              <a:t>vsftpd</a:t>
            </a:r>
            <a:r>
              <a:rPr lang="tr-TR" dirty="0" smtClean="0"/>
              <a:t> 2.3.4 çalıştığını görüyoruz. </a:t>
            </a:r>
            <a:r>
              <a:rPr lang="tr-TR" dirty="0" err="1" smtClean="0"/>
              <a:t>Metasploit</a:t>
            </a:r>
            <a:r>
              <a:rPr lang="tr-TR" dirty="0" smtClean="0"/>
              <a:t> </a:t>
            </a:r>
            <a:r>
              <a:rPr lang="tr-TR" dirty="0" err="1" smtClean="0"/>
              <a:t>Frameworkünde</a:t>
            </a:r>
            <a:r>
              <a:rPr lang="tr-TR" dirty="0" smtClean="0"/>
              <a:t>(</a:t>
            </a:r>
            <a:r>
              <a:rPr lang="tr-TR" dirty="0" err="1" smtClean="0"/>
              <a:t>msfconsole</a:t>
            </a:r>
            <a:r>
              <a:rPr lang="tr-TR" dirty="0" smtClean="0"/>
              <a:t> ile açıyoruz) bu sürüm ile ilgili aramayı yaptığımızda bununla ilgili bir açık olduğunu fark ediyoruz. Bu </a:t>
            </a:r>
            <a:r>
              <a:rPr lang="tr-TR" dirty="0"/>
              <a:t>açığı kullanıyoruz(</a:t>
            </a:r>
            <a:r>
              <a:rPr lang="tr-TR" dirty="0" err="1"/>
              <a:t>use</a:t>
            </a:r>
            <a:r>
              <a:rPr lang="tr-TR" dirty="0"/>
              <a:t> </a:t>
            </a:r>
            <a:r>
              <a:rPr lang="tr-TR" dirty="0" err="1" smtClean="0"/>
              <a:t>exploit</a:t>
            </a:r>
            <a:r>
              <a:rPr lang="tr-TR" dirty="0" smtClean="0"/>
              <a:t>/</a:t>
            </a:r>
            <a:r>
              <a:rPr lang="tr-TR" dirty="0" err="1" smtClean="0"/>
              <a:t>unix</a:t>
            </a:r>
            <a:r>
              <a:rPr lang="tr-TR" dirty="0" smtClean="0"/>
              <a:t>/ftp/vsftpd_234_backdoor). Daha sonra ayarları görüntülüyoruz(</a:t>
            </a:r>
            <a:r>
              <a:rPr lang="tr-TR" dirty="0" err="1" smtClean="0"/>
              <a:t>show</a:t>
            </a:r>
            <a:r>
              <a:rPr lang="tr-TR" dirty="0" smtClean="0"/>
              <a:t> </a:t>
            </a:r>
            <a:r>
              <a:rPr lang="tr-TR" dirty="0" err="1" smtClean="0"/>
              <a:t>options</a:t>
            </a:r>
            <a:r>
              <a:rPr lang="tr-TR" dirty="0" smtClean="0"/>
              <a:t>). RHOSTS kısmının boş olduğunu görüyoruz buraya hedef makinenin(bizim </a:t>
            </a:r>
            <a:r>
              <a:rPr lang="tr-TR" dirty="0" err="1" smtClean="0"/>
              <a:t>VirtualBox</a:t>
            </a:r>
            <a:r>
              <a:rPr lang="tr-TR" dirty="0" smtClean="0"/>
              <a:t> üzerinde kurduğumuz Metasploitable2 makinesinin ip si) ipsini set ile ayarlıyoruz(set RHOSTS </a:t>
            </a:r>
            <a:r>
              <a:rPr lang="tr-TR" dirty="0" err="1" smtClean="0"/>
              <a:t>ip_adresi</a:t>
            </a:r>
            <a:r>
              <a:rPr lang="tr-TR" dirty="0" smtClean="0"/>
              <a:t>). Son olarak </a:t>
            </a:r>
            <a:r>
              <a:rPr lang="tr-TR" dirty="0" err="1" smtClean="0"/>
              <a:t>exploit</a:t>
            </a:r>
            <a:r>
              <a:rPr lang="tr-TR" dirty="0" smtClean="0"/>
              <a:t> ile başlıyoruz.</a:t>
            </a:r>
            <a:endParaRPr lang="tr-TR" u="sng" dirty="0"/>
          </a:p>
        </p:txBody>
      </p:sp>
    </p:spTree>
    <p:extLst>
      <p:ext uri="{BB962C8B-B14F-4D97-AF65-F5344CB8AC3E}">
        <p14:creationId xmlns:p14="http://schemas.microsoft.com/office/powerpoint/2010/main" val="1357538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Samba Açığı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tr-TR" dirty="0" err="1" smtClean="0"/>
              <a:t>Nma</a:t>
            </a:r>
            <a:r>
              <a:rPr lang="tr-TR" dirty="0" err="1" smtClean="0"/>
              <a:t>p</a:t>
            </a:r>
            <a:r>
              <a:rPr lang="tr-TR" dirty="0" smtClean="0"/>
              <a:t> ile laboratuvar ortamımızda kendi test makinemize tarama işlemi yaptığımızda Metasploitable2 sisteminin </a:t>
            </a:r>
            <a:r>
              <a:rPr lang="tr-TR" dirty="0"/>
              <a:t>139 portunda Samba </a:t>
            </a:r>
            <a:r>
              <a:rPr lang="tr-TR" dirty="0" err="1"/>
              <a:t>smbd</a:t>
            </a:r>
            <a:r>
              <a:rPr lang="tr-TR" dirty="0"/>
              <a:t> 3.X - 4.X çalıştığını </a:t>
            </a:r>
            <a:r>
              <a:rPr lang="tr-TR" dirty="0" smtClean="0"/>
              <a:t>görüyoruz. </a:t>
            </a:r>
            <a:r>
              <a:rPr lang="tr-TR" dirty="0" err="1" smtClean="0"/>
              <a:t>Metasploit</a:t>
            </a:r>
            <a:r>
              <a:rPr lang="tr-TR" dirty="0" smtClean="0"/>
              <a:t> </a:t>
            </a:r>
            <a:r>
              <a:rPr lang="tr-TR" dirty="0" err="1" smtClean="0"/>
              <a:t>Frameworkünde</a:t>
            </a:r>
            <a:r>
              <a:rPr lang="tr-TR" dirty="0" smtClean="0"/>
              <a:t>(</a:t>
            </a:r>
            <a:r>
              <a:rPr lang="tr-TR" dirty="0" err="1" smtClean="0"/>
              <a:t>msfconsole</a:t>
            </a:r>
            <a:r>
              <a:rPr lang="tr-TR" dirty="0" smtClean="0"/>
              <a:t> ile açıyoruz) bu sürüm ile ilgili aramayı yaptığımızda bununla ilgili bir açık olduğunu fark ediyoruz. Bu </a:t>
            </a:r>
            <a:r>
              <a:rPr lang="tr-TR" dirty="0"/>
              <a:t>açığı kullanıyoruz(</a:t>
            </a:r>
            <a:r>
              <a:rPr lang="tr-TR" dirty="0" err="1"/>
              <a:t>use</a:t>
            </a:r>
            <a:r>
              <a:rPr lang="tr-TR" dirty="0"/>
              <a:t> </a:t>
            </a:r>
            <a:r>
              <a:rPr lang="tr-TR" dirty="0" err="1"/>
              <a:t>exploit</a:t>
            </a:r>
            <a:r>
              <a:rPr lang="tr-TR" dirty="0"/>
              <a:t>/</a:t>
            </a:r>
            <a:r>
              <a:rPr lang="tr-TR" dirty="0" err="1"/>
              <a:t>multi</a:t>
            </a:r>
            <a:r>
              <a:rPr lang="tr-TR" dirty="0"/>
              <a:t>/samba/</a:t>
            </a:r>
            <a:r>
              <a:rPr lang="tr-TR" dirty="0" err="1"/>
              <a:t>usermap_script</a:t>
            </a:r>
            <a:r>
              <a:rPr lang="tr-TR" dirty="0"/>
              <a:t>). </a:t>
            </a:r>
            <a:r>
              <a:rPr lang="tr-TR" dirty="0" smtClean="0"/>
              <a:t>Daha sonra ayarları görüntülüyoruz(</a:t>
            </a:r>
            <a:r>
              <a:rPr lang="tr-TR" dirty="0" err="1" smtClean="0"/>
              <a:t>show</a:t>
            </a:r>
            <a:r>
              <a:rPr lang="tr-TR" dirty="0" smtClean="0"/>
              <a:t> </a:t>
            </a:r>
            <a:r>
              <a:rPr lang="tr-TR" dirty="0" err="1" smtClean="0"/>
              <a:t>options</a:t>
            </a:r>
            <a:r>
              <a:rPr lang="tr-TR" dirty="0" smtClean="0"/>
              <a:t>). RHOSTS kısmının boş olduğunu görüyoruz buraya hedef makinenin(bizim </a:t>
            </a:r>
            <a:r>
              <a:rPr lang="tr-TR" dirty="0" err="1" smtClean="0"/>
              <a:t>VirtualBox</a:t>
            </a:r>
            <a:r>
              <a:rPr lang="tr-TR" dirty="0" smtClean="0"/>
              <a:t> üzerinde kurduğumuz Metasploitable2 makinesinin ip si) ipsini set ile ayarlıyoruz(set RHOSTS </a:t>
            </a:r>
            <a:r>
              <a:rPr lang="tr-TR" dirty="0" err="1" smtClean="0"/>
              <a:t>ip_adresi</a:t>
            </a:r>
            <a:r>
              <a:rPr lang="tr-TR" dirty="0" smtClean="0"/>
              <a:t>). Son olarak </a:t>
            </a:r>
            <a:r>
              <a:rPr lang="tr-TR" dirty="0" err="1" smtClean="0"/>
              <a:t>exploit</a:t>
            </a:r>
            <a:r>
              <a:rPr lang="tr-TR" dirty="0" smtClean="0"/>
              <a:t> ile başlıyoruz.</a:t>
            </a:r>
            <a:endParaRPr lang="tr-TR" u="sng" dirty="0"/>
          </a:p>
        </p:txBody>
      </p:sp>
    </p:spTree>
    <p:extLst>
      <p:ext uri="{BB962C8B-B14F-4D97-AF65-F5344CB8AC3E}">
        <p14:creationId xmlns:p14="http://schemas.microsoft.com/office/powerpoint/2010/main" val="1059985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ğitim sunusu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225310_TF03460604" id="{F6EFC989-8B6A-426D-8CC8-42909735A4A0}" vid="{6F0D95CE-7106-4C3E-8D98-EE1220DA24E4}"/>
    </a:ext>
  </a:extLst>
</a:theme>
</file>

<file path=ppt/theme/theme2.xml><?xml version="1.0" encoding="utf-8"?>
<a:theme xmlns:a="http://schemas.openxmlformats.org/drawingml/2006/main" name="Ofis Teması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is Teması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Eğitim sunusu</Template>
  <TotalTime>968</TotalTime>
  <Words>174</Words>
  <Application>Microsoft Office PowerPoint</Application>
  <PresentationFormat>Geniş ekran</PresentationFormat>
  <Paragraphs>7</Paragraphs>
  <Slides>3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</vt:i4>
      </vt:variant>
    </vt:vector>
  </HeadingPairs>
  <TitlesOfParts>
    <vt:vector size="7" baseType="lpstr">
      <vt:lpstr>Calibri</vt:lpstr>
      <vt:lpstr>Georgia</vt:lpstr>
      <vt:lpstr>Wingdings 2</vt:lpstr>
      <vt:lpstr>Eğitim sunusu</vt:lpstr>
      <vt:lpstr>Ağ ve Bilişim Güvenliği</vt:lpstr>
      <vt:lpstr>FTP Açığı</vt:lpstr>
      <vt:lpstr>Samba Açığı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Ağ ve Bilişim Güvenliği</dc:title>
  <dc:creator>ZaferS</dc:creator>
  <cp:lastModifiedBy>Zafer</cp:lastModifiedBy>
  <cp:revision>95</cp:revision>
  <dcterms:created xsi:type="dcterms:W3CDTF">2023-12-09T09:03:26Z</dcterms:created>
  <dcterms:modified xsi:type="dcterms:W3CDTF">2024-11-06T16:56:47Z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