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5" r:id="rId7"/>
    <p:sldId id="267" r:id="rId8"/>
    <p:sldId id="276" r:id="rId9"/>
    <p:sldId id="270" r:id="rId1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303F4-E383-4CD1-8282-3A1A5103E734}" v="17" dt="2021-10-14T23:34:10.938"/>
    <p1510:client id="{15EC112C-C097-48D0-B742-A5960C114DBF}" v="2" dt="2021-10-14T23:35:26.984"/>
    <p1510:client id="{877F7736-7FCA-485B-95D2-FC634E095663}" v="79" dt="2021-10-14T23:42:55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</a:t>
            </a:r>
            <a:r>
              <a:rPr lang="en-US"/>
              <a:t>I</a:t>
            </a:r>
            <a:r>
              <a:rPr lang="tr-TR"/>
              <a:t>l başl</a:t>
            </a:r>
            <a:r>
              <a:rPr lang="en-US"/>
              <a:t>I</a:t>
            </a:r>
            <a:r>
              <a:rPr lang="tr-TR"/>
              <a:t>k st</a:t>
            </a:r>
            <a:r>
              <a:rPr lang="en-US"/>
              <a:t>İ</a:t>
            </a:r>
            <a:r>
              <a:rPr lang="tr-TR"/>
              <a:t>l</a:t>
            </a:r>
            <a:r>
              <a:rPr lang="en-US"/>
              <a:t>İ</a:t>
            </a:r>
            <a:r>
              <a:rPr lang="tr-TR"/>
              <a:t> </a:t>
            </a:r>
            <a:r>
              <a:rPr lang="en-US"/>
              <a:t>İ</a:t>
            </a:r>
            <a:r>
              <a:rPr lang="tr-TR"/>
              <a:t>ç</a:t>
            </a:r>
            <a:r>
              <a:rPr lang="en-US"/>
              <a:t>İ</a:t>
            </a:r>
            <a:r>
              <a:rPr lang="tr-TR"/>
              <a:t>n t</a:t>
            </a:r>
            <a:r>
              <a:rPr lang="en-US"/>
              <a:t>I</a:t>
            </a:r>
            <a:r>
              <a:rPr lang="tr-TR"/>
              <a:t>klat</a:t>
            </a:r>
            <a:r>
              <a:rPr lang="en-US"/>
              <a:t>I</a:t>
            </a:r>
            <a:r>
              <a:rPr lang="tr-TR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boanalyst.ca/docs/Format.xhtml" TargetMode="External"/><Relationship Id="rId2" Type="http://schemas.openxmlformats.org/officeDocument/2006/relationships/hyperlink" Target="https://stringfixer.com/tr/Metabolom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?term=%22Metabolomics%2Fmethods%22%5BMAJR%5D&amp;page=2" TargetMode="External"/><Relationship Id="rId5" Type="http://schemas.openxmlformats.org/officeDocument/2006/relationships/hyperlink" Target="https://hmdb.ca/" TargetMode="External"/><Relationship Id="rId4" Type="http://schemas.openxmlformats.org/officeDocument/2006/relationships/hyperlink" Target="https://www.metabolomicsworkbench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Human Gender Identification Using Metabolomics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Preliminary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Zafer Altay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Mentor: Doç. Dr. Habil KALKAN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March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2223" y="1426278"/>
            <a:ext cx="2119460" cy="44855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>
              <a:cs typeface="Arial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Timeline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6FA3715-3FB0-46A2-8C0B-5B74B986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" y="1047749"/>
            <a:ext cx="7338060" cy="5155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Sample Collection 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50619" y="990600"/>
            <a:ext cx="297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6BADE85-9A5E-432F-88C8-0D8082874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390"/>
            <a:ext cx="678942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Analysis Techniques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3304026"/>
          </a:xfrm>
          <a:noFill/>
        </p:spPr>
        <p:txBody>
          <a:bodyPr/>
          <a:lstStyle/>
          <a:p>
            <a:pPr algn="l" rtl="0">
              <a:buChar char="•"/>
            </a:pPr>
            <a:r>
              <a:rPr lang="tr-TR" sz="2000" dirty="0">
                <a:solidFill>
                  <a:schemeClr val="tx1"/>
                </a:solidFill>
                <a:latin typeface="Arial"/>
                <a:cs typeface="Arial"/>
              </a:rPr>
              <a:t>NMR</a:t>
            </a:r>
          </a:p>
          <a:p>
            <a:pPr algn="l" rtl="0">
              <a:buChar char="•"/>
            </a:pPr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 rtl="0">
              <a:buChar char="•"/>
            </a:pPr>
            <a:r>
              <a:rPr lang="tr-TR" sz="2000" dirty="0">
                <a:latin typeface="Arial"/>
                <a:cs typeface="Arial"/>
              </a:rPr>
              <a:t>GC*GC-MS</a:t>
            </a:r>
          </a:p>
          <a:p>
            <a:pPr algn="l" rtl="0">
              <a:buChar char="•"/>
            </a:pPr>
            <a:endParaRPr lang="tr-TR" sz="2000" dirty="0">
              <a:latin typeface="Arial"/>
              <a:cs typeface="Arial"/>
            </a:endParaRPr>
          </a:p>
          <a:p>
            <a:pPr algn="l" rtl="0">
              <a:buChar char="•"/>
            </a:pPr>
            <a:r>
              <a:rPr lang="tr-TR" sz="2000" dirty="0">
                <a:solidFill>
                  <a:schemeClr val="tx1"/>
                </a:solidFill>
                <a:latin typeface="Arial"/>
                <a:cs typeface="Arial"/>
              </a:rPr>
              <a:t>GC-MS</a:t>
            </a:r>
          </a:p>
          <a:p>
            <a:pPr algn="l" rtl="0">
              <a:buChar char="•"/>
            </a:pPr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 rtl="0">
              <a:buChar char="•"/>
            </a:pPr>
            <a:r>
              <a:rPr lang="tr-TR" sz="2000" dirty="0">
                <a:latin typeface="Arial"/>
                <a:cs typeface="Arial"/>
              </a:rPr>
              <a:t>LC-MS</a:t>
            </a:r>
          </a:p>
          <a:p>
            <a:pPr algn="l" rtl="0">
              <a:buChar char="•"/>
            </a:pPr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63FD6B7-3F8C-450F-9304-40AFA2A6D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4286" r="11210" b="52547"/>
          <a:stretch/>
        </p:blipFill>
        <p:spPr>
          <a:xfrm>
            <a:off x="152400" y="3496952"/>
            <a:ext cx="4100660" cy="2302497"/>
          </a:xfrm>
          <a:prstGeom prst="rect">
            <a:avLst/>
          </a:prstGeom>
        </p:spPr>
      </p:pic>
      <p:pic>
        <p:nvPicPr>
          <p:cNvPr id="7" name="Picture 6" descr="A picture containing indoor, kitchen appliance, miller&#10;&#10;Description automatically generated">
            <a:extLst>
              <a:ext uri="{FF2B5EF4-FFF2-40B4-BE49-F238E27FC236}">
                <a16:creationId xmlns:a16="http://schemas.microsoft.com/office/drawing/2014/main" id="{01E37B52-0C06-4A25-BEBE-0544B9365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51247"/>
            <a:ext cx="4062560" cy="22098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Dataset Details 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50619" y="990600"/>
            <a:ext cx="297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52C8FB-3599-4D09-8D92-BCD1EA52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803"/>
            <a:ext cx="9144000" cy="3164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D46C2-ADC3-49A4-8D1E-89C2DB0749E7}"/>
              </a:ext>
            </a:extLst>
          </p:cNvPr>
          <p:cNvSpPr txBox="1"/>
          <p:nvPr/>
        </p:nvSpPr>
        <p:spPr>
          <a:xfrm>
            <a:off x="405353" y="4619134"/>
            <a:ext cx="828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172 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129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18-80 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400+ Plasma and 500+ Urine Metabolites</a:t>
            </a:r>
          </a:p>
        </p:txBody>
      </p:sp>
    </p:spTree>
    <p:extLst>
      <p:ext uri="{BB962C8B-B14F-4D97-AF65-F5344CB8AC3E}">
        <p14:creationId xmlns:p14="http://schemas.microsoft.com/office/powerpoint/2010/main" val="378879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 dirty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Resources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https://stringfixer.com/tr/Metabolomics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3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https://www.metaboanalyst.ca/docs/Format.xhtml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4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4"/>
              </a:rPr>
              <a:t>https://www.metabolomicsworkbench.org/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5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5"/>
              </a:rPr>
              <a:t>https://hmdb.ca/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6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6"/>
              </a:rPr>
              <a:t>https://pubmed.ncbi.nlm.nih.gov/?term=%22Metabolomics%2Fmethods%22%5BMAJR%5D&amp;page=2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767B699819E9D40A1609F340BA66466" ma:contentTypeVersion="2" ma:contentTypeDescription="Yeni belge oluşturun." ma:contentTypeScope="" ma:versionID="14366e8e854bc4c00a8f15e0b49fe58f">
  <xsd:schema xmlns:xsd="http://www.w3.org/2001/XMLSchema" xmlns:xs="http://www.w3.org/2001/XMLSchema" xmlns:p="http://schemas.microsoft.com/office/2006/metadata/properties" xmlns:ns2="92af4e48-9882-48ac-b14a-de7fea169c7f" targetNamespace="http://schemas.microsoft.com/office/2006/metadata/properties" ma:root="true" ma:fieldsID="9bb4f1e0166d29d86f3be4d5c96c3574" ns2:_="">
    <xsd:import namespace="92af4e48-9882-48ac-b14a-de7fea169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f4e48-9882-48ac-b14a-de7fea169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32E569-D1B9-475C-BB12-E7CA40B5B9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CE9CA-0210-40A0-84A8-EDA6DA26E3B6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92af4e48-9882-48ac-b14a-de7fea169c7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1D09EF-3942-4612-A4D2-2BD0521B775F}">
  <ds:schemaRefs>
    <ds:schemaRef ds:uri="92af4e48-9882-48ac-b14a-de7fea169c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121</Words>
  <Application>Microsoft Office PowerPoint</Application>
  <PresentationFormat>On-screen Show (4:3)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Default Design</vt:lpstr>
      <vt:lpstr>Human Gender Identification Using Metabolomics Data</vt:lpstr>
      <vt:lpstr>Timeline</vt:lpstr>
      <vt:lpstr>Sample Collection </vt:lpstr>
      <vt:lpstr>Analysis Techniques</vt:lpstr>
      <vt:lpstr>Dataset Details 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ZAFER ALTAY</cp:lastModifiedBy>
  <cp:revision>6</cp:revision>
  <dcterms:created xsi:type="dcterms:W3CDTF">2007-08-26T20:02:13Z</dcterms:created>
  <dcterms:modified xsi:type="dcterms:W3CDTF">2022-04-05T22:23:22Z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0x0101005767B699819E9D40A1609F340BA66466</vt:lpwstr>
  </property>
</Properties>
</file>