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7" r:id="rId7"/>
    <p:sldId id="275" r:id="rId8"/>
    <p:sldId id="276" r:id="rId9"/>
    <p:sldId id="269" r:id="rId10"/>
    <p:sldId id="270" r:id="rId1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303F4-E383-4CD1-8282-3A1A5103E734}" v="17" dt="2021-10-14T23:34:10.938"/>
    <p1510:client id="{15EC112C-C097-48D0-B742-A5960C114DBF}" v="2" dt="2021-10-14T23:35:26.984"/>
    <p1510:client id="{877F7736-7FCA-485B-95D2-FC634E095663}" v="79" dt="2021-10-14T23:42:55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</a:t>
            </a:r>
            <a:r>
              <a:rPr lang="en-US"/>
              <a:t>I</a:t>
            </a:r>
            <a:r>
              <a:rPr lang="tr-TR"/>
              <a:t>l başl</a:t>
            </a:r>
            <a:r>
              <a:rPr lang="en-US"/>
              <a:t>I</a:t>
            </a:r>
            <a:r>
              <a:rPr lang="tr-TR"/>
              <a:t>k st</a:t>
            </a:r>
            <a:r>
              <a:rPr lang="en-US"/>
              <a:t>İ</a:t>
            </a:r>
            <a:r>
              <a:rPr lang="tr-TR"/>
              <a:t>l</a:t>
            </a:r>
            <a:r>
              <a:rPr lang="en-US"/>
              <a:t>İ</a:t>
            </a:r>
            <a:r>
              <a:rPr lang="tr-TR"/>
              <a:t> </a:t>
            </a:r>
            <a:r>
              <a:rPr lang="en-US"/>
              <a:t>İ</a:t>
            </a:r>
            <a:r>
              <a:rPr lang="tr-TR"/>
              <a:t>ç</a:t>
            </a:r>
            <a:r>
              <a:rPr lang="en-US"/>
              <a:t>İ</a:t>
            </a:r>
            <a:r>
              <a:rPr lang="tr-TR"/>
              <a:t>n t</a:t>
            </a:r>
            <a:r>
              <a:rPr lang="en-US"/>
              <a:t>I</a:t>
            </a:r>
            <a:r>
              <a:rPr lang="tr-TR"/>
              <a:t>klat</a:t>
            </a:r>
            <a:r>
              <a:rPr lang="en-US"/>
              <a:t>I</a:t>
            </a:r>
            <a:r>
              <a:rPr lang="tr-TR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boanalyst.ca/docs/Format.xhtml" TargetMode="External"/><Relationship Id="rId2" Type="http://schemas.openxmlformats.org/officeDocument/2006/relationships/hyperlink" Target="https://stringfixer.com/tr/Metabolom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?term=%22Metabolomics%2Fmethods%22%5BMAJR%5D&amp;page=2" TargetMode="External"/><Relationship Id="rId5" Type="http://schemas.openxmlformats.org/officeDocument/2006/relationships/hyperlink" Target="https://hmdb.ca/" TargetMode="External"/><Relationship Id="rId4" Type="http://schemas.openxmlformats.org/officeDocument/2006/relationships/hyperlink" Target="https://www.metabolomicsworkbench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Human Gender Identification Using Metabolomics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Preliminary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Zafer Altay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Mentor: Doç. Dr. Habil KALKAN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March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2223" y="1426278"/>
            <a:ext cx="2119460" cy="44855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>
              <a:cs typeface="Arial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Timeline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6FA3715-3FB0-46A2-8C0B-5B74B986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" y="1047749"/>
            <a:ext cx="7338060" cy="5155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Scheme and Description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3304026"/>
          </a:xfrm>
          <a:noFill/>
        </p:spPr>
        <p:txBody>
          <a:bodyPr/>
          <a:lstStyle/>
          <a:p>
            <a:pPr algn="l" rtl="0">
              <a:buChar char="•"/>
            </a:pPr>
            <a:r>
              <a:rPr lang="tr-TR" sz="24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Metabolomics Data Analysis</a:t>
            </a:r>
          </a:p>
          <a:p>
            <a:pPr algn="l" rtl="0">
              <a:buChar char="•"/>
            </a:pPr>
            <a:endParaRPr lang="tr-TR" sz="24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algn="l" rtl="0"/>
            <a:r>
              <a:rPr lang="tr-TR" sz="2000" dirty="0">
                <a:solidFill>
                  <a:schemeClr val="tx1"/>
                </a:solidFill>
                <a:latin typeface="Arial"/>
              </a:rPr>
              <a:t>Metabolomic</a:t>
            </a:r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 rtl="0"/>
            <a:endParaRPr lang="tr-TR" dirty="0"/>
          </a:p>
          <a:p>
            <a:r>
              <a:rPr lang="tr-TR" sz="2000" dirty="0">
                <a:latin typeface="Arial"/>
              </a:rPr>
              <a:t>M</a:t>
            </a:r>
            <a:r>
              <a:rPr lang="tr-TR" sz="2000" dirty="0">
                <a:solidFill>
                  <a:schemeClr val="tx1"/>
                </a:solidFill>
                <a:latin typeface="Arial"/>
              </a:rPr>
              <a:t>etabolite</a:t>
            </a:r>
            <a:r>
              <a:rPr lang="tr-TR" sz="2000" dirty="0">
                <a:latin typeface="Arial"/>
              </a:rPr>
              <a:t>   </a:t>
            </a:r>
          </a:p>
          <a:p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tr-TR" sz="2000" dirty="0">
                <a:latin typeface="Arial"/>
                <a:cs typeface="Arial"/>
              </a:rPr>
              <a:t>Machine Learning</a:t>
            </a:r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727B01C-C1E5-4C46-AA5F-E5D9AF91E3D4}"/>
              </a:ext>
            </a:extLst>
          </p:cNvPr>
          <p:cNvSpPr txBox="1"/>
          <p:nvPr/>
        </p:nvSpPr>
        <p:spPr>
          <a:xfrm>
            <a:off x="609600" y="4858567"/>
            <a:ext cx="78466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Gender Identification</a:t>
            </a:r>
          </a:p>
          <a:p>
            <a:pPr algn="l"/>
            <a:r>
              <a:rPr lang="tr-TR" sz="2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dirty="0">
                <a:latin typeface="Arial"/>
              </a:rPr>
              <a:t>Disase Relation</a:t>
            </a:r>
            <a:endParaRPr lang="tr-TR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B3EA216-E6F7-4EA6-9F86-7B916113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648200" cy="33984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Project Design Plan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50619" y="990600"/>
            <a:ext cx="297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Find Dataset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Data PreProcessing and Data Cleaning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Build Model and Try ML Algorithm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Get Result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CB2C868-188E-4466-9214-2392E2375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" y="1357312"/>
            <a:ext cx="569595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Requirements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6200" y="762000"/>
            <a:ext cx="7620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/>
              <a:buChar char="•"/>
            </a:pPr>
            <a:endParaRPr lang="tr-TR" sz="1800" dirty="0">
              <a:latin typeface="Arial"/>
              <a:cs typeface="Arial"/>
            </a:endParaRPr>
          </a:p>
          <a:p>
            <a:pPr eaLnBrk="1" hangingPunct="1">
              <a:buFont typeface="Arial"/>
              <a:buChar char="•"/>
            </a:pPr>
            <a:endParaRPr lang="tr-TR" sz="1800" dirty="0">
              <a:latin typeface="Arial"/>
              <a:cs typeface="Arial"/>
            </a:endParaRPr>
          </a:p>
          <a:p>
            <a:pPr eaLnBrk="1" hangingPunct="1"/>
            <a:r>
              <a:rPr lang="tr-TR" sz="1800" dirty="0">
                <a:latin typeface="Arial"/>
                <a:cs typeface="Arial"/>
              </a:rPr>
              <a:t>Python</a:t>
            </a:r>
          </a:p>
          <a:p>
            <a:pPr eaLnBrk="1" hangingPunct="1">
              <a:buFont typeface="Arial"/>
              <a:buChar char="•"/>
            </a:pPr>
            <a:endParaRPr lang="tr-TR" sz="1800" dirty="0">
              <a:latin typeface="Arial"/>
              <a:cs typeface="Arial"/>
            </a:endParaRPr>
          </a:p>
          <a:p>
            <a:pPr eaLnBrk="1" hangingPunct="1">
              <a:buFont typeface="Arial"/>
              <a:buChar char="•"/>
            </a:pPr>
            <a:r>
              <a:rPr lang="tr-TR" sz="1800" dirty="0">
                <a:latin typeface="Arial"/>
                <a:cs typeface="Arial"/>
              </a:rPr>
              <a:t>Numpy</a:t>
            </a:r>
          </a:p>
          <a:p>
            <a:pPr eaLnBrk="1" hangingPunct="1">
              <a:buFont typeface="Arial"/>
              <a:buChar char="•"/>
            </a:pPr>
            <a:endParaRPr lang="tr-TR" sz="1800" dirty="0">
              <a:latin typeface="Arial"/>
              <a:cs typeface="Arial"/>
            </a:endParaRPr>
          </a:p>
          <a:p>
            <a:pPr eaLnBrk="1" hangingPunct="1">
              <a:buFont typeface="Arial"/>
              <a:buChar char="•"/>
            </a:pPr>
            <a:r>
              <a:rPr lang="tr-TR" sz="1800" dirty="0">
                <a:latin typeface="Arial"/>
                <a:cs typeface="Arial"/>
              </a:rPr>
              <a:t>Pandas</a:t>
            </a:r>
          </a:p>
          <a:p>
            <a:pPr eaLnBrk="1" hangingPunct="1">
              <a:buFont typeface="Arial"/>
              <a:buChar char="•"/>
            </a:pPr>
            <a:endParaRPr lang="tr-TR" sz="1800" dirty="0">
              <a:latin typeface="Arial"/>
              <a:cs typeface="Arial"/>
            </a:endParaRPr>
          </a:p>
          <a:p>
            <a:pPr eaLnBrk="1" hangingPunct="1">
              <a:buFont typeface="Arial"/>
              <a:buChar char="•"/>
            </a:pPr>
            <a:r>
              <a:rPr lang="tr-TR" sz="1800" dirty="0">
                <a:latin typeface="Arial"/>
                <a:cs typeface="Arial"/>
              </a:rPr>
              <a:t>Keras</a:t>
            </a:r>
          </a:p>
          <a:p>
            <a:pPr eaLnBrk="1" hangingPunct="1">
              <a:buFont typeface="Arial"/>
              <a:buChar char="•"/>
            </a:pPr>
            <a:endParaRPr lang="tr-TR" sz="1800" dirty="0">
              <a:latin typeface="Arial"/>
              <a:cs typeface="Arial"/>
            </a:endParaRPr>
          </a:p>
          <a:p>
            <a:pPr eaLnBrk="1" hangingPunct="1">
              <a:buFont typeface="Arial"/>
              <a:buChar char="•"/>
            </a:pPr>
            <a:r>
              <a:rPr lang="tr-TR" sz="1800" dirty="0">
                <a:latin typeface="Arial"/>
                <a:cs typeface="Arial"/>
              </a:rPr>
              <a:t>Tensorflow</a:t>
            </a:r>
          </a:p>
          <a:p>
            <a:pPr eaLnBrk="1" hangingPunct="1">
              <a:buFont typeface="Arial"/>
              <a:buChar char="•"/>
            </a:pPr>
            <a:endParaRPr lang="tr-TR" sz="1800" dirty="0">
              <a:latin typeface="Arial"/>
              <a:cs typeface="Arial"/>
            </a:endParaRPr>
          </a:p>
          <a:p>
            <a:pPr eaLnBrk="1" hangingPunct="1">
              <a:buFont typeface="Arial"/>
              <a:buChar char="•"/>
            </a:pPr>
            <a:r>
              <a:rPr lang="tr-TR" sz="1800" dirty="0">
                <a:latin typeface="Arial"/>
                <a:cs typeface="Arial"/>
              </a:rPr>
              <a:t>Metabolomics Datasets</a:t>
            </a:r>
            <a:endParaRPr lang="tr-TR" sz="1800" dirty="0">
              <a:cs typeface="Arial"/>
            </a:endParaRPr>
          </a:p>
          <a:p>
            <a:pPr marL="0" indent="0" eaLnBrk="1" hangingPunct="1">
              <a:buNone/>
            </a:pPr>
            <a:endParaRPr lang="tr-TR" altLang="en-US" sz="2400" dirty="0">
              <a:latin typeface="Arial"/>
              <a:cs typeface="Arial"/>
            </a:endParaRPr>
          </a:p>
          <a:p>
            <a:pPr eaLnBrk="1" hangingPunct="1"/>
            <a:endParaRPr lang="tr-T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Success Criterias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848600" cy="4572000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tr-TR" altLang="en-US" sz="2400" dirty="0">
                <a:cs typeface="Arial"/>
              </a:rPr>
              <a:t>For gender identification </a:t>
            </a:r>
            <a:r>
              <a:rPr lang="en-US" altLang="en-US" sz="2400" dirty="0">
                <a:cs typeface="Arial"/>
              </a:rPr>
              <a:t>at least 70% success rate</a:t>
            </a:r>
            <a:r>
              <a:rPr lang="tr-TR" altLang="en-US" sz="2400" dirty="0">
                <a:cs typeface="Arial"/>
              </a:rPr>
              <a:t>(Male-Female)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 dirty="0">
                <a:cs typeface="Arial"/>
              </a:rPr>
              <a:t>70% success rate in classifying data classified by gender according to age</a:t>
            </a:r>
            <a:r>
              <a:rPr lang="tr-TR" altLang="en-US" sz="2400" dirty="0">
                <a:cs typeface="Arial"/>
              </a:rPr>
              <a:t>(20-30/40-50 etc.)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 dirty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Resources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https://stringfixer.com/tr/Metabolomics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3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https://www.metaboanalyst.ca/docs/Format.xhtml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4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4"/>
              </a:rPr>
              <a:t>https://www.metabolomicsworkbench.org/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5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5"/>
              </a:rPr>
              <a:t>https://hmdb.ca/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6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6"/>
              </a:rPr>
              <a:t>https://pubmed.ncbi.nlm.nih.gov/?term=%22Metabolomics%2Fmethods%22%5BMAJR%5D&amp;page=2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767B699819E9D40A1609F340BA66466" ma:contentTypeVersion="2" ma:contentTypeDescription="Yeni belge oluşturun." ma:contentTypeScope="" ma:versionID="14366e8e854bc4c00a8f15e0b49fe58f">
  <xsd:schema xmlns:xsd="http://www.w3.org/2001/XMLSchema" xmlns:xs="http://www.w3.org/2001/XMLSchema" xmlns:p="http://schemas.microsoft.com/office/2006/metadata/properties" xmlns:ns2="92af4e48-9882-48ac-b14a-de7fea169c7f" targetNamespace="http://schemas.microsoft.com/office/2006/metadata/properties" ma:root="true" ma:fieldsID="9bb4f1e0166d29d86f3be4d5c96c3574" ns2:_="">
    <xsd:import namespace="92af4e48-9882-48ac-b14a-de7fea169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f4e48-9882-48ac-b14a-de7fea169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6CE9CA-0210-40A0-84A8-EDA6DA26E3B6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92af4e48-9882-48ac-b14a-de7fea169c7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32E569-D1B9-475C-BB12-E7CA40B5B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D09EF-3942-4612-A4D2-2BD0521B775F}">
  <ds:schemaRefs>
    <ds:schemaRef ds:uri="92af4e48-9882-48ac-b14a-de7fea169c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170</Words>
  <Application>Microsoft Office PowerPoint</Application>
  <PresentationFormat>On-screen Show (4:3)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Tahoma</vt:lpstr>
      <vt:lpstr>Default Design</vt:lpstr>
      <vt:lpstr>Human Gender Identification Using Metabolomics Data</vt:lpstr>
      <vt:lpstr>Timeline</vt:lpstr>
      <vt:lpstr>Project Scheme and Description</vt:lpstr>
      <vt:lpstr>Project Design Plan</vt:lpstr>
      <vt:lpstr>Project Requirements</vt:lpstr>
      <vt:lpstr>Success Criterias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ZAFER ALTAY</cp:lastModifiedBy>
  <cp:revision>5</cp:revision>
  <dcterms:created xsi:type="dcterms:W3CDTF">2007-08-26T20:02:13Z</dcterms:created>
  <dcterms:modified xsi:type="dcterms:W3CDTF">2022-03-16T10:43:04Z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0x0101005767B699819E9D40A1609F340BA66466</vt:lpwstr>
  </property>
</Properties>
</file>