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Arimo" panose="020B0604020202020204" charset="0"/>
      <p:regular r:id="rId14"/>
    </p:embeddedFont>
    <p:embeddedFont>
      <p:font typeface="Arimo Bold" panose="020B0604020202020204" charset="0"/>
      <p:regular r:id="rId15"/>
    </p:embeddedFont>
    <p:embeddedFont>
      <p:font typeface="Bryndan Write" panose="020B0604020202020204" charset="0"/>
      <p:regular r:id="rId16"/>
    </p:embeddedFont>
    <p:embeddedFont>
      <p:font typeface="Bungee" panose="020B0604020202020204" charset="0"/>
      <p:regular r:id="rId17"/>
    </p:embeddedFont>
    <p:embeddedFont>
      <p:font typeface="DM Sans" pitchFamily="2" charset="0"/>
      <p:regular r:id="rId18"/>
      <p:bold r:id="rId19"/>
      <p:italic r:id="rId20"/>
      <p:boldItalic r:id="rId21"/>
    </p:embeddedFont>
    <p:embeddedFont>
      <p:font typeface="DM Sans Bold" charset="0"/>
      <p:regular r:id="rId22"/>
    </p:embeddedFont>
    <p:embeddedFont>
      <p:font typeface="Helveticish" panose="020B0604020202020204" charset="0"/>
      <p:regular r:id="rId23"/>
    </p:embeddedFont>
    <p:embeddedFont>
      <p:font typeface="Helveticish Bold" panose="020B0604020202020204" charset="0"/>
      <p:regular r:id="rId24"/>
    </p:embeddedFont>
    <p:embeddedFont>
      <p:font typeface="League Spartan" panose="020B0604020202020204" charset="0"/>
      <p:regular r:id="rId25"/>
    </p:embeddedFont>
    <p:embeddedFont>
      <p:font typeface="Open Sauce Semi-Bold" panose="020B0604020202020204" charset="0"/>
      <p:regular r:id="rId26"/>
    </p:embeddedFont>
    <p:embeddedFont>
      <p:font typeface="Segoe UI" panose="020B0502040204020203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7584" autoAdjust="0"/>
  </p:normalViewPr>
  <p:slideViewPr>
    <p:cSldViewPr>
      <p:cViewPr varScale="1">
        <p:scale>
          <a:sx n="43" d="100"/>
          <a:sy n="43" d="100"/>
        </p:scale>
        <p:origin x="137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6311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3821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b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9764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5383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9573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1808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4164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3427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630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3A5F32C2-26F9-809A-829A-3DE1EEF9EDE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7922875" y="63500"/>
            <a:ext cx="3302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tr-TR" sz="1000">
                <a:solidFill>
                  <a:srgbClr val="FF8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Genel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9B5E967-CCBD-E872-EF31-241E55A355F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7922875" y="10071100"/>
            <a:ext cx="3302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tr-TR" sz="1000">
                <a:solidFill>
                  <a:srgbClr val="FF8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4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9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221083" y="3168599"/>
            <a:ext cx="4348978" cy="2071695"/>
          </a:xfrm>
          <a:custGeom>
            <a:avLst/>
            <a:gdLst/>
            <a:ahLst/>
            <a:cxnLst/>
            <a:rect l="l" t="t" r="r" b="b"/>
            <a:pathLst>
              <a:path w="4348978" h="2071695">
                <a:moveTo>
                  <a:pt x="0" y="0"/>
                </a:moveTo>
                <a:lnTo>
                  <a:pt x="4348978" y="0"/>
                </a:lnTo>
                <a:lnTo>
                  <a:pt x="4348978" y="2071695"/>
                </a:lnTo>
                <a:lnTo>
                  <a:pt x="0" y="20716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grpSp>
        <p:nvGrpSpPr>
          <p:cNvPr id="3" name="Group 3"/>
          <p:cNvGrpSpPr/>
          <p:nvPr/>
        </p:nvGrpSpPr>
        <p:grpSpPr>
          <a:xfrm>
            <a:off x="5018132" y="2500236"/>
            <a:ext cx="3545304" cy="3545290"/>
            <a:chOff x="0" y="0"/>
            <a:chExt cx="6350000" cy="634997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5" name="Freeform 5"/>
          <p:cNvSpPr/>
          <p:nvPr/>
        </p:nvSpPr>
        <p:spPr>
          <a:xfrm>
            <a:off x="17024738" y="666750"/>
            <a:ext cx="2526524" cy="2746222"/>
          </a:xfrm>
          <a:custGeom>
            <a:avLst/>
            <a:gdLst/>
            <a:ahLst/>
            <a:cxnLst/>
            <a:rect l="l" t="t" r="r" b="b"/>
            <a:pathLst>
              <a:path w="2526524" h="2746222">
                <a:moveTo>
                  <a:pt x="0" y="0"/>
                </a:moveTo>
                <a:lnTo>
                  <a:pt x="2526524" y="0"/>
                </a:lnTo>
                <a:lnTo>
                  <a:pt x="2526524" y="2746222"/>
                </a:lnTo>
                <a:lnTo>
                  <a:pt x="0" y="27462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6" name="Freeform 6"/>
          <p:cNvSpPr/>
          <p:nvPr/>
        </p:nvSpPr>
        <p:spPr>
          <a:xfrm rot="-8219599">
            <a:off x="-1142730" y="-2446593"/>
            <a:ext cx="4045957" cy="5175061"/>
          </a:xfrm>
          <a:custGeom>
            <a:avLst/>
            <a:gdLst/>
            <a:ahLst/>
            <a:cxnLst/>
            <a:rect l="l" t="t" r="r" b="b"/>
            <a:pathLst>
              <a:path w="4045957" h="5175061">
                <a:moveTo>
                  <a:pt x="0" y="0"/>
                </a:moveTo>
                <a:lnTo>
                  <a:pt x="4045957" y="0"/>
                </a:lnTo>
                <a:lnTo>
                  <a:pt x="4045957" y="5175061"/>
                </a:lnTo>
                <a:lnTo>
                  <a:pt x="0" y="51750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7" name="Freeform 7"/>
          <p:cNvSpPr/>
          <p:nvPr/>
        </p:nvSpPr>
        <p:spPr>
          <a:xfrm>
            <a:off x="-304567" y="8710926"/>
            <a:ext cx="2063336" cy="2157737"/>
          </a:xfrm>
          <a:custGeom>
            <a:avLst/>
            <a:gdLst/>
            <a:ahLst/>
            <a:cxnLst/>
            <a:rect l="l" t="t" r="r" b="b"/>
            <a:pathLst>
              <a:path w="2063336" h="2157737">
                <a:moveTo>
                  <a:pt x="0" y="0"/>
                </a:moveTo>
                <a:lnTo>
                  <a:pt x="2063336" y="0"/>
                </a:lnTo>
                <a:lnTo>
                  <a:pt x="2063336" y="2157737"/>
                </a:lnTo>
                <a:lnTo>
                  <a:pt x="0" y="21577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8" name="Freeform 8"/>
          <p:cNvSpPr/>
          <p:nvPr/>
        </p:nvSpPr>
        <p:spPr>
          <a:xfrm>
            <a:off x="9780237" y="2431801"/>
            <a:ext cx="3701928" cy="3545290"/>
          </a:xfrm>
          <a:prstGeom prst="roundRect">
            <a:avLst/>
          </a:prstGeom>
          <a:blipFill>
            <a:blip r:embed="rId12"/>
            <a:stretch>
              <a:fillRect t="-2209" b="-2209"/>
            </a:stretch>
          </a:blipFill>
          <a:ln w="9525" cap="rnd">
            <a:solidFill>
              <a:srgbClr val="000000"/>
            </a:solidFill>
            <a:prstDash val="lgDash"/>
            <a:round/>
          </a:ln>
        </p:spPr>
        <p:txBody>
          <a:bodyPr/>
          <a:lstStyle/>
          <a:p>
            <a:endParaRPr lang="tr-TR"/>
          </a:p>
        </p:txBody>
      </p:sp>
      <p:sp>
        <p:nvSpPr>
          <p:cNvPr id="9" name="Freeform 9"/>
          <p:cNvSpPr/>
          <p:nvPr/>
        </p:nvSpPr>
        <p:spPr>
          <a:xfrm>
            <a:off x="8139721" y="8156324"/>
            <a:ext cx="2008558" cy="554602"/>
          </a:xfrm>
          <a:custGeom>
            <a:avLst/>
            <a:gdLst/>
            <a:ahLst/>
            <a:cxnLst/>
            <a:rect l="l" t="t" r="r" b="b"/>
            <a:pathLst>
              <a:path w="2008558" h="554602">
                <a:moveTo>
                  <a:pt x="0" y="0"/>
                </a:moveTo>
                <a:lnTo>
                  <a:pt x="2008558" y="0"/>
                </a:lnTo>
                <a:lnTo>
                  <a:pt x="2008558" y="554602"/>
                </a:lnTo>
                <a:lnTo>
                  <a:pt x="0" y="55460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0" name="TextBox 10"/>
          <p:cNvSpPr txBox="1"/>
          <p:nvPr/>
        </p:nvSpPr>
        <p:spPr>
          <a:xfrm>
            <a:off x="6320968" y="6731737"/>
            <a:ext cx="5646064" cy="1227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9"/>
              </a:lnSpc>
            </a:pPr>
            <a:r>
              <a:rPr lang="en-US" sz="3836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Zafer ÇİNAR</a:t>
            </a:r>
          </a:p>
          <a:p>
            <a:pPr algn="ctr">
              <a:lnSpc>
                <a:spcPts val="2994"/>
              </a:lnSpc>
            </a:pPr>
            <a:r>
              <a:rPr lang="en-US" sz="305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Yazılım Altyapı ve DevOps Müdürü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78"/>
    </mc:Choice>
    <mc:Fallback xmlns="">
      <p:transition spd="slow" advTm="767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011895" y="5780425"/>
            <a:ext cx="4156620" cy="2841058"/>
            <a:chOff x="0" y="0"/>
            <a:chExt cx="2921465" cy="19968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21465" cy="1996827"/>
            </a:xfrm>
            <a:custGeom>
              <a:avLst/>
              <a:gdLst/>
              <a:ahLst/>
              <a:cxnLst/>
              <a:rect l="l" t="t" r="r" b="b"/>
              <a:pathLst>
                <a:path w="2921465" h="1996827">
                  <a:moveTo>
                    <a:pt x="0" y="0"/>
                  </a:moveTo>
                  <a:lnTo>
                    <a:pt x="2921465" y="0"/>
                  </a:lnTo>
                  <a:lnTo>
                    <a:pt x="2921465" y="1996827"/>
                  </a:lnTo>
                  <a:lnTo>
                    <a:pt x="0" y="1996827"/>
                  </a:lnTo>
                  <a:close/>
                </a:path>
              </a:pathLst>
            </a:custGeom>
            <a:solidFill>
              <a:srgbClr val="A8DFCA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1492855" y="5756944"/>
            <a:ext cx="4140434" cy="2864538"/>
            <a:chOff x="0" y="0"/>
            <a:chExt cx="2921465" cy="202120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921465" cy="2021201"/>
            </a:xfrm>
            <a:custGeom>
              <a:avLst/>
              <a:gdLst/>
              <a:ahLst/>
              <a:cxnLst/>
              <a:rect l="l" t="t" r="r" b="b"/>
              <a:pathLst>
                <a:path w="2921465" h="2021201">
                  <a:moveTo>
                    <a:pt x="0" y="0"/>
                  </a:moveTo>
                  <a:lnTo>
                    <a:pt x="2921465" y="0"/>
                  </a:lnTo>
                  <a:lnTo>
                    <a:pt x="2921465" y="2021201"/>
                  </a:lnTo>
                  <a:lnTo>
                    <a:pt x="0" y="2021201"/>
                  </a:lnTo>
                  <a:close/>
                </a:path>
              </a:pathLst>
            </a:custGeom>
            <a:solidFill>
              <a:srgbClr val="C0DDF8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654710" y="2528460"/>
            <a:ext cx="4221701" cy="2864538"/>
            <a:chOff x="0" y="0"/>
            <a:chExt cx="2921465" cy="198229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921465" cy="1982293"/>
            </a:xfrm>
            <a:custGeom>
              <a:avLst/>
              <a:gdLst/>
              <a:ahLst/>
              <a:cxnLst/>
              <a:rect l="l" t="t" r="r" b="b"/>
              <a:pathLst>
                <a:path w="2921465" h="1982293">
                  <a:moveTo>
                    <a:pt x="0" y="0"/>
                  </a:moveTo>
                  <a:lnTo>
                    <a:pt x="2921465" y="0"/>
                  </a:lnTo>
                  <a:lnTo>
                    <a:pt x="2921465" y="1982293"/>
                  </a:lnTo>
                  <a:lnTo>
                    <a:pt x="0" y="1982293"/>
                  </a:lnTo>
                  <a:close/>
                </a:path>
              </a:pathLst>
            </a:custGeom>
            <a:solidFill>
              <a:srgbClr val="F8C2C0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068936" y="2528460"/>
            <a:ext cx="4171050" cy="2864538"/>
            <a:chOff x="0" y="0"/>
            <a:chExt cx="2921465" cy="200636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921465" cy="2006365"/>
            </a:xfrm>
            <a:custGeom>
              <a:avLst/>
              <a:gdLst/>
              <a:ahLst/>
              <a:cxnLst/>
              <a:rect l="l" t="t" r="r" b="b"/>
              <a:pathLst>
                <a:path w="2921465" h="2006365">
                  <a:moveTo>
                    <a:pt x="0" y="0"/>
                  </a:moveTo>
                  <a:lnTo>
                    <a:pt x="2921465" y="0"/>
                  </a:lnTo>
                  <a:lnTo>
                    <a:pt x="2921465" y="2006365"/>
                  </a:lnTo>
                  <a:lnTo>
                    <a:pt x="0" y="2006365"/>
                  </a:lnTo>
                  <a:close/>
                </a:path>
              </a:pathLst>
            </a:custGeom>
            <a:solidFill>
              <a:srgbClr val="CFC0F8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432509" y="2508877"/>
            <a:ext cx="4104955" cy="2884121"/>
            <a:chOff x="0" y="0"/>
            <a:chExt cx="2921465" cy="205260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921465" cy="2052607"/>
            </a:xfrm>
            <a:custGeom>
              <a:avLst/>
              <a:gdLst/>
              <a:ahLst/>
              <a:cxnLst/>
              <a:rect l="l" t="t" r="r" b="b"/>
              <a:pathLst>
                <a:path w="2921465" h="2052607">
                  <a:moveTo>
                    <a:pt x="0" y="0"/>
                  </a:moveTo>
                  <a:lnTo>
                    <a:pt x="2921465" y="0"/>
                  </a:lnTo>
                  <a:lnTo>
                    <a:pt x="2921465" y="2052607"/>
                  </a:lnTo>
                  <a:lnTo>
                    <a:pt x="0" y="2052607"/>
                  </a:lnTo>
                  <a:close/>
                </a:path>
              </a:pathLst>
            </a:custGeom>
            <a:solidFill>
              <a:srgbClr val="F8C0E7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068936" y="6453882"/>
            <a:ext cx="4034408" cy="2023980"/>
            <a:chOff x="0" y="0"/>
            <a:chExt cx="2835569" cy="142254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35569" cy="1422547"/>
            </a:xfrm>
            <a:custGeom>
              <a:avLst/>
              <a:gdLst/>
              <a:ahLst/>
              <a:cxnLst/>
              <a:rect l="l" t="t" r="r" b="b"/>
              <a:pathLst>
                <a:path w="2835569" h="1422547">
                  <a:moveTo>
                    <a:pt x="0" y="0"/>
                  </a:moveTo>
                  <a:lnTo>
                    <a:pt x="2835569" y="0"/>
                  </a:lnTo>
                  <a:lnTo>
                    <a:pt x="2835569" y="1422547"/>
                  </a:lnTo>
                  <a:lnTo>
                    <a:pt x="0" y="14225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553723" y="6453882"/>
            <a:ext cx="4018698" cy="2023980"/>
            <a:chOff x="0" y="0"/>
            <a:chExt cx="2835569" cy="142810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35569" cy="1428108"/>
            </a:xfrm>
            <a:custGeom>
              <a:avLst/>
              <a:gdLst/>
              <a:ahLst/>
              <a:cxnLst/>
              <a:rect l="l" t="t" r="r" b="b"/>
              <a:pathLst>
                <a:path w="2835569" h="1428108">
                  <a:moveTo>
                    <a:pt x="0" y="0"/>
                  </a:moveTo>
                  <a:lnTo>
                    <a:pt x="2835569" y="0"/>
                  </a:lnTo>
                  <a:lnTo>
                    <a:pt x="2835569" y="1428108"/>
                  </a:lnTo>
                  <a:lnTo>
                    <a:pt x="0" y="14281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2716773" y="3239077"/>
            <a:ext cx="4097576" cy="2010301"/>
            <a:chOff x="0" y="0"/>
            <a:chExt cx="2835569" cy="139115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35569" cy="1391151"/>
            </a:xfrm>
            <a:custGeom>
              <a:avLst/>
              <a:gdLst/>
              <a:ahLst/>
              <a:cxnLst/>
              <a:rect l="l" t="t" r="r" b="b"/>
              <a:pathLst>
                <a:path w="2835569" h="1391151">
                  <a:moveTo>
                    <a:pt x="0" y="0"/>
                  </a:moveTo>
                  <a:lnTo>
                    <a:pt x="2835569" y="0"/>
                  </a:lnTo>
                  <a:lnTo>
                    <a:pt x="2835569" y="1391151"/>
                  </a:lnTo>
                  <a:lnTo>
                    <a:pt x="0" y="1391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130254" y="3230551"/>
            <a:ext cx="4048414" cy="2018827"/>
            <a:chOff x="0" y="0"/>
            <a:chExt cx="2835569" cy="141401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835569" cy="1414016"/>
            </a:xfrm>
            <a:custGeom>
              <a:avLst/>
              <a:gdLst/>
              <a:ahLst/>
              <a:cxnLst/>
              <a:rect l="l" t="t" r="r" b="b"/>
              <a:pathLst>
                <a:path w="2835569" h="1414016">
                  <a:moveTo>
                    <a:pt x="0" y="0"/>
                  </a:moveTo>
                  <a:lnTo>
                    <a:pt x="2835569" y="0"/>
                  </a:lnTo>
                  <a:lnTo>
                    <a:pt x="2835569" y="1414016"/>
                  </a:lnTo>
                  <a:lnTo>
                    <a:pt x="0" y="14140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1492855" y="3199843"/>
            <a:ext cx="3984262" cy="2049535"/>
            <a:chOff x="0" y="0"/>
            <a:chExt cx="2835569" cy="145863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35569" cy="1458639"/>
            </a:xfrm>
            <a:custGeom>
              <a:avLst/>
              <a:gdLst/>
              <a:ahLst/>
              <a:cxnLst/>
              <a:rect l="l" t="t" r="r" b="b"/>
              <a:pathLst>
                <a:path w="2835569" h="1458639">
                  <a:moveTo>
                    <a:pt x="0" y="0"/>
                  </a:moveTo>
                  <a:lnTo>
                    <a:pt x="2835569" y="0"/>
                  </a:lnTo>
                  <a:lnTo>
                    <a:pt x="2835569" y="1458639"/>
                  </a:lnTo>
                  <a:lnTo>
                    <a:pt x="0" y="14586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7279893" y="5895611"/>
            <a:ext cx="3762195" cy="391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56"/>
              </a:lnSpc>
            </a:pPr>
            <a:r>
              <a:rPr lang="en-US" sz="2644" b="1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Consumer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689300" y="5951368"/>
            <a:ext cx="3747545" cy="390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44"/>
              </a:lnSpc>
            </a:pPr>
            <a:r>
              <a:rPr lang="en-US" sz="2634" b="1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Gateway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855011" y="2726513"/>
            <a:ext cx="3821101" cy="398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00"/>
              </a:lnSpc>
            </a:pPr>
            <a:r>
              <a:rPr lang="en-US" sz="2685" b="1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WebApi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266833" y="2733776"/>
            <a:ext cx="3775255" cy="383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65"/>
              </a:lnSpc>
            </a:pPr>
            <a:r>
              <a:rPr lang="en-US" sz="2653" b="1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SchedulerTask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1627270" y="2701717"/>
            <a:ext cx="3715432" cy="386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20"/>
              </a:lnSpc>
            </a:pPr>
            <a:r>
              <a:rPr lang="en-US" sz="2611" b="1" dirty="0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WebApp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279893" y="6644737"/>
            <a:ext cx="3633793" cy="1505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16"/>
              </a:lnSpc>
            </a:pPr>
            <a:r>
              <a:rPr lang="en-US" sz="2154" b="1" dirty="0" err="1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Kuyruklama</a:t>
            </a:r>
            <a:r>
              <a:rPr lang="en-US" sz="2154" b="1" dirty="0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2154" b="1" dirty="0" err="1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sistemiyle</a:t>
            </a:r>
            <a:r>
              <a:rPr lang="en-US" sz="2154" b="1" dirty="0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2154" b="1" dirty="0" err="1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çalışan</a:t>
            </a:r>
            <a:r>
              <a:rPr lang="en-US" sz="2154" b="1" dirty="0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2154" b="1" dirty="0" err="1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süreçleri</a:t>
            </a:r>
            <a:r>
              <a:rPr lang="en-US" sz="2154" b="1" dirty="0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2154" b="1" dirty="0" err="1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karşılar</a:t>
            </a:r>
            <a:r>
              <a:rPr lang="en-US" sz="2154" b="1" dirty="0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.</a:t>
            </a:r>
          </a:p>
          <a:p>
            <a:pPr algn="ctr">
              <a:lnSpc>
                <a:spcPts val="3016"/>
              </a:lnSpc>
            </a:pPr>
            <a:endParaRPr lang="en-US" sz="2154" b="1" dirty="0">
              <a:solidFill>
                <a:srgbClr val="311476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marL="0" lvl="0" indent="0" algn="ctr">
              <a:lnSpc>
                <a:spcPts val="3016"/>
              </a:lnSpc>
              <a:spcBef>
                <a:spcPct val="0"/>
              </a:spcBef>
            </a:pPr>
            <a:r>
              <a:rPr lang="en-US" sz="2154" dirty="0">
                <a:solidFill>
                  <a:srgbClr val="311476"/>
                </a:solidFill>
                <a:latin typeface="Arimo"/>
                <a:ea typeface="Arimo"/>
                <a:cs typeface="Arimo"/>
                <a:sym typeface="Arimo"/>
              </a:rPr>
              <a:t>RabbitMQ, Kafka, vb.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1799398" y="6684604"/>
            <a:ext cx="3637447" cy="1505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4"/>
              </a:lnSpc>
            </a:pPr>
            <a:r>
              <a:rPr lang="en-US" sz="2146" b="1" dirty="0" err="1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Sistemlerin</a:t>
            </a:r>
            <a:r>
              <a:rPr lang="en-US" sz="2146" b="1" dirty="0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2146" b="1" dirty="0" err="1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birbirleriyle</a:t>
            </a:r>
            <a:r>
              <a:rPr lang="en-US" sz="2146" b="1" dirty="0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2146" b="1" dirty="0" err="1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iletişime</a:t>
            </a:r>
            <a:r>
              <a:rPr lang="en-US" sz="2146" b="1" dirty="0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2146" b="1" dirty="0" err="1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geçmesini</a:t>
            </a:r>
            <a:r>
              <a:rPr lang="en-US" sz="2146" b="1" dirty="0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2146" b="1" dirty="0" err="1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karşılar</a:t>
            </a:r>
            <a:r>
              <a:rPr lang="en-US" sz="2146" b="1" dirty="0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.</a:t>
            </a:r>
          </a:p>
          <a:p>
            <a:pPr algn="ctr">
              <a:lnSpc>
                <a:spcPts val="3004"/>
              </a:lnSpc>
            </a:pPr>
            <a:endParaRPr lang="en-US" sz="2146" b="1" dirty="0">
              <a:solidFill>
                <a:srgbClr val="311476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marL="0" lvl="0" indent="0" algn="ctr">
              <a:lnSpc>
                <a:spcPts val="3004"/>
              </a:lnSpc>
              <a:spcBef>
                <a:spcPct val="0"/>
              </a:spcBef>
            </a:pPr>
            <a:r>
              <a:rPr lang="en-US" sz="2146" dirty="0">
                <a:solidFill>
                  <a:srgbClr val="311476"/>
                </a:solidFill>
                <a:latin typeface="Arimo"/>
                <a:ea typeface="Arimo"/>
                <a:cs typeface="Arimo"/>
                <a:sym typeface="Arimo"/>
              </a:rPr>
              <a:t>YARP, Ocelot,  vb.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122760" y="3550269"/>
            <a:ext cx="3220521" cy="1551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63"/>
              </a:lnSpc>
            </a:pPr>
            <a:r>
              <a:rPr lang="en-US" sz="2188" b="1" dirty="0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Servis </a:t>
            </a:r>
            <a:r>
              <a:rPr lang="en-US" sz="2188" b="1" dirty="0" err="1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ihtiyaçlarını</a:t>
            </a:r>
            <a:r>
              <a:rPr lang="en-US" sz="2188" b="1" dirty="0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2188" b="1" dirty="0" err="1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karşılar</a:t>
            </a:r>
            <a:r>
              <a:rPr lang="en-US" sz="2188" b="1" dirty="0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.</a:t>
            </a:r>
          </a:p>
          <a:p>
            <a:pPr algn="ctr">
              <a:lnSpc>
                <a:spcPts val="3063"/>
              </a:lnSpc>
            </a:pPr>
            <a:endParaRPr lang="en-US" sz="2188" b="1" dirty="0">
              <a:solidFill>
                <a:srgbClr val="311476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marL="0" lvl="0" indent="0" algn="ctr">
              <a:lnSpc>
                <a:spcPts val="3063"/>
              </a:lnSpc>
              <a:spcBef>
                <a:spcPct val="0"/>
              </a:spcBef>
            </a:pPr>
            <a:r>
              <a:rPr lang="en-US" sz="2188" dirty="0" err="1">
                <a:solidFill>
                  <a:srgbClr val="311476"/>
                </a:solidFill>
                <a:latin typeface="Arimo"/>
                <a:ea typeface="Arimo"/>
                <a:cs typeface="Arimo"/>
                <a:sym typeface="Arimo"/>
              </a:rPr>
              <a:t>.Net</a:t>
            </a:r>
            <a:r>
              <a:rPr lang="en-US" sz="2188" dirty="0">
                <a:solidFill>
                  <a:srgbClr val="311476"/>
                </a:solidFill>
                <a:latin typeface="Arimo"/>
                <a:ea typeface="Arimo"/>
                <a:cs typeface="Arimo"/>
                <a:sym typeface="Arimo"/>
              </a:rPr>
              <a:t> Core Web Api , vb.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571708" y="3550269"/>
            <a:ext cx="3165504" cy="1504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26"/>
              </a:lnSpc>
            </a:pPr>
            <a:r>
              <a:rPr lang="en-US" sz="2161" b="1" dirty="0" err="1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Zamanlanmış</a:t>
            </a:r>
            <a:r>
              <a:rPr lang="en-US" sz="2161" b="1" dirty="0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2161" b="1" dirty="0" err="1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işleri</a:t>
            </a:r>
            <a:r>
              <a:rPr lang="en-US" sz="2161" b="1" dirty="0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2161" b="1" dirty="0" err="1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karşılar</a:t>
            </a:r>
            <a:r>
              <a:rPr lang="en-US" sz="2161" b="1" dirty="0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.</a:t>
            </a:r>
          </a:p>
          <a:p>
            <a:pPr algn="ctr">
              <a:lnSpc>
                <a:spcPts val="3026"/>
              </a:lnSpc>
            </a:pPr>
            <a:endParaRPr lang="en-US" sz="2161" b="1" dirty="0">
              <a:solidFill>
                <a:srgbClr val="311476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marL="0" lvl="0" indent="0" algn="ctr">
              <a:lnSpc>
                <a:spcPts val="3026"/>
              </a:lnSpc>
              <a:spcBef>
                <a:spcPct val="0"/>
              </a:spcBef>
            </a:pPr>
            <a:r>
              <a:rPr lang="en-US" sz="2161" dirty="0" err="1">
                <a:solidFill>
                  <a:srgbClr val="311476"/>
                </a:solidFill>
                <a:latin typeface="Arimo"/>
                <a:ea typeface="Arimo"/>
                <a:cs typeface="Arimo"/>
                <a:sym typeface="Arimo"/>
              </a:rPr>
              <a:t>Hangifre</a:t>
            </a:r>
            <a:r>
              <a:rPr lang="en-US" sz="2161" dirty="0">
                <a:solidFill>
                  <a:srgbClr val="311476"/>
                </a:solidFill>
                <a:latin typeface="Arimo"/>
                <a:ea typeface="Arimo"/>
                <a:cs typeface="Arimo"/>
                <a:sym typeface="Arimo"/>
              </a:rPr>
              <a:t>, Quartz, vb.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1984592" y="3554524"/>
            <a:ext cx="3115344" cy="1496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8"/>
              </a:lnSpc>
            </a:pPr>
            <a:r>
              <a:rPr lang="en-US" sz="2127" b="1" dirty="0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Web </a:t>
            </a:r>
            <a:r>
              <a:rPr lang="en-US" sz="2127" b="1" dirty="0" err="1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arayüzüne</a:t>
            </a:r>
            <a:r>
              <a:rPr lang="en-US" sz="2127" b="1" dirty="0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2127" b="1" dirty="0" err="1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sahip</a:t>
            </a:r>
            <a:r>
              <a:rPr lang="en-US" sz="2127" b="1" dirty="0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2127" b="1" dirty="0" err="1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uygulamaları</a:t>
            </a:r>
            <a:r>
              <a:rPr lang="en-US" sz="2127" b="1" dirty="0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2127" b="1" dirty="0" err="1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karşılar</a:t>
            </a:r>
            <a:r>
              <a:rPr lang="en-US" sz="2127" b="1" dirty="0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.</a:t>
            </a:r>
          </a:p>
          <a:p>
            <a:pPr algn="ctr">
              <a:lnSpc>
                <a:spcPts val="2978"/>
              </a:lnSpc>
            </a:pPr>
            <a:endParaRPr lang="en-US" sz="2127" b="1" dirty="0">
              <a:solidFill>
                <a:srgbClr val="311476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marL="0" lvl="0" indent="0" algn="ctr">
              <a:lnSpc>
                <a:spcPts val="2978"/>
              </a:lnSpc>
              <a:spcBef>
                <a:spcPct val="0"/>
              </a:spcBef>
            </a:pPr>
            <a:r>
              <a:rPr lang="en-US" sz="2127" dirty="0">
                <a:solidFill>
                  <a:srgbClr val="311476"/>
                </a:solidFill>
                <a:latin typeface="Arimo"/>
                <a:ea typeface="Arimo"/>
                <a:cs typeface="Arimo"/>
                <a:sym typeface="Arimo"/>
              </a:rPr>
              <a:t>MVC, ReactJS, vb.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-305570" y="454342"/>
            <a:ext cx="18288000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5"/>
              </a:lnSpc>
            </a:pPr>
            <a:r>
              <a:rPr lang="en-US" sz="3900" b="1" u="none" strike="noStrike" spc="202" dirty="0" err="1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Proje</a:t>
            </a:r>
            <a:r>
              <a:rPr lang="en-US" sz="3900" b="1" u="none" strike="noStrike" spc="202" dirty="0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3900" b="1" u="none" strike="noStrike" spc="202" dirty="0" err="1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Şablonları</a:t>
            </a:r>
            <a:r>
              <a:rPr lang="en-US" sz="3900" b="1" u="none" strike="noStrike" spc="202" dirty="0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: </a:t>
            </a:r>
            <a:r>
              <a:rPr lang="en-US" sz="3900" b="1" u="none" strike="noStrike" spc="202" dirty="0" err="1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Gerçek</a:t>
            </a:r>
            <a:r>
              <a:rPr lang="en-US" sz="3900" b="1" u="none" strike="noStrike" spc="202" dirty="0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3900" b="1" u="none" strike="noStrike" spc="202" dirty="0" err="1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Hayatta</a:t>
            </a:r>
            <a:endParaRPr lang="tr-TR" sz="3900" b="1" u="none" strike="noStrike" spc="202" dirty="0">
              <a:solidFill>
                <a:srgbClr val="311476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ctr">
              <a:lnSpc>
                <a:spcPts val="4485"/>
              </a:lnSpc>
            </a:pPr>
            <a:r>
              <a:rPr lang="en-US" sz="3900" b="1" u="none" strike="noStrike" spc="202" dirty="0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3900" b="1" u="none" strike="noStrike" spc="202" dirty="0" err="1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Kullanım</a:t>
            </a:r>
            <a:r>
              <a:rPr lang="en-US" sz="3900" b="1" u="none" strike="noStrike" spc="202" dirty="0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3900" b="1" u="none" strike="noStrike" spc="202" dirty="0" err="1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Örnekleri</a:t>
            </a:r>
            <a:endParaRPr lang="en-US" sz="3900" b="1" u="none" strike="noStrike" spc="202" dirty="0">
              <a:solidFill>
                <a:srgbClr val="311476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grpSp>
        <p:nvGrpSpPr>
          <p:cNvPr id="33" name="Group 33"/>
          <p:cNvGrpSpPr/>
          <p:nvPr/>
        </p:nvGrpSpPr>
        <p:grpSpPr>
          <a:xfrm>
            <a:off x="2654710" y="5756944"/>
            <a:ext cx="4156620" cy="2864538"/>
            <a:chOff x="0" y="0"/>
            <a:chExt cx="2921465" cy="201333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2921465" cy="2013330"/>
            </a:xfrm>
            <a:custGeom>
              <a:avLst/>
              <a:gdLst/>
              <a:ahLst/>
              <a:cxnLst/>
              <a:rect l="l" t="t" r="r" b="b"/>
              <a:pathLst>
                <a:path w="2921465" h="2013330">
                  <a:moveTo>
                    <a:pt x="0" y="0"/>
                  </a:moveTo>
                  <a:lnTo>
                    <a:pt x="2921465" y="0"/>
                  </a:lnTo>
                  <a:lnTo>
                    <a:pt x="2921465" y="2013330"/>
                  </a:lnTo>
                  <a:lnTo>
                    <a:pt x="0" y="2013330"/>
                  </a:lnTo>
                  <a:close/>
                </a:path>
              </a:pathLst>
            </a:custGeom>
            <a:gradFill rotWithShape="1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2715816" y="6456606"/>
            <a:ext cx="4034408" cy="2021256"/>
            <a:chOff x="0" y="0"/>
            <a:chExt cx="2835569" cy="1420632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2835569" cy="1420632"/>
            </a:xfrm>
            <a:custGeom>
              <a:avLst/>
              <a:gdLst/>
              <a:ahLst/>
              <a:cxnLst/>
              <a:rect l="l" t="t" r="r" b="b"/>
              <a:pathLst>
                <a:path w="2835569" h="1420632">
                  <a:moveTo>
                    <a:pt x="0" y="0"/>
                  </a:moveTo>
                  <a:lnTo>
                    <a:pt x="2835569" y="0"/>
                  </a:lnTo>
                  <a:lnTo>
                    <a:pt x="2835569" y="1420632"/>
                  </a:lnTo>
                  <a:lnTo>
                    <a:pt x="0" y="14206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2851923" y="5952091"/>
            <a:ext cx="3762195" cy="391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56"/>
              </a:lnSpc>
            </a:pPr>
            <a:r>
              <a:rPr lang="en-US" sz="2644" b="1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Package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3155744" y="6775020"/>
            <a:ext cx="3154553" cy="1505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16"/>
              </a:lnSpc>
            </a:pPr>
            <a:r>
              <a:rPr lang="en-US" sz="2154" b="1" dirty="0" err="1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Yazılım</a:t>
            </a:r>
            <a:r>
              <a:rPr lang="en-US" sz="2154" b="1" dirty="0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2154" b="1" dirty="0" err="1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ortak</a:t>
            </a:r>
            <a:r>
              <a:rPr lang="en-US" sz="2154" b="1" dirty="0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2154" b="1" dirty="0" err="1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yapıları</a:t>
            </a:r>
            <a:r>
              <a:rPr lang="en-US" sz="2154" b="1" dirty="0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2154" b="1" dirty="0" err="1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karşılar</a:t>
            </a:r>
            <a:r>
              <a:rPr lang="en-US" sz="2154" b="1" dirty="0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.</a:t>
            </a:r>
          </a:p>
          <a:p>
            <a:pPr algn="ctr">
              <a:lnSpc>
                <a:spcPts val="3016"/>
              </a:lnSpc>
            </a:pPr>
            <a:endParaRPr lang="en-US" sz="2154" b="1" dirty="0">
              <a:solidFill>
                <a:srgbClr val="311476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marL="0" lvl="0" indent="0" algn="ctr">
              <a:lnSpc>
                <a:spcPts val="3016"/>
              </a:lnSpc>
              <a:spcBef>
                <a:spcPct val="0"/>
              </a:spcBef>
            </a:pPr>
            <a:r>
              <a:rPr lang="en-US" sz="2154" dirty="0" err="1">
                <a:solidFill>
                  <a:srgbClr val="311476"/>
                </a:solidFill>
                <a:latin typeface="Arimo"/>
                <a:ea typeface="Arimo"/>
                <a:cs typeface="Arimo"/>
                <a:sym typeface="Arimo"/>
              </a:rPr>
              <a:t>Nuget</a:t>
            </a:r>
            <a:r>
              <a:rPr lang="en-US" sz="2154" dirty="0">
                <a:solidFill>
                  <a:srgbClr val="311476"/>
                </a:solidFill>
                <a:latin typeface="Arimo"/>
                <a:ea typeface="Arimo"/>
                <a:cs typeface="Arimo"/>
                <a:sym typeface="Arimo"/>
              </a:rPr>
              <a:t>, NPM, vb.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86400" y="4610654"/>
            <a:ext cx="7315200" cy="1675846"/>
          </a:xfrm>
          <a:custGeom>
            <a:avLst/>
            <a:gdLst/>
            <a:ahLst/>
            <a:cxnLst/>
            <a:rect l="l" t="t" r="r" b="b"/>
            <a:pathLst>
              <a:path w="7315200" h="1675846">
                <a:moveTo>
                  <a:pt x="0" y="0"/>
                </a:moveTo>
                <a:lnTo>
                  <a:pt x="7315200" y="0"/>
                </a:lnTo>
                <a:lnTo>
                  <a:pt x="7315200" y="1675846"/>
                </a:lnTo>
                <a:lnTo>
                  <a:pt x="0" y="16758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1524000" y="699769"/>
            <a:ext cx="15525235" cy="3877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60"/>
              </a:lnSpc>
            </a:pPr>
            <a:r>
              <a:rPr lang="tr-TR" sz="96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Dinlediğiniz için teşekkürler. </a:t>
            </a:r>
          </a:p>
          <a:p>
            <a:pPr algn="ctr">
              <a:lnSpc>
                <a:spcPts val="10560"/>
              </a:lnSpc>
            </a:pPr>
            <a:r>
              <a:rPr lang="tr-TR" sz="40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Daha fazla bilgi veya sorularınız için bana ulaşabilirsiniz.</a:t>
            </a:r>
            <a:endParaRPr lang="en-US" sz="4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BB07EEDB-0F78-151E-82EA-58175812A15D}"/>
              </a:ext>
            </a:extLst>
          </p:cNvPr>
          <p:cNvSpPr/>
          <p:nvPr/>
        </p:nvSpPr>
        <p:spPr>
          <a:xfrm>
            <a:off x="7435653" y="6398810"/>
            <a:ext cx="3701928" cy="3545290"/>
          </a:xfrm>
          <a:prstGeom prst="roundRect">
            <a:avLst/>
          </a:prstGeom>
          <a:blipFill>
            <a:blip r:embed="rId5"/>
            <a:stretch>
              <a:fillRect t="-2209" b="-2209"/>
            </a:stretch>
          </a:blipFill>
          <a:ln w="9525" cap="rnd">
            <a:solidFill>
              <a:srgbClr val="000000"/>
            </a:solidFill>
            <a:prstDash val="lgDash"/>
            <a:round/>
          </a:ln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041130" y="1041130"/>
            <a:ext cx="10287000" cy="8204740"/>
            <a:chOff x="0" y="0"/>
            <a:chExt cx="660400" cy="5267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526724"/>
            </a:xfrm>
            <a:custGeom>
              <a:avLst/>
              <a:gdLst/>
              <a:ahLst/>
              <a:cxnLst/>
              <a:rect l="l" t="t" r="r" b="b"/>
              <a:pathLst>
                <a:path w="660400" h="526724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2147"/>
                  </a:cubicBezTo>
                  <a:lnTo>
                    <a:pt x="660400" y="526724"/>
                  </a:lnTo>
                  <a:lnTo>
                    <a:pt x="0" y="526724"/>
                  </a:lnTo>
                  <a:lnTo>
                    <a:pt x="0" y="322299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BCCED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8900"/>
              <a:ext cx="660400" cy="4378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126057" y="5561697"/>
            <a:ext cx="2408494" cy="3325001"/>
          </a:xfrm>
          <a:custGeom>
            <a:avLst/>
            <a:gdLst/>
            <a:ahLst/>
            <a:cxnLst/>
            <a:rect l="l" t="t" r="r" b="b"/>
            <a:pathLst>
              <a:path w="2408494" h="3325001">
                <a:moveTo>
                  <a:pt x="0" y="0"/>
                </a:moveTo>
                <a:lnTo>
                  <a:pt x="2408494" y="0"/>
                </a:lnTo>
                <a:lnTo>
                  <a:pt x="2408494" y="3325001"/>
                </a:lnTo>
                <a:lnTo>
                  <a:pt x="0" y="33250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6" name="Freeform 6"/>
          <p:cNvSpPr/>
          <p:nvPr/>
        </p:nvSpPr>
        <p:spPr>
          <a:xfrm>
            <a:off x="474603" y="5034401"/>
            <a:ext cx="2784641" cy="2784641"/>
          </a:xfrm>
          <a:custGeom>
            <a:avLst/>
            <a:gdLst/>
            <a:ahLst/>
            <a:cxnLst/>
            <a:rect l="l" t="t" r="r" b="b"/>
            <a:pathLst>
              <a:path w="2784641" h="2784641">
                <a:moveTo>
                  <a:pt x="0" y="0"/>
                </a:moveTo>
                <a:lnTo>
                  <a:pt x="2784641" y="0"/>
                </a:lnTo>
                <a:lnTo>
                  <a:pt x="2784641" y="2784641"/>
                </a:lnTo>
                <a:lnTo>
                  <a:pt x="0" y="27846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7" name="Freeform 7"/>
          <p:cNvSpPr/>
          <p:nvPr/>
        </p:nvSpPr>
        <p:spPr>
          <a:xfrm>
            <a:off x="3383395" y="2717635"/>
            <a:ext cx="4851731" cy="2425865"/>
          </a:xfrm>
          <a:custGeom>
            <a:avLst/>
            <a:gdLst/>
            <a:ahLst/>
            <a:cxnLst/>
            <a:rect l="l" t="t" r="r" b="b"/>
            <a:pathLst>
              <a:path w="4851731" h="2425865">
                <a:moveTo>
                  <a:pt x="0" y="0"/>
                </a:moveTo>
                <a:lnTo>
                  <a:pt x="4851731" y="0"/>
                </a:lnTo>
                <a:lnTo>
                  <a:pt x="4851731" y="2425865"/>
                </a:lnTo>
                <a:lnTo>
                  <a:pt x="0" y="2425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8" name="Freeform 8"/>
          <p:cNvSpPr/>
          <p:nvPr/>
        </p:nvSpPr>
        <p:spPr>
          <a:xfrm>
            <a:off x="635702" y="1028700"/>
            <a:ext cx="2901867" cy="2901867"/>
          </a:xfrm>
          <a:custGeom>
            <a:avLst/>
            <a:gdLst/>
            <a:ahLst/>
            <a:cxnLst/>
            <a:rect l="l" t="t" r="r" b="b"/>
            <a:pathLst>
              <a:path w="2901867" h="2901867">
                <a:moveTo>
                  <a:pt x="0" y="0"/>
                </a:moveTo>
                <a:lnTo>
                  <a:pt x="2901867" y="0"/>
                </a:lnTo>
                <a:lnTo>
                  <a:pt x="2901867" y="2901867"/>
                </a:lnTo>
                <a:lnTo>
                  <a:pt x="0" y="29018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9" name="TextBox 9"/>
          <p:cNvSpPr txBox="1"/>
          <p:nvPr/>
        </p:nvSpPr>
        <p:spPr>
          <a:xfrm>
            <a:off x="8358951" y="3495583"/>
            <a:ext cx="10028983" cy="3210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58"/>
              </a:lnSpc>
            </a:pPr>
            <a:r>
              <a:rPr lang="en-US" sz="6386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GitLab API, .NET Template </a:t>
            </a:r>
            <a:r>
              <a:rPr lang="en-US" sz="6386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ve</a:t>
            </a:r>
            <a:r>
              <a:rPr lang="en-US" sz="6386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Jenkins </a:t>
            </a:r>
            <a:r>
              <a:rPr lang="en-US" sz="6386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ile</a:t>
            </a:r>
            <a:r>
              <a:rPr lang="en-US" sz="6386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6386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Proje</a:t>
            </a:r>
            <a:r>
              <a:rPr lang="en-US" sz="6386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6386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Oluşturma</a:t>
            </a:r>
            <a:r>
              <a:rPr lang="en-US" sz="6386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6386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Süreçlerinde</a:t>
            </a:r>
            <a:r>
              <a:rPr lang="en-US" sz="6386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: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986101" y="6839920"/>
            <a:ext cx="12774683" cy="836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71"/>
              </a:lnSpc>
            </a:pPr>
            <a:r>
              <a:rPr lang="en-US" sz="639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Otomasyon</a:t>
            </a:r>
            <a:r>
              <a:rPr lang="en-US" sz="639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639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ve</a:t>
            </a:r>
            <a:r>
              <a:rPr lang="en-US" sz="639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639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Verimlilik</a:t>
            </a:r>
            <a:endParaRPr lang="en-US" sz="639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670768" y="3226091"/>
            <a:ext cx="2268987" cy="329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34"/>
              </a:lnSpc>
            </a:pPr>
            <a:r>
              <a:rPr lang="en-US" sz="2586" b="1">
                <a:solidFill>
                  <a:srgbClr val="004880"/>
                </a:solidFill>
                <a:latin typeface="DM Sans Bold"/>
                <a:ea typeface="DM Sans Bold"/>
                <a:cs typeface="DM Sans Bold"/>
                <a:sym typeface="DM Sans Bold"/>
              </a:rPr>
              <a:t>with BaGet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881485">
            <a:off x="11855896" y="1331908"/>
            <a:ext cx="1052661" cy="3859757"/>
          </a:xfrm>
          <a:custGeom>
            <a:avLst/>
            <a:gdLst/>
            <a:ahLst/>
            <a:cxnLst/>
            <a:rect l="l" t="t" r="r" b="b"/>
            <a:pathLst>
              <a:path w="1052661" h="3859757">
                <a:moveTo>
                  <a:pt x="0" y="0"/>
                </a:moveTo>
                <a:lnTo>
                  <a:pt x="1052661" y="0"/>
                </a:lnTo>
                <a:lnTo>
                  <a:pt x="1052661" y="3859757"/>
                </a:lnTo>
                <a:lnTo>
                  <a:pt x="0" y="38597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Freeform 3"/>
          <p:cNvSpPr/>
          <p:nvPr/>
        </p:nvSpPr>
        <p:spPr>
          <a:xfrm>
            <a:off x="2775338" y="4197361"/>
            <a:ext cx="1206935" cy="2048809"/>
          </a:xfrm>
          <a:custGeom>
            <a:avLst/>
            <a:gdLst/>
            <a:ahLst/>
            <a:cxnLst/>
            <a:rect l="l" t="t" r="r" b="b"/>
            <a:pathLst>
              <a:path w="1206935" h="2048809">
                <a:moveTo>
                  <a:pt x="0" y="0"/>
                </a:moveTo>
                <a:lnTo>
                  <a:pt x="1206934" y="0"/>
                </a:lnTo>
                <a:lnTo>
                  <a:pt x="1206934" y="2048809"/>
                </a:lnTo>
                <a:lnTo>
                  <a:pt x="0" y="2048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Freeform 4"/>
          <p:cNvSpPr/>
          <p:nvPr/>
        </p:nvSpPr>
        <p:spPr>
          <a:xfrm>
            <a:off x="4528882" y="6992588"/>
            <a:ext cx="3266816" cy="1609649"/>
          </a:xfrm>
          <a:custGeom>
            <a:avLst/>
            <a:gdLst/>
            <a:ahLst/>
            <a:cxnLst/>
            <a:rect l="l" t="t" r="r" b="b"/>
            <a:pathLst>
              <a:path w="3266816" h="1609649">
                <a:moveTo>
                  <a:pt x="0" y="0"/>
                </a:moveTo>
                <a:lnTo>
                  <a:pt x="3266816" y="0"/>
                </a:lnTo>
                <a:lnTo>
                  <a:pt x="3266816" y="1609649"/>
                </a:lnTo>
                <a:lnTo>
                  <a:pt x="0" y="160964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grpSp>
        <p:nvGrpSpPr>
          <p:cNvPr id="5" name="Group 5"/>
          <p:cNvGrpSpPr/>
          <p:nvPr/>
        </p:nvGrpSpPr>
        <p:grpSpPr>
          <a:xfrm>
            <a:off x="1531538" y="5420247"/>
            <a:ext cx="3693876" cy="3689039"/>
            <a:chOff x="0" y="0"/>
            <a:chExt cx="13914507" cy="13896286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3851007" cy="13832787"/>
            </a:xfrm>
            <a:custGeom>
              <a:avLst/>
              <a:gdLst/>
              <a:ahLst/>
              <a:cxnLst/>
              <a:rect l="l" t="t" r="r" b="b"/>
              <a:pathLst>
                <a:path w="13851007" h="13832787">
                  <a:moveTo>
                    <a:pt x="13758297" y="13832787"/>
                  </a:moveTo>
                  <a:lnTo>
                    <a:pt x="92710" y="13832787"/>
                  </a:lnTo>
                  <a:cubicBezTo>
                    <a:pt x="41910" y="13832787"/>
                    <a:pt x="0" y="13790876"/>
                    <a:pt x="0" y="1374007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3757027" y="0"/>
                  </a:lnTo>
                  <a:cubicBezTo>
                    <a:pt x="13807827" y="0"/>
                    <a:pt x="13849738" y="41910"/>
                    <a:pt x="13849738" y="92710"/>
                  </a:cubicBezTo>
                  <a:lnTo>
                    <a:pt x="13849738" y="13738806"/>
                  </a:lnTo>
                  <a:cubicBezTo>
                    <a:pt x="13851007" y="13790876"/>
                    <a:pt x="13809097" y="13832787"/>
                    <a:pt x="13758297" y="1383278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13914507" cy="13896287"/>
            </a:xfrm>
            <a:custGeom>
              <a:avLst/>
              <a:gdLst/>
              <a:ahLst/>
              <a:cxnLst/>
              <a:rect l="l" t="t" r="r" b="b"/>
              <a:pathLst>
                <a:path w="13914507" h="13896287">
                  <a:moveTo>
                    <a:pt x="13790047" y="59690"/>
                  </a:moveTo>
                  <a:cubicBezTo>
                    <a:pt x="13825607" y="59690"/>
                    <a:pt x="13854816" y="88900"/>
                    <a:pt x="13854816" y="124460"/>
                  </a:cubicBezTo>
                  <a:lnTo>
                    <a:pt x="13854816" y="13771826"/>
                  </a:lnTo>
                  <a:cubicBezTo>
                    <a:pt x="13854816" y="13807387"/>
                    <a:pt x="13825607" y="13836596"/>
                    <a:pt x="13790047" y="13836596"/>
                  </a:cubicBezTo>
                  <a:lnTo>
                    <a:pt x="124460" y="13836596"/>
                  </a:lnTo>
                  <a:cubicBezTo>
                    <a:pt x="88900" y="13836596"/>
                    <a:pt x="59690" y="13807387"/>
                    <a:pt x="59690" y="1377182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3790047" y="59690"/>
                  </a:lnTo>
                  <a:moveTo>
                    <a:pt x="1379004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3771826"/>
                  </a:lnTo>
                  <a:cubicBezTo>
                    <a:pt x="0" y="13840406"/>
                    <a:pt x="55880" y="13896287"/>
                    <a:pt x="124460" y="13896287"/>
                  </a:cubicBezTo>
                  <a:lnTo>
                    <a:pt x="13790047" y="13896287"/>
                  </a:lnTo>
                  <a:cubicBezTo>
                    <a:pt x="13858627" y="13896287"/>
                    <a:pt x="13914507" y="13840406"/>
                    <a:pt x="13914507" y="13771826"/>
                  </a:cubicBezTo>
                  <a:lnTo>
                    <a:pt x="13914507" y="124460"/>
                  </a:lnTo>
                  <a:cubicBezTo>
                    <a:pt x="13914507" y="55880"/>
                    <a:pt x="13858627" y="0"/>
                    <a:pt x="13790047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31538" y="1417267"/>
            <a:ext cx="3693876" cy="3689039"/>
            <a:chOff x="0" y="0"/>
            <a:chExt cx="13914507" cy="13896286"/>
          </a:xfrm>
        </p:grpSpPr>
        <p:sp>
          <p:nvSpPr>
            <p:cNvPr id="9" name="Freeform 9"/>
            <p:cNvSpPr/>
            <p:nvPr/>
          </p:nvSpPr>
          <p:spPr>
            <a:xfrm>
              <a:off x="31750" y="31750"/>
              <a:ext cx="13851007" cy="13832787"/>
            </a:xfrm>
            <a:custGeom>
              <a:avLst/>
              <a:gdLst/>
              <a:ahLst/>
              <a:cxnLst/>
              <a:rect l="l" t="t" r="r" b="b"/>
              <a:pathLst>
                <a:path w="13851007" h="13832787">
                  <a:moveTo>
                    <a:pt x="13758297" y="13832787"/>
                  </a:moveTo>
                  <a:lnTo>
                    <a:pt x="92710" y="13832787"/>
                  </a:lnTo>
                  <a:cubicBezTo>
                    <a:pt x="41910" y="13832787"/>
                    <a:pt x="0" y="13790876"/>
                    <a:pt x="0" y="1374007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3757027" y="0"/>
                  </a:lnTo>
                  <a:cubicBezTo>
                    <a:pt x="13807827" y="0"/>
                    <a:pt x="13849738" y="41910"/>
                    <a:pt x="13849738" y="92710"/>
                  </a:cubicBezTo>
                  <a:lnTo>
                    <a:pt x="13849738" y="13738806"/>
                  </a:lnTo>
                  <a:cubicBezTo>
                    <a:pt x="13851007" y="13790876"/>
                    <a:pt x="13809097" y="13832787"/>
                    <a:pt x="13758297" y="1383278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13914507" cy="13896287"/>
            </a:xfrm>
            <a:custGeom>
              <a:avLst/>
              <a:gdLst/>
              <a:ahLst/>
              <a:cxnLst/>
              <a:rect l="l" t="t" r="r" b="b"/>
              <a:pathLst>
                <a:path w="13914507" h="13896287">
                  <a:moveTo>
                    <a:pt x="13790047" y="59690"/>
                  </a:moveTo>
                  <a:cubicBezTo>
                    <a:pt x="13825607" y="59690"/>
                    <a:pt x="13854816" y="88900"/>
                    <a:pt x="13854816" y="124460"/>
                  </a:cubicBezTo>
                  <a:lnTo>
                    <a:pt x="13854816" y="13771826"/>
                  </a:lnTo>
                  <a:cubicBezTo>
                    <a:pt x="13854816" y="13807387"/>
                    <a:pt x="13825607" y="13836596"/>
                    <a:pt x="13790047" y="13836596"/>
                  </a:cubicBezTo>
                  <a:lnTo>
                    <a:pt x="124460" y="13836596"/>
                  </a:lnTo>
                  <a:cubicBezTo>
                    <a:pt x="88900" y="13836596"/>
                    <a:pt x="59690" y="13807387"/>
                    <a:pt x="59690" y="1377182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3790047" y="59690"/>
                  </a:lnTo>
                  <a:moveTo>
                    <a:pt x="1379004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3771826"/>
                  </a:lnTo>
                  <a:cubicBezTo>
                    <a:pt x="0" y="13840406"/>
                    <a:pt x="55880" y="13896287"/>
                    <a:pt x="124460" y="13896287"/>
                  </a:cubicBezTo>
                  <a:lnTo>
                    <a:pt x="13790047" y="13896287"/>
                  </a:lnTo>
                  <a:cubicBezTo>
                    <a:pt x="13858627" y="13896287"/>
                    <a:pt x="13914507" y="13840406"/>
                    <a:pt x="13914507" y="13771826"/>
                  </a:cubicBezTo>
                  <a:lnTo>
                    <a:pt x="13914507" y="124460"/>
                  </a:lnTo>
                  <a:cubicBezTo>
                    <a:pt x="13914507" y="55880"/>
                    <a:pt x="13858627" y="0"/>
                    <a:pt x="13790047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222524" y="525972"/>
            <a:ext cx="3842952" cy="1005457"/>
            <a:chOff x="0" y="0"/>
            <a:chExt cx="1553300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53300" cy="406400"/>
            </a:xfrm>
            <a:custGeom>
              <a:avLst/>
              <a:gdLst/>
              <a:ahLst/>
              <a:cxnLst/>
              <a:rect l="l" t="t" r="r" b="b"/>
              <a:pathLst>
                <a:path w="1553300" h="406400">
                  <a:moveTo>
                    <a:pt x="1350100" y="0"/>
                  </a:moveTo>
                  <a:cubicBezTo>
                    <a:pt x="1462324" y="0"/>
                    <a:pt x="1553300" y="90976"/>
                    <a:pt x="1553300" y="203200"/>
                  </a:cubicBezTo>
                  <a:cubicBezTo>
                    <a:pt x="1553300" y="315424"/>
                    <a:pt x="1462324" y="406400"/>
                    <a:pt x="13501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9525"/>
              <a:ext cx="1553300" cy="396875"/>
            </a:xfrm>
            <a:prstGeom prst="rect">
              <a:avLst/>
            </a:prstGeom>
          </p:spPr>
          <p:txBody>
            <a:bodyPr lIns="27815" tIns="27815" rIns="27815" bIns="27815" rtlCol="0" anchor="ctr"/>
            <a:lstStyle/>
            <a:p>
              <a:pPr algn="ctr">
                <a:lnSpc>
                  <a:spcPts val="1244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297227" y="2122305"/>
            <a:ext cx="3693876" cy="3689039"/>
            <a:chOff x="0" y="0"/>
            <a:chExt cx="13914507" cy="13896286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13851007" cy="13832787"/>
            </a:xfrm>
            <a:custGeom>
              <a:avLst/>
              <a:gdLst/>
              <a:ahLst/>
              <a:cxnLst/>
              <a:rect l="l" t="t" r="r" b="b"/>
              <a:pathLst>
                <a:path w="13851007" h="13832787">
                  <a:moveTo>
                    <a:pt x="13758297" y="13832787"/>
                  </a:moveTo>
                  <a:lnTo>
                    <a:pt x="92710" y="13832787"/>
                  </a:lnTo>
                  <a:cubicBezTo>
                    <a:pt x="41910" y="13832787"/>
                    <a:pt x="0" y="13790876"/>
                    <a:pt x="0" y="1374007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3757027" y="0"/>
                  </a:lnTo>
                  <a:cubicBezTo>
                    <a:pt x="13807827" y="0"/>
                    <a:pt x="13849738" y="41910"/>
                    <a:pt x="13849738" y="92710"/>
                  </a:cubicBezTo>
                  <a:lnTo>
                    <a:pt x="13849738" y="13738806"/>
                  </a:lnTo>
                  <a:cubicBezTo>
                    <a:pt x="13851007" y="13790876"/>
                    <a:pt x="13809097" y="13832787"/>
                    <a:pt x="13758297" y="1383278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13914507" cy="13896287"/>
            </a:xfrm>
            <a:custGeom>
              <a:avLst/>
              <a:gdLst/>
              <a:ahLst/>
              <a:cxnLst/>
              <a:rect l="l" t="t" r="r" b="b"/>
              <a:pathLst>
                <a:path w="13914507" h="13896287">
                  <a:moveTo>
                    <a:pt x="13790047" y="59690"/>
                  </a:moveTo>
                  <a:cubicBezTo>
                    <a:pt x="13825607" y="59690"/>
                    <a:pt x="13854816" y="88900"/>
                    <a:pt x="13854816" y="124460"/>
                  </a:cubicBezTo>
                  <a:lnTo>
                    <a:pt x="13854816" y="13771826"/>
                  </a:lnTo>
                  <a:cubicBezTo>
                    <a:pt x="13854816" y="13807387"/>
                    <a:pt x="13825607" y="13836596"/>
                    <a:pt x="13790047" y="13836596"/>
                  </a:cubicBezTo>
                  <a:lnTo>
                    <a:pt x="124460" y="13836596"/>
                  </a:lnTo>
                  <a:cubicBezTo>
                    <a:pt x="88900" y="13836596"/>
                    <a:pt x="59690" y="13807387"/>
                    <a:pt x="59690" y="1377182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3790047" y="59690"/>
                  </a:lnTo>
                  <a:moveTo>
                    <a:pt x="1379004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3771826"/>
                  </a:lnTo>
                  <a:cubicBezTo>
                    <a:pt x="0" y="13840406"/>
                    <a:pt x="55880" y="13896287"/>
                    <a:pt x="124460" y="13896287"/>
                  </a:cubicBezTo>
                  <a:lnTo>
                    <a:pt x="13790047" y="13896287"/>
                  </a:lnTo>
                  <a:cubicBezTo>
                    <a:pt x="13858627" y="13896287"/>
                    <a:pt x="13914507" y="13840406"/>
                    <a:pt x="13914507" y="13771826"/>
                  </a:cubicBezTo>
                  <a:lnTo>
                    <a:pt x="13914507" y="124460"/>
                  </a:lnTo>
                  <a:cubicBezTo>
                    <a:pt x="13914507" y="55880"/>
                    <a:pt x="13858627" y="0"/>
                    <a:pt x="13790047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7" name="Freeform 17"/>
          <p:cNvSpPr/>
          <p:nvPr/>
        </p:nvSpPr>
        <p:spPr>
          <a:xfrm rot="-5339856">
            <a:off x="14007558" y="4728290"/>
            <a:ext cx="2089841" cy="1086717"/>
          </a:xfrm>
          <a:custGeom>
            <a:avLst/>
            <a:gdLst/>
            <a:ahLst/>
            <a:cxnLst/>
            <a:rect l="l" t="t" r="r" b="b"/>
            <a:pathLst>
              <a:path w="2089841" h="1086717">
                <a:moveTo>
                  <a:pt x="0" y="0"/>
                </a:moveTo>
                <a:lnTo>
                  <a:pt x="2089841" y="0"/>
                </a:lnTo>
                <a:lnTo>
                  <a:pt x="2089841" y="1086718"/>
                </a:lnTo>
                <a:lnTo>
                  <a:pt x="0" y="108671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grpSp>
        <p:nvGrpSpPr>
          <p:cNvPr id="18" name="Group 18"/>
          <p:cNvGrpSpPr/>
          <p:nvPr/>
        </p:nvGrpSpPr>
        <p:grpSpPr>
          <a:xfrm>
            <a:off x="13062587" y="5420247"/>
            <a:ext cx="3693876" cy="3689039"/>
            <a:chOff x="0" y="0"/>
            <a:chExt cx="13914507" cy="13896286"/>
          </a:xfrm>
        </p:grpSpPr>
        <p:sp>
          <p:nvSpPr>
            <p:cNvPr id="19" name="Freeform 19"/>
            <p:cNvSpPr/>
            <p:nvPr/>
          </p:nvSpPr>
          <p:spPr>
            <a:xfrm>
              <a:off x="31750" y="31750"/>
              <a:ext cx="13851007" cy="13832787"/>
            </a:xfrm>
            <a:custGeom>
              <a:avLst/>
              <a:gdLst/>
              <a:ahLst/>
              <a:cxnLst/>
              <a:rect l="l" t="t" r="r" b="b"/>
              <a:pathLst>
                <a:path w="13851007" h="13832787">
                  <a:moveTo>
                    <a:pt x="13758297" y="13832787"/>
                  </a:moveTo>
                  <a:lnTo>
                    <a:pt x="92710" y="13832787"/>
                  </a:lnTo>
                  <a:cubicBezTo>
                    <a:pt x="41910" y="13832787"/>
                    <a:pt x="0" y="13790876"/>
                    <a:pt x="0" y="1374007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3757027" y="0"/>
                  </a:lnTo>
                  <a:cubicBezTo>
                    <a:pt x="13807827" y="0"/>
                    <a:pt x="13849738" y="41910"/>
                    <a:pt x="13849738" y="92710"/>
                  </a:cubicBezTo>
                  <a:lnTo>
                    <a:pt x="13849738" y="13738806"/>
                  </a:lnTo>
                  <a:cubicBezTo>
                    <a:pt x="13851007" y="13790876"/>
                    <a:pt x="13809097" y="13832787"/>
                    <a:pt x="13758297" y="1383278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0" y="0"/>
              <a:ext cx="13914507" cy="13896287"/>
            </a:xfrm>
            <a:custGeom>
              <a:avLst/>
              <a:gdLst/>
              <a:ahLst/>
              <a:cxnLst/>
              <a:rect l="l" t="t" r="r" b="b"/>
              <a:pathLst>
                <a:path w="13914507" h="13896287">
                  <a:moveTo>
                    <a:pt x="13790047" y="59690"/>
                  </a:moveTo>
                  <a:cubicBezTo>
                    <a:pt x="13825607" y="59690"/>
                    <a:pt x="13854816" y="88900"/>
                    <a:pt x="13854816" y="124460"/>
                  </a:cubicBezTo>
                  <a:lnTo>
                    <a:pt x="13854816" y="13771826"/>
                  </a:lnTo>
                  <a:cubicBezTo>
                    <a:pt x="13854816" y="13807387"/>
                    <a:pt x="13825607" y="13836596"/>
                    <a:pt x="13790047" y="13836596"/>
                  </a:cubicBezTo>
                  <a:lnTo>
                    <a:pt x="124460" y="13836596"/>
                  </a:lnTo>
                  <a:cubicBezTo>
                    <a:pt x="88900" y="13836596"/>
                    <a:pt x="59690" y="13807387"/>
                    <a:pt x="59690" y="1377182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3790047" y="59690"/>
                  </a:lnTo>
                  <a:moveTo>
                    <a:pt x="1379004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3771826"/>
                  </a:lnTo>
                  <a:cubicBezTo>
                    <a:pt x="0" y="13840406"/>
                    <a:pt x="55880" y="13896287"/>
                    <a:pt x="124460" y="13896287"/>
                  </a:cubicBezTo>
                  <a:lnTo>
                    <a:pt x="13790047" y="13896287"/>
                  </a:lnTo>
                  <a:cubicBezTo>
                    <a:pt x="13858627" y="13896287"/>
                    <a:pt x="13914507" y="13840406"/>
                    <a:pt x="13914507" y="13771826"/>
                  </a:cubicBezTo>
                  <a:lnTo>
                    <a:pt x="13914507" y="124460"/>
                  </a:lnTo>
                  <a:cubicBezTo>
                    <a:pt x="13914507" y="55880"/>
                    <a:pt x="13858627" y="0"/>
                    <a:pt x="13790047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3062587" y="1417267"/>
            <a:ext cx="3693876" cy="3689039"/>
            <a:chOff x="0" y="0"/>
            <a:chExt cx="13914507" cy="13896286"/>
          </a:xfrm>
        </p:grpSpPr>
        <p:sp>
          <p:nvSpPr>
            <p:cNvPr id="22" name="Freeform 22"/>
            <p:cNvSpPr/>
            <p:nvPr/>
          </p:nvSpPr>
          <p:spPr>
            <a:xfrm>
              <a:off x="31750" y="31750"/>
              <a:ext cx="13851007" cy="13832787"/>
            </a:xfrm>
            <a:custGeom>
              <a:avLst/>
              <a:gdLst/>
              <a:ahLst/>
              <a:cxnLst/>
              <a:rect l="l" t="t" r="r" b="b"/>
              <a:pathLst>
                <a:path w="13851007" h="13832787">
                  <a:moveTo>
                    <a:pt x="13758297" y="13832787"/>
                  </a:moveTo>
                  <a:lnTo>
                    <a:pt x="92710" y="13832787"/>
                  </a:lnTo>
                  <a:cubicBezTo>
                    <a:pt x="41910" y="13832787"/>
                    <a:pt x="0" y="13790876"/>
                    <a:pt x="0" y="1374007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3757027" y="0"/>
                  </a:lnTo>
                  <a:cubicBezTo>
                    <a:pt x="13807827" y="0"/>
                    <a:pt x="13849738" y="41910"/>
                    <a:pt x="13849738" y="92710"/>
                  </a:cubicBezTo>
                  <a:lnTo>
                    <a:pt x="13849738" y="13738806"/>
                  </a:lnTo>
                  <a:cubicBezTo>
                    <a:pt x="13851007" y="13790876"/>
                    <a:pt x="13809097" y="13832787"/>
                    <a:pt x="13758297" y="1383278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0" y="0"/>
              <a:ext cx="13914507" cy="13896287"/>
            </a:xfrm>
            <a:custGeom>
              <a:avLst/>
              <a:gdLst/>
              <a:ahLst/>
              <a:cxnLst/>
              <a:rect l="l" t="t" r="r" b="b"/>
              <a:pathLst>
                <a:path w="13914507" h="13896287">
                  <a:moveTo>
                    <a:pt x="13790047" y="59690"/>
                  </a:moveTo>
                  <a:cubicBezTo>
                    <a:pt x="13825607" y="59690"/>
                    <a:pt x="13854816" y="88900"/>
                    <a:pt x="13854816" y="124460"/>
                  </a:cubicBezTo>
                  <a:lnTo>
                    <a:pt x="13854816" y="13771826"/>
                  </a:lnTo>
                  <a:cubicBezTo>
                    <a:pt x="13854816" y="13807387"/>
                    <a:pt x="13825607" y="13836596"/>
                    <a:pt x="13790047" y="13836596"/>
                  </a:cubicBezTo>
                  <a:lnTo>
                    <a:pt x="124460" y="13836596"/>
                  </a:lnTo>
                  <a:cubicBezTo>
                    <a:pt x="88900" y="13836596"/>
                    <a:pt x="59690" y="13807387"/>
                    <a:pt x="59690" y="1377182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3790047" y="59690"/>
                  </a:lnTo>
                  <a:moveTo>
                    <a:pt x="1379004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3771826"/>
                  </a:lnTo>
                  <a:cubicBezTo>
                    <a:pt x="0" y="13840406"/>
                    <a:pt x="55880" y="13896287"/>
                    <a:pt x="124460" y="13896287"/>
                  </a:cubicBezTo>
                  <a:lnTo>
                    <a:pt x="13790047" y="13896287"/>
                  </a:lnTo>
                  <a:cubicBezTo>
                    <a:pt x="13858627" y="13896287"/>
                    <a:pt x="13914507" y="13840406"/>
                    <a:pt x="13914507" y="13771826"/>
                  </a:cubicBezTo>
                  <a:lnTo>
                    <a:pt x="13914507" y="124460"/>
                  </a:lnTo>
                  <a:cubicBezTo>
                    <a:pt x="13914507" y="55880"/>
                    <a:pt x="13858627" y="0"/>
                    <a:pt x="13790047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7297062" y="6087769"/>
            <a:ext cx="3693876" cy="3689039"/>
            <a:chOff x="0" y="0"/>
            <a:chExt cx="13914507" cy="13896286"/>
          </a:xfrm>
        </p:grpSpPr>
        <p:sp>
          <p:nvSpPr>
            <p:cNvPr id="25" name="Freeform 25"/>
            <p:cNvSpPr/>
            <p:nvPr/>
          </p:nvSpPr>
          <p:spPr>
            <a:xfrm>
              <a:off x="31750" y="31750"/>
              <a:ext cx="13851007" cy="13832787"/>
            </a:xfrm>
            <a:custGeom>
              <a:avLst/>
              <a:gdLst/>
              <a:ahLst/>
              <a:cxnLst/>
              <a:rect l="l" t="t" r="r" b="b"/>
              <a:pathLst>
                <a:path w="13851007" h="13832787">
                  <a:moveTo>
                    <a:pt x="13758297" y="13832787"/>
                  </a:moveTo>
                  <a:lnTo>
                    <a:pt x="92710" y="13832787"/>
                  </a:lnTo>
                  <a:cubicBezTo>
                    <a:pt x="41910" y="13832787"/>
                    <a:pt x="0" y="13790876"/>
                    <a:pt x="0" y="1374007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3757027" y="0"/>
                  </a:lnTo>
                  <a:cubicBezTo>
                    <a:pt x="13807827" y="0"/>
                    <a:pt x="13849738" y="41910"/>
                    <a:pt x="13849738" y="92710"/>
                  </a:cubicBezTo>
                  <a:lnTo>
                    <a:pt x="13849738" y="13738806"/>
                  </a:lnTo>
                  <a:cubicBezTo>
                    <a:pt x="13851007" y="13790876"/>
                    <a:pt x="13809097" y="13832787"/>
                    <a:pt x="13758297" y="1383278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0" y="0"/>
              <a:ext cx="13914507" cy="13896287"/>
            </a:xfrm>
            <a:custGeom>
              <a:avLst/>
              <a:gdLst/>
              <a:ahLst/>
              <a:cxnLst/>
              <a:rect l="l" t="t" r="r" b="b"/>
              <a:pathLst>
                <a:path w="13914507" h="13896287">
                  <a:moveTo>
                    <a:pt x="13790047" y="59690"/>
                  </a:moveTo>
                  <a:cubicBezTo>
                    <a:pt x="13825607" y="59690"/>
                    <a:pt x="13854816" y="88900"/>
                    <a:pt x="13854816" y="124460"/>
                  </a:cubicBezTo>
                  <a:lnTo>
                    <a:pt x="13854816" y="13771826"/>
                  </a:lnTo>
                  <a:cubicBezTo>
                    <a:pt x="13854816" y="13807387"/>
                    <a:pt x="13825607" y="13836596"/>
                    <a:pt x="13790047" y="13836596"/>
                  </a:cubicBezTo>
                  <a:lnTo>
                    <a:pt x="124460" y="13836596"/>
                  </a:lnTo>
                  <a:cubicBezTo>
                    <a:pt x="88900" y="13836596"/>
                    <a:pt x="59690" y="13807387"/>
                    <a:pt x="59690" y="1377182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3790047" y="59690"/>
                  </a:lnTo>
                  <a:moveTo>
                    <a:pt x="1379004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3771826"/>
                  </a:lnTo>
                  <a:cubicBezTo>
                    <a:pt x="0" y="13840406"/>
                    <a:pt x="55880" y="13896287"/>
                    <a:pt x="124460" y="13896287"/>
                  </a:cubicBezTo>
                  <a:lnTo>
                    <a:pt x="13790047" y="13896287"/>
                  </a:lnTo>
                  <a:cubicBezTo>
                    <a:pt x="13858627" y="13896287"/>
                    <a:pt x="13914507" y="13840406"/>
                    <a:pt x="13914507" y="13771826"/>
                  </a:cubicBezTo>
                  <a:lnTo>
                    <a:pt x="13914507" y="124460"/>
                  </a:lnTo>
                  <a:cubicBezTo>
                    <a:pt x="13914507" y="55880"/>
                    <a:pt x="13858627" y="0"/>
                    <a:pt x="13790047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6804280" y="845883"/>
            <a:ext cx="4679439" cy="422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36"/>
              </a:lnSpc>
            </a:pPr>
            <a:r>
              <a:rPr lang="en-US" sz="32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GÜNDEM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844863" y="1712641"/>
            <a:ext cx="3069453" cy="2969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3"/>
              </a:lnSpc>
            </a:pPr>
            <a:r>
              <a:rPr lang="en-US" sz="4099" dirty="0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1</a:t>
            </a:r>
          </a:p>
          <a:p>
            <a:pPr algn="ctr">
              <a:lnSpc>
                <a:spcPts val="4673"/>
              </a:lnSpc>
            </a:pPr>
            <a:r>
              <a:rPr lang="en-US" sz="3600" b="1" dirty="0" err="1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.Net</a:t>
            </a:r>
            <a:r>
              <a:rPr lang="en-US" sz="3600" b="1" dirty="0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 (Template)</a:t>
            </a:r>
            <a:endParaRPr lang="tr-TR" sz="3600" b="1" dirty="0">
              <a:solidFill>
                <a:srgbClr val="000000"/>
              </a:solidFill>
              <a:latin typeface="Open Sauce Semi-Bold"/>
              <a:ea typeface="Open Sauce Semi-Bold"/>
              <a:cs typeface="Open Sauce Semi-Bold"/>
              <a:sym typeface="Open Sauce Semi-Bold"/>
            </a:endParaRPr>
          </a:p>
          <a:p>
            <a:pPr algn="ctr">
              <a:lnSpc>
                <a:spcPts val="4673"/>
              </a:lnSpc>
            </a:pPr>
            <a:r>
              <a:rPr lang="en-US" sz="3600" b="1" dirty="0" err="1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Şablon</a:t>
            </a:r>
            <a:r>
              <a:rPr lang="en-US" sz="3600" b="1" dirty="0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Oluşturma</a:t>
            </a:r>
            <a:endParaRPr lang="en-US" sz="3600" b="1" dirty="0">
              <a:solidFill>
                <a:srgbClr val="000000"/>
              </a:solidFill>
              <a:latin typeface="Open Sauce Semi-Bold"/>
              <a:ea typeface="Open Sauce Semi-Bold"/>
              <a:cs typeface="Open Sauce Semi-Bold"/>
              <a:sym typeface="Open Sauce Semi-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843749" y="5486023"/>
            <a:ext cx="3069453" cy="3631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673"/>
              </a:lnSpc>
              <a:spcBef>
                <a:spcPct val="0"/>
              </a:spcBef>
            </a:pPr>
            <a:r>
              <a:rPr lang="en-US" sz="4099" u="none" strike="noStrike" dirty="0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2</a:t>
            </a:r>
          </a:p>
          <a:p>
            <a:pPr marL="0" lvl="0" indent="0" algn="ctr">
              <a:lnSpc>
                <a:spcPts val="4673"/>
              </a:lnSpc>
              <a:spcBef>
                <a:spcPct val="0"/>
              </a:spcBef>
            </a:pPr>
            <a:r>
              <a:rPr lang="en-US" sz="3600" b="1" u="none" strike="noStrike" dirty="0" err="1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Oluşturulan</a:t>
            </a:r>
            <a:r>
              <a:rPr lang="en-US" sz="3600" b="1" u="none" strike="noStrike" dirty="0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 </a:t>
            </a:r>
            <a:r>
              <a:rPr lang="en-US" sz="3600" b="1" u="none" strike="noStrike" dirty="0" err="1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Şablonu</a:t>
            </a:r>
            <a:r>
              <a:rPr lang="en-US" sz="3600" b="1" u="none" strike="noStrike" dirty="0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 </a:t>
            </a:r>
            <a:r>
              <a:rPr lang="en-US" sz="3600" b="1" u="none" strike="noStrike" dirty="0" err="1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Nuget</a:t>
            </a:r>
            <a:r>
              <a:rPr lang="en-US" sz="3600" b="1" u="none" strike="noStrike" dirty="0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(with </a:t>
            </a:r>
            <a:r>
              <a:rPr lang="en-US" sz="3600" b="1" u="none" strike="noStrike" dirty="0" err="1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BaGet</a:t>
            </a:r>
            <a:r>
              <a:rPr lang="en-US" sz="3600" b="1" u="none" strike="noStrike" dirty="0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)’e </a:t>
            </a:r>
            <a:r>
              <a:rPr lang="en-US" sz="3600" b="1" u="none" strike="noStrike" dirty="0" err="1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Yükleme</a:t>
            </a:r>
            <a:endParaRPr lang="en-US" sz="3600" b="1" u="none" strike="noStrike" dirty="0">
              <a:solidFill>
                <a:srgbClr val="000000"/>
              </a:solidFill>
              <a:latin typeface="Open Sauce Semi-Bold"/>
              <a:ea typeface="Open Sauce Semi-Bold"/>
              <a:cs typeface="Open Sauce Semi-Bold"/>
              <a:sym typeface="Open Sauce Semi-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7297061" y="2173485"/>
            <a:ext cx="3693876" cy="42752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4099" dirty="0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4</a:t>
            </a:r>
          </a:p>
          <a:p>
            <a:pPr marL="0" lvl="0" indent="0" algn="ctr">
              <a:spcBef>
                <a:spcPct val="0"/>
              </a:spcBef>
            </a:pPr>
            <a:r>
              <a:rPr lang="en-US" sz="3600" b="1" u="none" strike="noStrike" dirty="0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Jenkins Job</a:t>
            </a:r>
          </a:p>
          <a:p>
            <a:pPr marL="0" lvl="0" indent="0" algn="ctr">
              <a:lnSpc>
                <a:spcPts val="4673"/>
              </a:lnSpc>
              <a:spcBef>
                <a:spcPct val="0"/>
              </a:spcBef>
            </a:pPr>
            <a:r>
              <a:rPr lang="en-US" sz="3600" b="1" u="none" strike="noStrike" dirty="0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&amp; </a:t>
            </a:r>
          </a:p>
          <a:p>
            <a:pPr marL="0" lvl="0" indent="0" algn="ctr">
              <a:lnSpc>
                <a:spcPts val="4673"/>
              </a:lnSpc>
              <a:spcBef>
                <a:spcPct val="0"/>
              </a:spcBef>
            </a:pPr>
            <a:r>
              <a:rPr lang="en-US" sz="3600" b="1" u="none" strike="noStrike" dirty="0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Gitlab </a:t>
            </a:r>
            <a:r>
              <a:rPr lang="en-US" sz="3600" b="1" u="none" strike="noStrike" dirty="0" err="1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Yapılandırma</a:t>
            </a:r>
            <a:endParaRPr lang="en-US" sz="3600" b="1" u="none" strike="noStrike" dirty="0">
              <a:solidFill>
                <a:srgbClr val="000000"/>
              </a:solidFill>
              <a:latin typeface="Open Sauce Semi-Bold"/>
              <a:ea typeface="Open Sauce Semi-Bold"/>
              <a:cs typeface="Open Sauce Semi-Bold"/>
              <a:sym typeface="Open Sauce Semi-Bold"/>
            </a:endParaRPr>
          </a:p>
          <a:p>
            <a:pPr marL="0" lvl="0" indent="0" algn="ctr">
              <a:lnSpc>
                <a:spcPts val="4673"/>
              </a:lnSpc>
              <a:spcBef>
                <a:spcPct val="0"/>
              </a:spcBef>
            </a:pPr>
            <a:r>
              <a:rPr lang="en-US" sz="3600" b="1" u="none" strike="noStrike" dirty="0" err="1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İşlemleri</a:t>
            </a:r>
            <a:endParaRPr lang="en-US" sz="3600" b="1" u="none" strike="noStrike" dirty="0">
              <a:solidFill>
                <a:srgbClr val="000000"/>
              </a:solidFill>
              <a:latin typeface="Open Sauce Semi-Bold"/>
              <a:ea typeface="Open Sauce Semi-Bold"/>
              <a:cs typeface="Open Sauce Semi-Bold"/>
              <a:sym typeface="Open Sauce Semi-Bold"/>
            </a:endParaRPr>
          </a:p>
          <a:p>
            <a:pPr marL="0" lvl="0" indent="0" algn="ctr">
              <a:lnSpc>
                <a:spcPts val="4673"/>
              </a:lnSpc>
              <a:spcBef>
                <a:spcPct val="0"/>
              </a:spcBef>
            </a:pPr>
            <a:endParaRPr lang="en-US" sz="4099" b="1" u="none" strike="noStrike" dirty="0">
              <a:solidFill>
                <a:srgbClr val="000000"/>
              </a:solidFill>
              <a:latin typeface="Open Sauce Semi-Bold"/>
              <a:ea typeface="Open Sauce Semi-Bold"/>
              <a:cs typeface="Open Sauce Semi-Bold"/>
              <a:sym typeface="Open Sauce Semi-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7360037" y="6153743"/>
            <a:ext cx="3567923" cy="3631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673"/>
              </a:lnSpc>
              <a:spcBef>
                <a:spcPct val="0"/>
              </a:spcBef>
            </a:pPr>
            <a:r>
              <a:rPr lang="en-US" sz="4099" u="none" strike="noStrike" dirty="0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3</a:t>
            </a:r>
          </a:p>
          <a:p>
            <a:pPr marL="0" lvl="0" indent="0" algn="ctr">
              <a:lnSpc>
                <a:spcPts val="4673"/>
              </a:lnSpc>
              <a:spcBef>
                <a:spcPct val="0"/>
              </a:spcBef>
            </a:pPr>
            <a:r>
              <a:rPr lang="en-US" sz="3600" b="1" u="none" strike="noStrike" dirty="0" err="1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Nuget’e</a:t>
            </a:r>
            <a:r>
              <a:rPr lang="en-US" sz="3600" b="1" u="none" strike="noStrike" dirty="0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 </a:t>
            </a:r>
            <a:r>
              <a:rPr lang="en-US" sz="3600" b="1" u="none" strike="noStrike" dirty="0" err="1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yüklenen</a:t>
            </a:r>
            <a:r>
              <a:rPr lang="en-US" sz="3600" b="1" u="none" strike="noStrike" dirty="0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 </a:t>
            </a:r>
            <a:r>
              <a:rPr lang="en-US" sz="3600" b="1" u="none" strike="noStrike" dirty="0" err="1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şablonu</a:t>
            </a:r>
            <a:r>
              <a:rPr lang="en-US" sz="3600" b="1" u="none" strike="noStrike" dirty="0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 </a:t>
            </a:r>
            <a:r>
              <a:rPr lang="en-US" sz="3600" b="1" u="none" strike="noStrike" dirty="0" err="1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VisualStudio’a</a:t>
            </a:r>
            <a:r>
              <a:rPr lang="en-US" sz="3600" b="1" u="none" strike="noStrike" dirty="0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 </a:t>
            </a:r>
            <a:r>
              <a:rPr lang="en-US" sz="3600" b="1" u="none" strike="noStrike" dirty="0" err="1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Eklemek</a:t>
            </a:r>
            <a:endParaRPr lang="en-US" sz="3600" b="1" u="none" strike="noStrike" dirty="0">
              <a:solidFill>
                <a:srgbClr val="000000"/>
              </a:solidFill>
              <a:latin typeface="Open Sauce Semi-Bold"/>
              <a:ea typeface="Open Sauce Semi-Bold"/>
              <a:cs typeface="Open Sauce Semi-Bold"/>
              <a:sym typeface="Open Sauce Semi-Bold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3370526" y="1712641"/>
            <a:ext cx="3069453" cy="1860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673"/>
              </a:lnSpc>
              <a:spcBef>
                <a:spcPct val="0"/>
              </a:spcBef>
            </a:pPr>
            <a:r>
              <a:rPr lang="en-US" sz="4099" u="none" strike="noStrike" dirty="0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5</a:t>
            </a:r>
          </a:p>
          <a:p>
            <a:pPr marL="0" lvl="0" indent="0" algn="ctr">
              <a:lnSpc>
                <a:spcPts val="4673"/>
              </a:lnSpc>
              <a:spcBef>
                <a:spcPct val="0"/>
              </a:spcBef>
            </a:pPr>
            <a:endParaRPr lang="en-US" sz="4099" u="none" strike="noStrike" dirty="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0" lvl="0" indent="0" algn="ctr">
              <a:lnSpc>
                <a:spcPts val="4673"/>
              </a:lnSpc>
              <a:spcBef>
                <a:spcPct val="0"/>
              </a:spcBef>
            </a:pPr>
            <a:r>
              <a:rPr lang="en-US" sz="4099" b="1" u="none" strike="noStrike" dirty="0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DEMO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3374798" y="5600559"/>
            <a:ext cx="3069453" cy="3041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673"/>
              </a:lnSpc>
              <a:spcBef>
                <a:spcPct val="0"/>
              </a:spcBef>
            </a:pPr>
            <a:r>
              <a:rPr lang="en-US" sz="4099" u="none" strike="noStrike" dirty="0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6</a:t>
            </a:r>
          </a:p>
          <a:p>
            <a:pPr marL="0" lvl="0" indent="0" algn="ctr">
              <a:lnSpc>
                <a:spcPts val="4673"/>
              </a:lnSpc>
              <a:spcBef>
                <a:spcPct val="0"/>
              </a:spcBef>
            </a:pPr>
            <a:endParaRPr lang="en-US" sz="4099" u="none" strike="noStrike" dirty="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0" lvl="0" indent="0" algn="ctr">
              <a:lnSpc>
                <a:spcPts val="4673"/>
              </a:lnSpc>
              <a:spcBef>
                <a:spcPct val="0"/>
              </a:spcBef>
            </a:pPr>
            <a:r>
              <a:rPr lang="en-US" sz="4099" b="1" u="none" strike="noStrike" dirty="0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Soru </a:t>
            </a:r>
          </a:p>
          <a:p>
            <a:pPr marL="0" lvl="0" indent="0" algn="ctr">
              <a:lnSpc>
                <a:spcPts val="4673"/>
              </a:lnSpc>
              <a:spcBef>
                <a:spcPct val="0"/>
              </a:spcBef>
            </a:pPr>
            <a:r>
              <a:rPr lang="en-US" sz="4099" b="1" u="none" strike="noStrike" dirty="0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&amp; </a:t>
            </a:r>
          </a:p>
          <a:p>
            <a:pPr marL="0" lvl="0" indent="0" algn="ctr">
              <a:lnSpc>
                <a:spcPts val="4673"/>
              </a:lnSpc>
              <a:spcBef>
                <a:spcPct val="0"/>
              </a:spcBef>
            </a:pPr>
            <a:r>
              <a:rPr lang="en-US" sz="4099" b="1" u="none" strike="noStrike" dirty="0" err="1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Cevap</a:t>
            </a:r>
            <a:endParaRPr lang="en-US" sz="4099" b="1" u="none" strike="noStrike" dirty="0">
              <a:solidFill>
                <a:srgbClr val="000000"/>
              </a:solidFill>
              <a:latin typeface="Open Sauce Semi-Bold"/>
              <a:ea typeface="Open Sauce Semi-Bold"/>
              <a:cs typeface="Open Sauce Semi-Bold"/>
              <a:sym typeface="Open Sauce Semi-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865845" y="916530"/>
            <a:ext cx="4556310" cy="2931479"/>
          </a:xfrm>
          <a:custGeom>
            <a:avLst/>
            <a:gdLst/>
            <a:ahLst/>
            <a:cxnLst/>
            <a:rect l="l" t="t" r="r" b="b"/>
            <a:pathLst>
              <a:path w="4556310" h="2931479">
                <a:moveTo>
                  <a:pt x="0" y="0"/>
                </a:moveTo>
                <a:lnTo>
                  <a:pt x="4556310" y="0"/>
                </a:lnTo>
                <a:lnTo>
                  <a:pt x="4556310" y="2931479"/>
                </a:lnTo>
                <a:lnTo>
                  <a:pt x="0" y="29314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827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tr-TR"/>
          </a:p>
        </p:txBody>
      </p:sp>
      <p:sp>
        <p:nvSpPr>
          <p:cNvPr id="3" name="Freeform 3"/>
          <p:cNvSpPr/>
          <p:nvPr/>
        </p:nvSpPr>
        <p:spPr>
          <a:xfrm>
            <a:off x="14777627" y="1028700"/>
            <a:ext cx="2196631" cy="2203322"/>
          </a:xfrm>
          <a:custGeom>
            <a:avLst/>
            <a:gdLst/>
            <a:ahLst/>
            <a:cxnLst/>
            <a:rect l="l" t="t" r="r" b="b"/>
            <a:pathLst>
              <a:path w="2196631" h="2203322">
                <a:moveTo>
                  <a:pt x="0" y="0"/>
                </a:moveTo>
                <a:lnTo>
                  <a:pt x="2196631" y="0"/>
                </a:lnTo>
                <a:lnTo>
                  <a:pt x="2196631" y="2203322"/>
                </a:lnTo>
                <a:lnTo>
                  <a:pt x="0" y="22033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1762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tr-TR"/>
          </a:p>
        </p:txBody>
      </p:sp>
      <p:sp>
        <p:nvSpPr>
          <p:cNvPr id="4" name="Freeform 4"/>
          <p:cNvSpPr/>
          <p:nvPr/>
        </p:nvSpPr>
        <p:spPr>
          <a:xfrm>
            <a:off x="250813" y="4214526"/>
            <a:ext cx="8931287" cy="5690094"/>
          </a:xfrm>
          <a:custGeom>
            <a:avLst/>
            <a:gdLst/>
            <a:ahLst/>
            <a:cxnLst/>
            <a:rect l="l" t="t" r="r" b="b"/>
            <a:pathLst>
              <a:path w="8931287" h="5690094">
                <a:moveTo>
                  <a:pt x="0" y="0"/>
                </a:moveTo>
                <a:lnTo>
                  <a:pt x="8931287" y="0"/>
                </a:lnTo>
                <a:lnTo>
                  <a:pt x="8931287" y="5690095"/>
                </a:lnTo>
                <a:lnTo>
                  <a:pt x="0" y="56900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tr-TR"/>
          </a:p>
        </p:txBody>
      </p:sp>
      <p:sp>
        <p:nvSpPr>
          <p:cNvPr id="5" name="Freeform 5"/>
          <p:cNvSpPr/>
          <p:nvPr/>
        </p:nvSpPr>
        <p:spPr>
          <a:xfrm>
            <a:off x="9375944" y="4146872"/>
            <a:ext cx="8743570" cy="5825403"/>
          </a:xfrm>
          <a:custGeom>
            <a:avLst/>
            <a:gdLst/>
            <a:ahLst/>
            <a:cxnLst/>
            <a:rect l="l" t="t" r="r" b="b"/>
            <a:pathLst>
              <a:path w="8743570" h="5825403">
                <a:moveTo>
                  <a:pt x="0" y="0"/>
                </a:moveTo>
                <a:lnTo>
                  <a:pt x="8743570" y="0"/>
                </a:lnTo>
                <a:lnTo>
                  <a:pt x="8743570" y="5825403"/>
                </a:lnTo>
                <a:lnTo>
                  <a:pt x="0" y="58254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tr-TR"/>
          </a:p>
        </p:txBody>
      </p:sp>
      <p:sp>
        <p:nvSpPr>
          <p:cNvPr id="6" name="TextBox 6"/>
          <p:cNvSpPr txBox="1"/>
          <p:nvPr/>
        </p:nvSpPr>
        <p:spPr>
          <a:xfrm>
            <a:off x="4864367" y="34514"/>
            <a:ext cx="8635467" cy="58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5"/>
              </a:lnSpc>
              <a:spcBef>
                <a:spcPct val="0"/>
              </a:spcBef>
            </a:pPr>
            <a:r>
              <a:rPr lang="en-US" sz="3900" b="1" u="none" strike="noStrike" spc="202" dirty="0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ŞABLON PROJE OLUŞTURMA - 1</a:t>
            </a:r>
          </a:p>
        </p:txBody>
      </p:sp>
      <p:sp>
        <p:nvSpPr>
          <p:cNvPr id="7" name="AutoShape 7"/>
          <p:cNvSpPr/>
          <p:nvPr/>
        </p:nvSpPr>
        <p:spPr>
          <a:xfrm flipH="1">
            <a:off x="3253278" y="3336613"/>
            <a:ext cx="4453172" cy="660827"/>
          </a:xfrm>
          <a:custGeom>
            <a:avLst/>
            <a:gdLst>
              <a:gd name="connsiteX0" fmla="*/ 0 w 4501648"/>
              <a:gd name="connsiteY0" fmla="*/ 0 h 596651"/>
              <a:gd name="connsiteX1" fmla="*/ 4501648 w 4501648"/>
              <a:gd name="connsiteY1" fmla="*/ 596651 h 596651"/>
              <a:gd name="connsiteX0" fmla="*/ 0 w 4539748"/>
              <a:gd name="connsiteY0" fmla="*/ 2571 h 68393"/>
              <a:gd name="connsiteX1" fmla="*/ 4539748 w 4539748"/>
              <a:gd name="connsiteY1" fmla="*/ 65822 h 68393"/>
              <a:gd name="connsiteX0" fmla="*/ 0 w 4548178"/>
              <a:gd name="connsiteY0" fmla="*/ 480794 h 544045"/>
              <a:gd name="connsiteX1" fmla="*/ 4539748 w 4548178"/>
              <a:gd name="connsiteY1" fmla="*/ 544045 h 544045"/>
              <a:gd name="connsiteX0" fmla="*/ 0 w 4453172"/>
              <a:gd name="connsiteY0" fmla="*/ 197526 h 660827"/>
              <a:gd name="connsiteX1" fmla="*/ 4444498 w 4453172"/>
              <a:gd name="connsiteY1" fmla="*/ 660827 h 66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53172" h="660827">
                <a:moveTo>
                  <a:pt x="0" y="197526"/>
                </a:moveTo>
                <a:cubicBezTo>
                  <a:pt x="1500549" y="396410"/>
                  <a:pt x="4639399" y="-623907"/>
                  <a:pt x="4444498" y="660827"/>
                </a:cubicBezTo>
              </a:path>
            </a:pathLst>
          </a:custGeom>
          <a:ln w="95250" cap="flat">
            <a:solidFill>
              <a:srgbClr val="782927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sp>
        <p:nvSpPr>
          <p:cNvPr id="8" name="AutoShape 8"/>
          <p:cNvSpPr/>
          <p:nvPr/>
        </p:nvSpPr>
        <p:spPr>
          <a:xfrm flipV="1">
            <a:off x="9690018" y="2130361"/>
            <a:ext cx="5087609" cy="0"/>
          </a:xfrm>
          <a:prstGeom prst="line">
            <a:avLst/>
          </a:prstGeom>
          <a:ln w="95250" cap="flat">
            <a:solidFill>
              <a:srgbClr val="782927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sp>
        <p:nvSpPr>
          <p:cNvPr id="9" name="AutoShape 9"/>
          <p:cNvSpPr/>
          <p:nvPr/>
        </p:nvSpPr>
        <p:spPr>
          <a:xfrm>
            <a:off x="10223103" y="2508358"/>
            <a:ext cx="2585033" cy="1505161"/>
          </a:xfrm>
          <a:custGeom>
            <a:avLst/>
            <a:gdLst>
              <a:gd name="connsiteX0" fmla="*/ 0 w 4126242"/>
              <a:gd name="connsiteY0" fmla="*/ 0 h 1638194"/>
              <a:gd name="connsiteX1" fmla="*/ 4126242 w 4126242"/>
              <a:gd name="connsiteY1" fmla="*/ 1638194 h 1638194"/>
              <a:gd name="connsiteX0" fmla="*/ 0 w 3630942"/>
              <a:gd name="connsiteY0" fmla="*/ 0 h 1123844"/>
              <a:gd name="connsiteX1" fmla="*/ 3630942 w 3630942"/>
              <a:gd name="connsiteY1" fmla="*/ 1123844 h 1123844"/>
              <a:gd name="connsiteX0" fmla="*/ 0 w 3630942"/>
              <a:gd name="connsiteY0" fmla="*/ 41608 h 1165452"/>
              <a:gd name="connsiteX1" fmla="*/ 3630942 w 3630942"/>
              <a:gd name="connsiteY1" fmla="*/ 1165452 h 1165452"/>
              <a:gd name="connsiteX0" fmla="*/ 0 w 4221492"/>
              <a:gd name="connsiteY0" fmla="*/ 29061 h 1591055"/>
              <a:gd name="connsiteX1" fmla="*/ 4221492 w 4221492"/>
              <a:gd name="connsiteY1" fmla="*/ 1591055 h 1591055"/>
              <a:gd name="connsiteX0" fmla="*/ 0 w 3040392"/>
              <a:gd name="connsiteY0" fmla="*/ 33981 h 1386425"/>
              <a:gd name="connsiteX1" fmla="*/ 3040392 w 3040392"/>
              <a:gd name="connsiteY1" fmla="*/ 1386425 h 1386425"/>
              <a:gd name="connsiteX0" fmla="*/ 0 w 3040392"/>
              <a:gd name="connsiteY0" fmla="*/ 64798 h 1417242"/>
              <a:gd name="connsiteX1" fmla="*/ 3040392 w 3040392"/>
              <a:gd name="connsiteY1" fmla="*/ 1417242 h 1417242"/>
              <a:gd name="connsiteX0" fmla="*/ 0 w 2316492"/>
              <a:gd name="connsiteY0" fmla="*/ 58668 h 1487312"/>
              <a:gd name="connsiteX1" fmla="*/ 2316492 w 2316492"/>
              <a:gd name="connsiteY1" fmla="*/ 1487312 h 1487312"/>
              <a:gd name="connsiteX0" fmla="*/ 0 w 2585033"/>
              <a:gd name="connsiteY0" fmla="*/ 76517 h 1505161"/>
              <a:gd name="connsiteX1" fmla="*/ 2316492 w 2585033"/>
              <a:gd name="connsiteY1" fmla="*/ 1505161 h 150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85033" h="1505161">
                <a:moveTo>
                  <a:pt x="0" y="76517"/>
                </a:moveTo>
                <a:cubicBezTo>
                  <a:pt x="1432564" y="-158468"/>
                  <a:pt x="3284228" y="101846"/>
                  <a:pt x="2316492" y="1505161"/>
                </a:cubicBezTo>
              </a:path>
            </a:pathLst>
          </a:custGeom>
          <a:ln w="95250" cap="flat">
            <a:solidFill>
              <a:srgbClr val="782927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sp>
        <p:nvSpPr>
          <p:cNvPr id="10" name="AutoShape 10"/>
          <p:cNvSpPr/>
          <p:nvPr/>
        </p:nvSpPr>
        <p:spPr>
          <a:xfrm>
            <a:off x="9753600" y="7886700"/>
            <a:ext cx="0" cy="1295401"/>
          </a:xfrm>
          <a:prstGeom prst="line">
            <a:avLst/>
          </a:prstGeom>
          <a:ln w="38100" cap="flat">
            <a:solidFill>
              <a:srgbClr val="5E18EB"/>
            </a:solidFill>
            <a:prstDash val="solid"/>
            <a:headEnd type="diamond" w="lg" len="lg"/>
            <a:tailEnd type="diamond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11" name="TextBox 11"/>
          <p:cNvSpPr txBox="1"/>
          <p:nvPr/>
        </p:nvSpPr>
        <p:spPr>
          <a:xfrm>
            <a:off x="12094306" y="3260938"/>
            <a:ext cx="438642" cy="699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3"/>
              </a:lnSpc>
              <a:spcBef>
                <a:spcPct val="0"/>
              </a:spcBef>
            </a:pPr>
            <a:r>
              <a:rPr lang="en-US" sz="5404" i="1" dirty="0">
                <a:solidFill>
                  <a:srgbClr val="782927"/>
                </a:solidFill>
                <a:latin typeface="Bungee"/>
                <a:ea typeface="Bungee"/>
                <a:cs typeface="Bungee"/>
                <a:sym typeface="Bungee"/>
              </a:rPr>
              <a:t>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803010" y="1563457"/>
            <a:ext cx="412545" cy="602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4053"/>
              </a:lnSpc>
              <a:spcBef>
                <a:spcPct val="0"/>
              </a:spcBef>
              <a:defRPr sz="5404" i="1">
                <a:solidFill>
                  <a:srgbClr val="782927"/>
                </a:solidFill>
                <a:latin typeface="Bungee"/>
                <a:ea typeface="Bungee"/>
                <a:cs typeface="Bungee"/>
              </a:defRPr>
            </a:lvl1pPr>
          </a:lstStyle>
          <a:p>
            <a:r>
              <a:rPr lang="en-US" dirty="0">
                <a:sym typeface="Bungee"/>
              </a:rPr>
              <a:t>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975066" y="3045760"/>
            <a:ext cx="437256" cy="602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4053"/>
              </a:lnSpc>
              <a:spcBef>
                <a:spcPct val="0"/>
              </a:spcBef>
              <a:defRPr sz="5404" i="1">
                <a:solidFill>
                  <a:srgbClr val="782927"/>
                </a:solidFill>
                <a:latin typeface="Bungee"/>
                <a:ea typeface="Bungee"/>
                <a:cs typeface="Bungee"/>
              </a:defRPr>
            </a:lvl1pPr>
          </a:lstStyle>
          <a:p>
            <a:r>
              <a:rPr lang="en-US" dirty="0">
                <a:sym typeface="Bungee"/>
              </a:rPr>
              <a:t>3</a:t>
            </a:r>
          </a:p>
        </p:txBody>
      </p:sp>
      <p:sp>
        <p:nvSpPr>
          <p:cNvPr id="16" name="AutoShape 10">
            <a:extLst>
              <a:ext uri="{FF2B5EF4-FFF2-40B4-BE49-F238E27FC236}">
                <a16:creationId xmlns:a16="http://schemas.microsoft.com/office/drawing/2014/main" id="{AEDBDB69-4604-910F-7C95-33D4E219D0FE}"/>
              </a:ext>
            </a:extLst>
          </p:cNvPr>
          <p:cNvSpPr/>
          <p:nvPr/>
        </p:nvSpPr>
        <p:spPr>
          <a:xfrm flipH="1">
            <a:off x="9906000" y="9258300"/>
            <a:ext cx="6915858" cy="76200"/>
          </a:xfrm>
          <a:prstGeom prst="line">
            <a:avLst/>
          </a:prstGeom>
          <a:ln w="38100" cap="flat">
            <a:solidFill>
              <a:srgbClr val="5E18EB"/>
            </a:solidFill>
            <a:prstDash val="solid"/>
            <a:headEnd type="diamond" w="lg" len="lg"/>
            <a:tailEnd type="diamond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17" name="AutoShape 10">
            <a:extLst>
              <a:ext uri="{FF2B5EF4-FFF2-40B4-BE49-F238E27FC236}">
                <a16:creationId xmlns:a16="http://schemas.microsoft.com/office/drawing/2014/main" id="{09DF4868-2134-B558-9D2E-D2F03DC639F2}"/>
              </a:ext>
            </a:extLst>
          </p:cNvPr>
          <p:cNvSpPr/>
          <p:nvPr/>
        </p:nvSpPr>
        <p:spPr>
          <a:xfrm flipH="1">
            <a:off x="9753600" y="7606890"/>
            <a:ext cx="7068258" cy="76200"/>
          </a:xfrm>
          <a:prstGeom prst="line">
            <a:avLst/>
          </a:prstGeom>
          <a:ln w="38100" cap="flat">
            <a:solidFill>
              <a:srgbClr val="5E18EB"/>
            </a:solidFill>
            <a:prstDash val="solid"/>
            <a:headEnd type="diamond" w="lg" len="lg"/>
            <a:tailEnd type="diamond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18" name="AutoShape 10">
            <a:extLst>
              <a:ext uri="{FF2B5EF4-FFF2-40B4-BE49-F238E27FC236}">
                <a16:creationId xmlns:a16="http://schemas.microsoft.com/office/drawing/2014/main" id="{014833A0-A660-1694-88DF-0E4DA2C9ABF4}"/>
              </a:ext>
            </a:extLst>
          </p:cNvPr>
          <p:cNvSpPr/>
          <p:nvPr/>
        </p:nvSpPr>
        <p:spPr>
          <a:xfrm>
            <a:off x="16821858" y="7683090"/>
            <a:ext cx="0" cy="1499011"/>
          </a:xfrm>
          <a:prstGeom prst="line">
            <a:avLst/>
          </a:prstGeom>
          <a:ln w="38100" cap="flat">
            <a:solidFill>
              <a:srgbClr val="5E18EB"/>
            </a:solidFill>
            <a:prstDash val="solid"/>
            <a:headEnd type="diamond" w="lg" len="lg"/>
            <a:tailEnd type="diamond" w="lg" len="lg"/>
          </a:ln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97078" y="2035089"/>
            <a:ext cx="4556310" cy="2931479"/>
          </a:xfrm>
          <a:custGeom>
            <a:avLst/>
            <a:gdLst/>
            <a:ahLst/>
            <a:cxnLst/>
            <a:rect l="l" t="t" r="r" b="b"/>
            <a:pathLst>
              <a:path w="4556310" h="2931479">
                <a:moveTo>
                  <a:pt x="0" y="0"/>
                </a:moveTo>
                <a:lnTo>
                  <a:pt x="4556310" y="0"/>
                </a:lnTo>
                <a:lnTo>
                  <a:pt x="4556310" y="2931479"/>
                </a:lnTo>
                <a:lnTo>
                  <a:pt x="0" y="29314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827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tr-TR"/>
          </a:p>
        </p:txBody>
      </p:sp>
      <p:sp>
        <p:nvSpPr>
          <p:cNvPr id="3" name="Freeform 3"/>
          <p:cNvSpPr/>
          <p:nvPr/>
        </p:nvSpPr>
        <p:spPr>
          <a:xfrm>
            <a:off x="11271141" y="847725"/>
            <a:ext cx="4134515" cy="5692448"/>
          </a:xfrm>
          <a:custGeom>
            <a:avLst/>
            <a:gdLst/>
            <a:ahLst/>
            <a:cxnLst/>
            <a:rect l="l" t="t" r="r" b="b"/>
            <a:pathLst>
              <a:path w="4134515" h="5692448">
                <a:moveTo>
                  <a:pt x="0" y="0"/>
                </a:moveTo>
                <a:lnTo>
                  <a:pt x="4134515" y="0"/>
                </a:lnTo>
                <a:lnTo>
                  <a:pt x="4134515" y="5692448"/>
                </a:lnTo>
                <a:lnTo>
                  <a:pt x="0" y="56924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Freeform 4"/>
          <p:cNvSpPr/>
          <p:nvPr/>
        </p:nvSpPr>
        <p:spPr>
          <a:xfrm>
            <a:off x="4104397" y="6721148"/>
            <a:ext cx="11301259" cy="3249112"/>
          </a:xfrm>
          <a:custGeom>
            <a:avLst/>
            <a:gdLst/>
            <a:ahLst/>
            <a:cxnLst/>
            <a:rect l="l" t="t" r="r" b="b"/>
            <a:pathLst>
              <a:path w="11301259" h="3249112">
                <a:moveTo>
                  <a:pt x="0" y="0"/>
                </a:moveTo>
                <a:lnTo>
                  <a:pt x="11301259" y="0"/>
                </a:lnTo>
                <a:lnTo>
                  <a:pt x="11301259" y="3249112"/>
                </a:lnTo>
                <a:lnTo>
                  <a:pt x="0" y="32491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5" name="TextBox 5"/>
          <p:cNvSpPr txBox="1"/>
          <p:nvPr/>
        </p:nvSpPr>
        <p:spPr>
          <a:xfrm>
            <a:off x="4206079" y="260985"/>
            <a:ext cx="9875842" cy="58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5"/>
              </a:lnSpc>
              <a:spcBef>
                <a:spcPct val="0"/>
              </a:spcBef>
            </a:pPr>
            <a:r>
              <a:rPr lang="en-US" sz="3900" b="1" u="none" strike="noStrike" spc="202" dirty="0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ŞABLON PROJE OLUŞTURMA -2 </a:t>
            </a:r>
          </a:p>
        </p:txBody>
      </p:sp>
      <p:sp>
        <p:nvSpPr>
          <p:cNvPr id="6" name="AutoShape 6"/>
          <p:cNvSpPr/>
          <p:nvPr/>
        </p:nvSpPr>
        <p:spPr>
          <a:xfrm flipH="1">
            <a:off x="8563430" y="5546299"/>
            <a:ext cx="3307331" cy="1174849"/>
          </a:xfrm>
          <a:custGeom>
            <a:avLst/>
            <a:gdLst>
              <a:gd name="connsiteX0" fmla="*/ 0 w 6338465"/>
              <a:gd name="connsiteY0" fmla="*/ 0 h 1018075"/>
              <a:gd name="connsiteX1" fmla="*/ 6338465 w 6338465"/>
              <a:gd name="connsiteY1" fmla="*/ 1018075 h 1018075"/>
              <a:gd name="connsiteX0" fmla="*/ 0 w 4452515"/>
              <a:gd name="connsiteY0" fmla="*/ 0 h 1437175"/>
              <a:gd name="connsiteX1" fmla="*/ 4452515 w 4452515"/>
              <a:gd name="connsiteY1" fmla="*/ 1437175 h 1437175"/>
              <a:gd name="connsiteX0" fmla="*/ 0 w 4909715"/>
              <a:gd name="connsiteY0" fmla="*/ 0 h 903775"/>
              <a:gd name="connsiteX1" fmla="*/ 4909715 w 4909715"/>
              <a:gd name="connsiteY1" fmla="*/ 903775 h 903775"/>
              <a:gd name="connsiteX0" fmla="*/ 0 w 4909715"/>
              <a:gd name="connsiteY0" fmla="*/ 21796 h 925571"/>
              <a:gd name="connsiteX1" fmla="*/ 4909715 w 4909715"/>
              <a:gd name="connsiteY1" fmla="*/ 925571 h 925571"/>
              <a:gd name="connsiteX0" fmla="*/ 0 w 6281315"/>
              <a:gd name="connsiteY0" fmla="*/ 18130 h 1093355"/>
              <a:gd name="connsiteX1" fmla="*/ 6281315 w 6281315"/>
              <a:gd name="connsiteY1" fmla="*/ 1093355 h 1093355"/>
              <a:gd name="connsiteX0" fmla="*/ 0 w 3906067"/>
              <a:gd name="connsiteY0" fmla="*/ 13933 h 1394634"/>
              <a:gd name="connsiteX1" fmla="*/ 3906067 w 3906067"/>
              <a:gd name="connsiteY1" fmla="*/ 1394634 h 1394634"/>
              <a:gd name="connsiteX0" fmla="*/ 0 w 3906067"/>
              <a:gd name="connsiteY0" fmla="*/ 10369 h 1391070"/>
              <a:gd name="connsiteX1" fmla="*/ 3906067 w 3906067"/>
              <a:gd name="connsiteY1" fmla="*/ 1391070 h 1391070"/>
              <a:gd name="connsiteX0" fmla="*/ 0 w 2933346"/>
              <a:gd name="connsiteY0" fmla="*/ 9494 h 1507686"/>
              <a:gd name="connsiteX1" fmla="*/ 2933346 w 2933346"/>
              <a:gd name="connsiteY1" fmla="*/ 1507686 h 1507686"/>
              <a:gd name="connsiteX0" fmla="*/ 0 w 5392357"/>
              <a:gd name="connsiteY0" fmla="*/ 34918 h 505142"/>
              <a:gd name="connsiteX1" fmla="*/ 5392357 w 5392357"/>
              <a:gd name="connsiteY1" fmla="*/ 505142 h 505142"/>
              <a:gd name="connsiteX0" fmla="*/ 0 w 5450394"/>
              <a:gd name="connsiteY0" fmla="*/ 1088880 h 1559104"/>
              <a:gd name="connsiteX1" fmla="*/ 5392357 w 5450394"/>
              <a:gd name="connsiteY1" fmla="*/ 1559104 h 1559104"/>
              <a:gd name="connsiteX0" fmla="*/ 0 w 2859567"/>
              <a:gd name="connsiteY0" fmla="*/ 150200 h 2480557"/>
              <a:gd name="connsiteX1" fmla="*/ 2071425 w 2859567"/>
              <a:gd name="connsiteY1" fmla="*/ 2480556 h 2480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9567" h="2480557">
                <a:moveTo>
                  <a:pt x="0" y="150200"/>
                </a:moveTo>
                <a:cubicBezTo>
                  <a:pt x="4504749" y="17756"/>
                  <a:pt x="2430289" y="-649002"/>
                  <a:pt x="2071425" y="2480556"/>
                </a:cubicBezTo>
              </a:path>
            </a:pathLst>
          </a:custGeom>
          <a:ln w="95250" cap="flat">
            <a:solidFill>
              <a:srgbClr val="782927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sp>
        <p:nvSpPr>
          <p:cNvPr id="7" name="TextBox 7"/>
          <p:cNvSpPr txBox="1"/>
          <p:nvPr/>
        </p:nvSpPr>
        <p:spPr>
          <a:xfrm>
            <a:off x="6705600" y="4091495"/>
            <a:ext cx="412545" cy="602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4053"/>
              </a:lnSpc>
              <a:spcBef>
                <a:spcPct val="0"/>
              </a:spcBef>
              <a:defRPr sz="5404" i="1">
                <a:solidFill>
                  <a:srgbClr val="782927"/>
                </a:solidFill>
                <a:latin typeface="Bungee"/>
                <a:ea typeface="Bungee"/>
                <a:cs typeface="Bungee"/>
              </a:defRPr>
            </a:lvl1pPr>
          </a:lstStyle>
          <a:p>
            <a:r>
              <a:rPr lang="en-US" dirty="0">
                <a:sym typeface="Bungee"/>
              </a:rPr>
              <a:t>1</a:t>
            </a:r>
          </a:p>
        </p:txBody>
      </p:sp>
      <p:sp>
        <p:nvSpPr>
          <p:cNvPr id="9" name="AutoShape 9"/>
          <p:cNvSpPr/>
          <p:nvPr/>
        </p:nvSpPr>
        <p:spPr>
          <a:xfrm flipV="1">
            <a:off x="5981505" y="2237158"/>
            <a:ext cx="5537285" cy="1953376"/>
          </a:xfrm>
          <a:custGeom>
            <a:avLst/>
            <a:gdLst>
              <a:gd name="connsiteX0" fmla="*/ 0 w 5289635"/>
              <a:gd name="connsiteY0" fmla="*/ 0 h 1795200"/>
              <a:gd name="connsiteX1" fmla="*/ 5289635 w 5289635"/>
              <a:gd name="connsiteY1" fmla="*/ 1795200 h 1795200"/>
              <a:gd name="connsiteX0" fmla="*/ 0 w 4927685"/>
              <a:gd name="connsiteY0" fmla="*/ 0 h 1071300"/>
              <a:gd name="connsiteX1" fmla="*/ 4927685 w 4927685"/>
              <a:gd name="connsiteY1" fmla="*/ 1071300 h 1071300"/>
              <a:gd name="connsiteX0" fmla="*/ 0 w 4927685"/>
              <a:gd name="connsiteY0" fmla="*/ 13054 h 1084354"/>
              <a:gd name="connsiteX1" fmla="*/ 4927685 w 4927685"/>
              <a:gd name="connsiteY1" fmla="*/ 1084354 h 1084354"/>
              <a:gd name="connsiteX0" fmla="*/ 0 w 4603835"/>
              <a:gd name="connsiteY0" fmla="*/ 0 h 1623750"/>
              <a:gd name="connsiteX1" fmla="*/ 4603835 w 4603835"/>
              <a:gd name="connsiteY1" fmla="*/ 1623750 h 1623750"/>
              <a:gd name="connsiteX0" fmla="*/ 0 w 4603835"/>
              <a:gd name="connsiteY0" fmla="*/ 0 h 1793660"/>
              <a:gd name="connsiteX1" fmla="*/ 4603835 w 4603835"/>
              <a:gd name="connsiteY1" fmla="*/ 1623750 h 1793660"/>
              <a:gd name="connsiteX0" fmla="*/ 0 w 5537285"/>
              <a:gd name="connsiteY0" fmla="*/ 0 h 1953376"/>
              <a:gd name="connsiteX1" fmla="*/ 5537285 w 5537285"/>
              <a:gd name="connsiteY1" fmla="*/ 1795200 h 195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37285" h="1953376">
                <a:moveTo>
                  <a:pt x="0" y="0"/>
                </a:moveTo>
                <a:cubicBezTo>
                  <a:pt x="1763212" y="598400"/>
                  <a:pt x="3297823" y="2511250"/>
                  <a:pt x="5537285" y="1795200"/>
                </a:cubicBezTo>
              </a:path>
            </a:pathLst>
          </a:custGeom>
          <a:ln w="95250" cap="flat">
            <a:solidFill>
              <a:srgbClr val="782927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B5318905-B061-207D-9846-5C1EA96EDF9A}"/>
              </a:ext>
            </a:extLst>
          </p:cNvPr>
          <p:cNvSpPr txBox="1"/>
          <p:nvPr/>
        </p:nvSpPr>
        <p:spPr>
          <a:xfrm>
            <a:off x="8422807" y="6239065"/>
            <a:ext cx="412545" cy="602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4053"/>
              </a:lnSpc>
              <a:spcBef>
                <a:spcPct val="0"/>
              </a:spcBef>
              <a:defRPr sz="5404" i="1">
                <a:solidFill>
                  <a:srgbClr val="782927"/>
                </a:solidFill>
                <a:latin typeface="Bungee"/>
                <a:ea typeface="Bungee"/>
                <a:cs typeface="Bungee"/>
              </a:defRPr>
            </a:lvl1pPr>
          </a:lstStyle>
          <a:p>
            <a:r>
              <a:rPr lang="tr-TR" dirty="0">
                <a:sym typeface="Bungee"/>
              </a:rPr>
              <a:t>2</a:t>
            </a:r>
            <a:endParaRPr lang="en-US" dirty="0">
              <a:sym typeface="Bunge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075568"/>
            <a:ext cx="18066773" cy="4619140"/>
          </a:xfrm>
          <a:custGeom>
            <a:avLst/>
            <a:gdLst/>
            <a:ahLst/>
            <a:cxnLst/>
            <a:rect l="l" t="t" r="r" b="b"/>
            <a:pathLst>
              <a:path w="18703479" h="4619140">
                <a:moveTo>
                  <a:pt x="0" y="0"/>
                </a:moveTo>
                <a:lnTo>
                  <a:pt x="18703478" y="0"/>
                </a:lnTo>
                <a:lnTo>
                  <a:pt x="18703478" y="4619140"/>
                </a:lnTo>
                <a:lnTo>
                  <a:pt x="0" y="46191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49" t="-49506" r="-2374" b="-45358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Freeform 3"/>
          <p:cNvSpPr/>
          <p:nvPr/>
        </p:nvSpPr>
        <p:spPr>
          <a:xfrm>
            <a:off x="561008" y="5866648"/>
            <a:ext cx="6438036" cy="3646321"/>
          </a:xfrm>
          <a:custGeom>
            <a:avLst/>
            <a:gdLst/>
            <a:ahLst/>
            <a:cxnLst/>
            <a:rect l="l" t="t" r="r" b="b"/>
            <a:pathLst>
              <a:path w="6438036" h="3646321">
                <a:moveTo>
                  <a:pt x="0" y="0"/>
                </a:moveTo>
                <a:lnTo>
                  <a:pt x="6438035" y="0"/>
                </a:lnTo>
                <a:lnTo>
                  <a:pt x="6438035" y="3646321"/>
                </a:lnTo>
                <a:lnTo>
                  <a:pt x="0" y="36463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tr-TR"/>
          </a:p>
        </p:txBody>
      </p:sp>
      <p:sp>
        <p:nvSpPr>
          <p:cNvPr id="4" name="Freeform 4"/>
          <p:cNvSpPr/>
          <p:nvPr/>
        </p:nvSpPr>
        <p:spPr>
          <a:xfrm>
            <a:off x="7186517" y="5866648"/>
            <a:ext cx="10614127" cy="3542465"/>
          </a:xfrm>
          <a:custGeom>
            <a:avLst/>
            <a:gdLst/>
            <a:ahLst/>
            <a:cxnLst/>
            <a:rect l="l" t="t" r="r" b="b"/>
            <a:pathLst>
              <a:path w="10614127" h="3542465">
                <a:moveTo>
                  <a:pt x="0" y="0"/>
                </a:moveTo>
                <a:lnTo>
                  <a:pt x="10614127" y="0"/>
                </a:lnTo>
                <a:lnTo>
                  <a:pt x="10614127" y="3542464"/>
                </a:lnTo>
                <a:lnTo>
                  <a:pt x="0" y="35424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tr-TR"/>
          </a:p>
        </p:txBody>
      </p:sp>
      <p:sp>
        <p:nvSpPr>
          <p:cNvPr id="5" name="TextBox 5"/>
          <p:cNvSpPr txBox="1"/>
          <p:nvPr/>
        </p:nvSpPr>
        <p:spPr>
          <a:xfrm>
            <a:off x="-258627" y="469756"/>
            <a:ext cx="18288000" cy="58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5"/>
              </a:lnSpc>
            </a:pPr>
            <a:r>
              <a:rPr lang="en-US" sz="3900" b="1" spc="202" dirty="0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ŞABLONU NUGET</a:t>
            </a:r>
            <a:r>
              <a:rPr lang="tr-TR" sz="3900" b="1" spc="202" dirty="0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 PACKAGE</a:t>
            </a:r>
            <a:r>
              <a:rPr lang="en-US" sz="3900" b="1" spc="202" dirty="0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 SERVER’A YÜKLEME</a:t>
            </a:r>
          </a:p>
        </p:txBody>
      </p:sp>
      <p:sp>
        <p:nvSpPr>
          <p:cNvPr id="6" name="AutoShape 6"/>
          <p:cNvSpPr/>
          <p:nvPr/>
        </p:nvSpPr>
        <p:spPr>
          <a:xfrm>
            <a:off x="221227" y="4107126"/>
            <a:ext cx="807473" cy="3902903"/>
          </a:xfrm>
          <a:custGeom>
            <a:avLst/>
            <a:gdLst>
              <a:gd name="connsiteX0" fmla="*/ 0 w 192705"/>
              <a:gd name="connsiteY0" fmla="*/ 0 h 3963613"/>
              <a:gd name="connsiteX1" fmla="*/ 192705 w 192705"/>
              <a:gd name="connsiteY1" fmla="*/ 3963613 h 3963613"/>
              <a:gd name="connsiteX0" fmla="*/ 0 w 742950"/>
              <a:gd name="connsiteY0" fmla="*/ 0 h 4028580"/>
              <a:gd name="connsiteX1" fmla="*/ 742950 w 742950"/>
              <a:gd name="connsiteY1" fmla="*/ 4028580 h 4028580"/>
              <a:gd name="connsiteX0" fmla="*/ 439536 w 1182486"/>
              <a:gd name="connsiteY0" fmla="*/ 7333 h 4035913"/>
              <a:gd name="connsiteX1" fmla="*/ 1182486 w 1182486"/>
              <a:gd name="connsiteY1" fmla="*/ 4035913 h 4035913"/>
              <a:gd name="connsiteX0" fmla="*/ 521723 w 807473"/>
              <a:gd name="connsiteY0" fmla="*/ 7673 h 3902903"/>
              <a:gd name="connsiteX1" fmla="*/ 807473 w 807473"/>
              <a:gd name="connsiteY1" fmla="*/ 3902903 h 390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7473" h="3902903">
                <a:moveTo>
                  <a:pt x="521723" y="7673"/>
                </a:moveTo>
                <a:cubicBezTo>
                  <a:pt x="-773677" y="-163777"/>
                  <a:pt x="743238" y="2581699"/>
                  <a:pt x="807473" y="3902903"/>
                </a:cubicBezTo>
              </a:path>
            </a:pathLst>
          </a:custGeom>
          <a:ln w="95250" cap="flat">
            <a:solidFill>
              <a:srgbClr val="E24329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4654AA8-26D8-D9A5-33E2-D50D8BE0ADA9}"/>
              </a:ext>
            </a:extLst>
          </p:cNvPr>
          <p:cNvSpPr txBox="1"/>
          <p:nvPr/>
        </p:nvSpPr>
        <p:spPr>
          <a:xfrm>
            <a:off x="8963991" y="9450986"/>
            <a:ext cx="8033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/>
              <a:t>**Buradaki bilgiler </a:t>
            </a:r>
            <a:r>
              <a:rPr lang="tr-TR" sz="2000" b="1" dirty="0" err="1"/>
              <a:t>Templates.csproj</a:t>
            </a:r>
            <a:r>
              <a:rPr lang="tr-TR" sz="2000" b="1" dirty="0"/>
              <a:t> dosyasındaki ayarlardan gelmektedir.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53998" y="2961677"/>
            <a:ext cx="12677255" cy="1528874"/>
          </a:xfrm>
          <a:custGeom>
            <a:avLst/>
            <a:gdLst/>
            <a:ahLst/>
            <a:cxnLst/>
            <a:rect l="l" t="t" r="r" b="b"/>
            <a:pathLst>
              <a:path w="12677255" h="1528874">
                <a:moveTo>
                  <a:pt x="0" y="0"/>
                </a:moveTo>
                <a:lnTo>
                  <a:pt x="12677255" y="0"/>
                </a:lnTo>
                <a:lnTo>
                  <a:pt x="12677255" y="1528874"/>
                </a:lnTo>
                <a:lnTo>
                  <a:pt x="0" y="15288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76093" r="-1733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tr-TR"/>
          </a:p>
        </p:txBody>
      </p:sp>
      <p:sp>
        <p:nvSpPr>
          <p:cNvPr id="3" name="Freeform 3"/>
          <p:cNvSpPr/>
          <p:nvPr/>
        </p:nvSpPr>
        <p:spPr>
          <a:xfrm>
            <a:off x="424369" y="5840071"/>
            <a:ext cx="8610109" cy="1948037"/>
          </a:xfrm>
          <a:custGeom>
            <a:avLst/>
            <a:gdLst/>
            <a:ahLst/>
            <a:cxnLst/>
            <a:rect l="l" t="t" r="r" b="b"/>
            <a:pathLst>
              <a:path w="8610109" h="1948037">
                <a:moveTo>
                  <a:pt x="0" y="0"/>
                </a:moveTo>
                <a:lnTo>
                  <a:pt x="8610109" y="0"/>
                </a:lnTo>
                <a:lnTo>
                  <a:pt x="8610109" y="1948037"/>
                </a:lnTo>
                <a:lnTo>
                  <a:pt x="0" y="19480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Freeform 4"/>
          <p:cNvSpPr/>
          <p:nvPr/>
        </p:nvSpPr>
        <p:spPr>
          <a:xfrm>
            <a:off x="304181" y="8033570"/>
            <a:ext cx="8730298" cy="2051620"/>
          </a:xfrm>
          <a:custGeom>
            <a:avLst/>
            <a:gdLst/>
            <a:ahLst/>
            <a:cxnLst/>
            <a:rect l="l" t="t" r="r" b="b"/>
            <a:pathLst>
              <a:path w="8730298" h="2051620">
                <a:moveTo>
                  <a:pt x="0" y="0"/>
                </a:moveTo>
                <a:lnTo>
                  <a:pt x="8730297" y="0"/>
                </a:lnTo>
                <a:lnTo>
                  <a:pt x="8730297" y="2051620"/>
                </a:lnTo>
                <a:lnTo>
                  <a:pt x="0" y="20516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5" name="Freeform 5"/>
          <p:cNvSpPr/>
          <p:nvPr/>
        </p:nvSpPr>
        <p:spPr>
          <a:xfrm>
            <a:off x="3390419" y="1028700"/>
            <a:ext cx="10989908" cy="1932977"/>
          </a:xfrm>
          <a:custGeom>
            <a:avLst/>
            <a:gdLst/>
            <a:ahLst/>
            <a:cxnLst/>
            <a:rect l="l" t="t" r="r" b="b"/>
            <a:pathLst>
              <a:path w="10989908" h="1932977">
                <a:moveTo>
                  <a:pt x="0" y="0"/>
                </a:moveTo>
                <a:lnTo>
                  <a:pt x="10989908" y="0"/>
                </a:lnTo>
                <a:lnTo>
                  <a:pt x="10989908" y="1932977"/>
                </a:lnTo>
                <a:lnTo>
                  <a:pt x="0" y="19329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6" name="Freeform 6"/>
          <p:cNvSpPr/>
          <p:nvPr/>
        </p:nvSpPr>
        <p:spPr>
          <a:xfrm>
            <a:off x="9392626" y="5660062"/>
            <a:ext cx="8895374" cy="2308056"/>
          </a:xfrm>
          <a:custGeom>
            <a:avLst/>
            <a:gdLst/>
            <a:ahLst/>
            <a:cxnLst/>
            <a:rect l="l" t="t" r="r" b="b"/>
            <a:pathLst>
              <a:path w="8895374" h="2308056">
                <a:moveTo>
                  <a:pt x="0" y="0"/>
                </a:moveTo>
                <a:lnTo>
                  <a:pt x="8895374" y="0"/>
                </a:lnTo>
                <a:lnTo>
                  <a:pt x="8895374" y="2308056"/>
                </a:lnTo>
                <a:lnTo>
                  <a:pt x="0" y="23080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7" name="TextBox 7"/>
          <p:cNvSpPr txBox="1"/>
          <p:nvPr/>
        </p:nvSpPr>
        <p:spPr>
          <a:xfrm>
            <a:off x="-109522" y="-6311"/>
            <a:ext cx="18288000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5"/>
              </a:lnSpc>
            </a:pPr>
            <a:r>
              <a:rPr lang="tr-TR" sz="3900" b="1" spc="202" dirty="0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OLUŞTURULAN ŞABLONU</a:t>
            </a:r>
          </a:p>
          <a:p>
            <a:pPr algn="ctr">
              <a:lnSpc>
                <a:spcPts val="4485"/>
              </a:lnSpc>
            </a:pPr>
            <a:r>
              <a:rPr lang="en-US" sz="3900" b="1" spc="202" dirty="0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VISUAL STUDIO</a:t>
            </a:r>
            <a:r>
              <a:rPr lang="tr-TR" sz="3900" b="1" spc="202" dirty="0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 &amp; .NET STANDART ŞABLONLARA</a:t>
            </a:r>
            <a:r>
              <a:rPr lang="en-US" sz="3900" b="1" spc="202" dirty="0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tr-TR" sz="3900" b="1" spc="202" dirty="0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EKLEME</a:t>
            </a:r>
            <a:endParaRPr lang="en-US" sz="3900" b="1" spc="202" dirty="0">
              <a:solidFill>
                <a:srgbClr val="311476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7544" y="4995495"/>
            <a:ext cx="7823760" cy="596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65"/>
              </a:lnSpc>
            </a:pPr>
            <a:r>
              <a:rPr lang="en-US" sz="4700" spc="-23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Visual Studio ile Kullanımı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918133" y="4995495"/>
            <a:ext cx="7823760" cy="596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65"/>
              </a:lnSpc>
            </a:pPr>
            <a:r>
              <a:rPr lang="en-US" sz="4700" spc="-23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Dotnet CLI ile Kullanımı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0062883" y="8235386"/>
            <a:ext cx="3511107" cy="1247123"/>
            <a:chOff x="0" y="0"/>
            <a:chExt cx="4681476" cy="1662831"/>
          </a:xfrm>
        </p:grpSpPr>
        <p:sp>
          <p:nvSpPr>
            <p:cNvPr id="12" name="TextBox 12"/>
            <p:cNvSpPr txBox="1"/>
            <p:nvPr/>
          </p:nvSpPr>
          <p:spPr>
            <a:xfrm>
              <a:off x="0" y="0"/>
              <a:ext cx="4681476" cy="5417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86"/>
                </a:lnSpc>
              </a:pPr>
              <a:r>
                <a:rPr lang="en-US" sz="2683" b="1" spc="187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PROJECT_NAME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620137"/>
              <a:ext cx="4323142" cy="10426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83"/>
                </a:lnSpc>
              </a:pPr>
              <a:r>
                <a:rPr lang="en-US" sz="2195" spc="153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Solution’a karşılık gelmektedir. (.sln)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840313" y="8235386"/>
            <a:ext cx="3901580" cy="1647988"/>
            <a:chOff x="0" y="0"/>
            <a:chExt cx="5202106" cy="2197317"/>
          </a:xfrm>
        </p:grpSpPr>
        <p:sp>
          <p:nvSpPr>
            <p:cNvPr id="15" name="TextBox 15"/>
            <p:cNvSpPr txBox="1"/>
            <p:nvPr/>
          </p:nvSpPr>
          <p:spPr>
            <a:xfrm>
              <a:off x="0" y="0"/>
              <a:ext cx="5202106" cy="5417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86"/>
                </a:lnSpc>
              </a:pPr>
              <a:r>
                <a:rPr lang="en-US" sz="2683" b="1" spc="187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APPLICATION_NAME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620137"/>
              <a:ext cx="4803922" cy="15771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83"/>
                </a:lnSpc>
              </a:pPr>
              <a:r>
                <a:rPr lang="en-US" sz="2195" spc="153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Şablona eklediğimiz dinamik parametreye karşılık gelmektedir.</a:t>
              </a:r>
            </a:p>
          </p:txBody>
        </p:sp>
      </p:grpSp>
      <p:cxnSp>
        <p:nvCxnSpPr>
          <p:cNvPr id="23" name="Bağlayıcı: Eğri 22">
            <a:extLst>
              <a:ext uri="{FF2B5EF4-FFF2-40B4-BE49-F238E27FC236}">
                <a16:creationId xmlns:a16="http://schemas.microsoft.com/office/drawing/2014/main" id="{CB8D33AE-9A59-B6E2-E52D-9945CAE3034C}"/>
              </a:ext>
            </a:extLst>
          </p:cNvPr>
          <p:cNvCxnSpPr>
            <a:cxnSpLocks/>
          </p:cNvCxnSpPr>
          <p:nvPr/>
        </p:nvCxnSpPr>
        <p:spPr>
          <a:xfrm>
            <a:off x="8369868" y="4626938"/>
            <a:ext cx="3136332" cy="2040562"/>
          </a:xfrm>
          <a:prstGeom prst="curvedConnector3">
            <a:avLst>
              <a:gd name="adj1" fmla="val 50000"/>
            </a:avLst>
          </a:prstGeom>
          <a:ln w="762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Açıklama Balonu: Vurgu Çubuğuyla Çizgi 9">
            <a:extLst>
              <a:ext uri="{FF2B5EF4-FFF2-40B4-BE49-F238E27FC236}">
                <a16:creationId xmlns:a16="http://schemas.microsoft.com/office/drawing/2014/main" id="{04857210-A3B2-5CAE-9146-984D2B071237}"/>
              </a:ext>
            </a:extLst>
          </p:cNvPr>
          <p:cNvSpPr/>
          <p:nvPr/>
        </p:nvSpPr>
        <p:spPr>
          <a:xfrm>
            <a:off x="14948539" y="2763737"/>
            <a:ext cx="3080834" cy="1924754"/>
          </a:xfrm>
          <a:prstGeom prst="accentCallout1">
            <a:avLst>
              <a:gd name="adj1" fmla="val 18750"/>
              <a:gd name="adj2" fmla="val -8333"/>
              <a:gd name="adj3" fmla="val 58418"/>
              <a:gd name="adj4" fmla="val -57114"/>
            </a:avLst>
          </a:prstGeom>
          <a:solidFill>
            <a:schemeClr val="accent2">
              <a:lumMod val="5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dirty="0">
                <a:solidFill>
                  <a:schemeClr val="tx1"/>
                </a:solidFill>
              </a:rPr>
              <a:t>Buradaki bilgiler </a:t>
            </a:r>
            <a:r>
              <a:rPr lang="tr-TR" sz="2800" dirty="0" err="1">
                <a:solidFill>
                  <a:schemeClr val="tx1"/>
                </a:solidFill>
              </a:rPr>
              <a:t>Templates.Json</a:t>
            </a:r>
            <a:r>
              <a:rPr lang="tr-TR" sz="2800" dirty="0">
                <a:solidFill>
                  <a:schemeClr val="tx1"/>
                </a:solidFill>
              </a:rPr>
              <a:t> dosyasından gelmektedir.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3419" y="6915288"/>
            <a:ext cx="4475020" cy="2530737"/>
          </a:xfrm>
          <a:custGeom>
            <a:avLst/>
            <a:gdLst/>
            <a:ahLst/>
            <a:cxnLst/>
            <a:rect l="l" t="t" r="r" b="b"/>
            <a:pathLst>
              <a:path w="4475020" h="2530737">
                <a:moveTo>
                  <a:pt x="0" y="0"/>
                </a:moveTo>
                <a:lnTo>
                  <a:pt x="4475020" y="0"/>
                </a:lnTo>
                <a:lnTo>
                  <a:pt x="4475020" y="2530738"/>
                </a:lnTo>
                <a:lnTo>
                  <a:pt x="0" y="25307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999" b="-2999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Freeform 3"/>
          <p:cNvSpPr/>
          <p:nvPr/>
        </p:nvSpPr>
        <p:spPr>
          <a:xfrm>
            <a:off x="4441601" y="785332"/>
            <a:ext cx="13846399" cy="8792463"/>
          </a:xfrm>
          <a:custGeom>
            <a:avLst/>
            <a:gdLst/>
            <a:ahLst/>
            <a:cxnLst/>
            <a:rect l="l" t="t" r="r" b="b"/>
            <a:pathLst>
              <a:path w="13846399" h="8792463">
                <a:moveTo>
                  <a:pt x="0" y="0"/>
                </a:moveTo>
                <a:lnTo>
                  <a:pt x="13846399" y="0"/>
                </a:lnTo>
                <a:lnTo>
                  <a:pt x="13846399" y="8792463"/>
                </a:lnTo>
                <a:lnTo>
                  <a:pt x="0" y="87924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tr-TR" dirty="0"/>
          </a:p>
        </p:txBody>
      </p:sp>
      <p:sp>
        <p:nvSpPr>
          <p:cNvPr id="4" name="Freeform 4"/>
          <p:cNvSpPr/>
          <p:nvPr/>
        </p:nvSpPr>
        <p:spPr>
          <a:xfrm>
            <a:off x="199585" y="1776041"/>
            <a:ext cx="4242017" cy="4958671"/>
          </a:xfrm>
          <a:custGeom>
            <a:avLst/>
            <a:gdLst/>
            <a:ahLst/>
            <a:cxnLst/>
            <a:rect l="l" t="t" r="r" b="b"/>
            <a:pathLst>
              <a:path w="4242017" h="4958671">
                <a:moveTo>
                  <a:pt x="0" y="0"/>
                </a:moveTo>
                <a:lnTo>
                  <a:pt x="4242016" y="0"/>
                </a:lnTo>
                <a:lnTo>
                  <a:pt x="4242016" y="4958671"/>
                </a:lnTo>
                <a:lnTo>
                  <a:pt x="0" y="49586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tr-TR"/>
          </a:p>
        </p:txBody>
      </p:sp>
      <p:sp>
        <p:nvSpPr>
          <p:cNvPr id="5" name="TextBox 5"/>
          <p:cNvSpPr txBox="1"/>
          <p:nvPr/>
        </p:nvSpPr>
        <p:spPr>
          <a:xfrm>
            <a:off x="-166630" y="198592"/>
            <a:ext cx="18288000" cy="58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5"/>
              </a:lnSpc>
            </a:pPr>
            <a:r>
              <a:rPr lang="en-US" sz="3900" b="1" spc="202" dirty="0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JENKINS</a:t>
            </a:r>
            <a:r>
              <a:rPr lang="tr-TR" sz="3900" b="1" spc="202" dirty="0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 JOB</a:t>
            </a:r>
            <a:r>
              <a:rPr lang="en-US" sz="3900" b="1" spc="202" dirty="0">
                <a:solidFill>
                  <a:srgbClr val="311476"/>
                </a:solidFill>
                <a:latin typeface="Arimo Bold"/>
                <a:ea typeface="Arimo Bold"/>
                <a:cs typeface="Arimo Bold"/>
                <a:sym typeface="Arimo Bold"/>
              </a:rPr>
              <a:t> OLUŞTURMA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767243" y="1239837"/>
            <a:ext cx="4681557" cy="3674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60"/>
              </a:lnSpc>
            </a:pPr>
            <a:r>
              <a:rPr lang="en-US" sz="2800" spc="-14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Jenkins</a:t>
            </a:r>
            <a:r>
              <a:rPr lang="tr-TR" sz="2800" spc="-14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tr-TR" sz="2800" spc="-140" dirty="0" err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Pipeline</a:t>
            </a:r>
            <a:r>
              <a:rPr lang="tr-TR" sz="2800" spc="-14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tr-TR" sz="2800" spc="-140" dirty="0" err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Script</a:t>
            </a:r>
            <a:r>
              <a:rPr lang="en-US" sz="2800" spc="-14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;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9585" y="1239837"/>
            <a:ext cx="4007949" cy="355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0"/>
              </a:lnSpc>
            </a:pPr>
            <a:r>
              <a:rPr lang="en-US" sz="2800" spc="-14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Ekran Çıktısı;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43447" y="1028700"/>
            <a:ext cx="13495484" cy="7894858"/>
          </a:xfrm>
          <a:custGeom>
            <a:avLst/>
            <a:gdLst/>
            <a:ahLst/>
            <a:cxnLst/>
            <a:rect l="l" t="t" r="r" b="b"/>
            <a:pathLst>
              <a:path w="13495484" h="7894858">
                <a:moveTo>
                  <a:pt x="0" y="0"/>
                </a:moveTo>
                <a:lnTo>
                  <a:pt x="13495483" y="0"/>
                </a:lnTo>
                <a:lnTo>
                  <a:pt x="13495483" y="7894858"/>
                </a:lnTo>
                <a:lnTo>
                  <a:pt x="0" y="78948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3808540" y="4137619"/>
            <a:ext cx="10365297" cy="18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74"/>
              </a:lnSpc>
            </a:pPr>
            <a:r>
              <a:rPr lang="en-US" sz="12774" spc="-255">
                <a:solidFill>
                  <a:srgbClr val="FEF0DA"/>
                </a:solidFill>
                <a:latin typeface="Bryndan Write"/>
                <a:ea typeface="Bryndan Write"/>
                <a:cs typeface="Bryndan Write"/>
                <a:sym typeface="Bryndan Write"/>
              </a:rPr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259</Words>
  <Application>Microsoft Office PowerPoint</Application>
  <PresentationFormat>Özel</PresentationFormat>
  <Paragraphs>89</Paragraphs>
  <Slides>11</Slides>
  <Notes>11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25" baseType="lpstr">
      <vt:lpstr>DM Sans Bold</vt:lpstr>
      <vt:lpstr>Arial</vt:lpstr>
      <vt:lpstr>Arimo Bold</vt:lpstr>
      <vt:lpstr>Bryndan Write</vt:lpstr>
      <vt:lpstr>Open Sauce Semi-Bold</vt:lpstr>
      <vt:lpstr>Segoe UI</vt:lpstr>
      <vt:lpstr>Calibri</vt:lpstr>
      <vt:lpstr>Bungee</vt:lpstr>
      <vt:lpstr>Helveticish</vt:lpstr>
      <vt:lpstr>Arimo</vt:lpstr>
      <vt:lpstr>Helveticish Bold</vt:lpstr>
      <vt:lpstr>League Spartan</vt:lpstr>
      <vt:lpstr>DM Sans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GitLab API, .NET Template ve Jenkins ile Proje Oluşturma Süreçlerinde: Otomasyon ve Verimlilik</dc:title>
  <cp:lastModifiedBy>ZAFER CINAR</cp:lastModifiedBy>
  <cp:revision>62</cp:revision>
  <dcterms:created xsi:type="dcterms:W3CDTF">2006-08-16T00:00:00Z</dcterms:created>
  <dcterms:modified xsi:type="dcterms:W3CDTF">2024-11-23T12:16:41Z</dcterms:modified>
  <dc:identifier>DAGUll4zWWQ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e05d7f7-846f-45d9-b03d-c47590278bc6_Enabled">
    <vt:lpwstr>true</vt:lpwstr>
  </property>
  <property fmtid="{D5CDD505-2E9C-101B-9397-08002B2CF9AE}" pid="3" name="MSIP_Label_ae05d7f7-846f-45d9-b03d-c47590278bc6_SetDate">
    <vt:lpwstr>2024-11-20T20:56:18Z</vt:lpwstr>
  </property>
  <property fmtid="{D5CDD505-2E9C-101B-9397-08002B2CF9AE}" pid="4" name="MSIP_Label_ae05d7f7-846f-45d9-b03d-c47590278bc6_Method">
    <vt:lpwstr>Standard</vt:lpwstr>
  </property>
  <property fmtid="{D5CDD505-2E9C-101B-9397-08002B2CF9AE}" pid="5" name="MSIP_Label_ae05d7f7-846f-45d9-b03d-c47590278bc6_Name">
    <vt:lpwstr>ae05d7f7-846f-45d9-b03d-c47590278bc6</vt:lpwstr>
  </property>
  <property fmtid="{D5CDD505-2E9C-101B-9397-08002B2CF9AE}" pid="6" name="MSIP_Label_ae05d7f7-846f-45d9-b03d-c47590278bc6_SiteId">
    <vt:lpwstr>6815e990-47b6-48cd-a457-4bb2f207e2b7</vt:lpwstr>
  </property>
  <property fmtid="{D5CDD505-2E9C-101B-9397-08002B2CF9AE}" pid="7" name="MSIP_Label_ae05d7f7-846f-45d9-b03d-c47590278bc6_ActionId">
    <vt:lpwstr>057f0791-a38c-4eb7-8c6a-c02d3eb57ccc</vt:lpwstr>
  </property>
  <property fmtid="{D5CDD505-2E9C-101B-9397-08002B2CF9AE}" pid="8" name="MSIP_Label_ae05d7f7-846f-45d9-b03d-c47590278bc6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Genel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Genel</vt:lpwstr>
  </property>
</Properties>
</file>