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55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4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1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74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68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620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9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67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91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60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8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8693-AE20-4186-B3C4-B3F7BD166AFD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7721-83B9-426C-AC19-BBE3468E1A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959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Exploratory</a:t>
            </a:r>
            <a:r>
              <a:rPr lang="tr-TR" dirty="0" smtClean="0"/>
              <a:t> Data Analysis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Exploratory Data Analysis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26" y="3790949"/>
            <a:ext cx="58578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7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Correlation, Analytics, Transform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469" y="1253735"/>
            <a:ext cx="6862396" cy="220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Log Transformation, Analytics, Transforma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26" y="3745570"/>
            <a:ext cx="6985979" cy="2049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8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 descr="Derived Variables, New Variabl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7" y="2225624"/>
            <a:ext cx="5859565" cy="246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Dummy Variable, Data Explora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65" y="2387759"/>
            <a:ext cx="4142833" cy="2107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3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Identification</a:t>
            </a:r>
            <a:endParaRPr lang="tr-TR" dirty="0"/>
          </a:p>
          <a:p>
            <a:pPr lvl="0"/>
            <a:r>
              <a:rPr lang="tr-TR" dirty="0" err="1"/>
              <a:t>Univariate</a:t>
            </a:r>
            <a:r>
              <a:rPr lang="tr-TR" dirty="0"/>
              <a:t> Analysis</a:t>
            </a:r>
          </a:p>
          <a:p>
            <a:pPr lvl="0"/>
            <a:r>
              <a:rPr lang="tr-TR" dirty="0" err="1"/>
              <a:t>Bi-variate</a:t>
            </a:r>
            <a:r>
              <a:rPr lang="tr-TR" dirty="0"/>
              <a:t> Analysis</a:t>
            </a:r>
          </a:p>
          <a:p>
            <a:pPr lvl="0"/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treatment</a:t>
            </a:r>
            <a:endParaRPr lang="tr-TR" dirty="0"/>
          </a:p>
          <a:p>
            <a:pPr lvl="0"/>
            <a:r>
              <a:rPr lang="tr-TR" dirty="0" err="1"/>
              <a:t>Outlier</a:t>
            </a:r>
            <a:r>
              <a:rPr lang="tr-TR" dirty="0"/>
              <a:t> </a:t>
            </a:r>
            <a:r>
              <a:rPr lang="tr-TR" dirty="0" err="1"/>
              <a:t>treatment</a:t>
            </a:r>
            <a:endParaRPr lang="tr-TR" dirty="0"/>
          </a:p>
          <a:p>
            <a:pPr lvl="0"/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transformation</a:t>
            </a:r>
            <a:endParaRPr lang="tr-TR" dirty="0"/>
          </a:p>
          <a:p>
            <a:pPr lvl="0"/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creation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 descr="Business Analytics, Data Explor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65" y="365125"/>
            <a:ext cx="6378490" cy="1731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Business Analytics, Data Explora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93" y="2544112"/>
            <a:ext cx="5470708" cy="3449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24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Data Exploration, Business Analytic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28" y="2563697"/>
            <a:ext cx="8405869" cy="2294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55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Data Exploration, Business Analytic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5" y="1138074"/>
            <a:ext cx="5524902" cy="471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Correlation, Co-variance, Variance, Data Exploration, Business Analytic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44" y="2439194"/>
            <a:ext cx="5760720" cy="156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59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Data Exploration, Business Analytics, Stacked Column Chart, Two-Way Tab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11" y="2074416"/>
            <a:ext cx="8462239" cy="1926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50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Missing</a:t>
            </a:r>
            <a:r>
              <a:rPr lang="tr-TR" dirty="0" smtClean="0"/>
              <a:t> Value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59" y="2075405"/>
            <a:ext cx="8450051" cy="33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6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Data Exploration, Missing Values, Deletion Method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54" y="1690688"/>
            <a:ext cx="4907575" cy="2429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29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Outli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56" y="192353"/>
            <a:ext cx="5489498" cy="380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Outlier, Multivariate Outli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83" y="4273844"/>
            <a:ext cx="7834279" cy="2038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26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Outlier, Mean, Median, Mo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68" y="630872"/>
            <a:ext cx="6476946" cy="276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Variable Transformation, LO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67" y="3658942"/>
            <a:ext cx="7270161" cy="2268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4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Geniş ekran</PresentationFormat>
  <Paragraphs>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Exploratory Data Analysis</vt:lpstr>
      <vt:lpstr>PowerPoint Sunusu</vt:lpstr>
      <vt:lpstr>PowerPoint Sunusu</vt:lpstr>
      <vt:lpstr>PowerPoint Sunusu</vt:lpstr>
      <vt:lpstr>PowerPoint Sunusu</vt:lpstr>
      <vt:lpstr>Missing Value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Ahmet ALBAYRAK</dc:creator>
  <cp:lastModifiedBy>Ahmet ALBAYRAK</cp:lastModifiedBy>
  <cp:revision>12</cp:revision>
  <dcterms:created xsi:type="dcterms:W3CDTF">2020-03-03T10:26:38Z</dcterms:created>
  <dcterms:modified xsi:type="dcterms:W3CDTF">2020-03-03T11:03:12Z</dcterms:modified>
</cp:coreProperties>
</file>