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D1CCED-E6BD-4061-9BE6-196CD1031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71C0A0D-C2A0-4A4B-9590-2E0BF1400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0A0A78-6E76-433B-BF11-D8A1F4E1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3909-E0ED-4EAD-B2FB-D756F7FF84F1}" type="datetimeFigureOut">
              <a:rPr lang="tr-TR" smtClean="0"/>
              <a:t>10.02.2022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E37F005-5B04-4FC5-92A4-4F7492CA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6D1C6FF-B0F1-46F9-AA31-6954DC79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48B5-2829-4049-AEA0-471F2D4E97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327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452E1A-51B5-4758-979A-223ADE96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4CAC798-5C55-437A-A5F3-5B1BC78C7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8549CA6-986A-4E8C-89F8-3326B3F3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3909-E0ED-4EAD-B2FB-D756F7FF84F1}" type="datetimeFigureOut">
              <a:rPr lang="tr-TR" smtClean="0"/>
              <a:t>10.02.2022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4AC9C7-A0FC-49B0-A909-FE7924F14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A2B85F5-6491-43CC-A4DD-E93923AB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48B5-2829-4049-AEA0-471F2D4E97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961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92C9A95-F6EA-445B-9952-027916936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D0F9FA8-C40B-40A4-87F5-1FB357DA8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E448879-021A-4130-8F7A-43638E64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3909-E0ED-4EAD-B2FB-D756F7FF84F1}" type="datetimeFigureOut">
              <a:rPr lang="tr-TR" smtClean="0"/>
              <a:t>10.02.2022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E9CE195-779A-40A9-AB55-070E9D8C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BED3C8C-D8C5-429D-B8C5-97383DCC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48B5-2829-4049-AEA0-471F2D4E97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329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D31C17-611C-43D0-A137-44ABDC83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98A336-B5D6-45C1-8DD4-E22607C7D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504A87-A5B7-4E5A-9D52-60931C1E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3909-E0ED-4EAD-B2FB-D756F7FF84F1}" type="datetimeFigureOut">
              <a:rPr lang="tr-TR" smtClean="0"/>
              <a:t>10.02.2022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9D37AEF-2B13-44E9-A61C-AFB0F96E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5D0335-4FF5-41AA-82D3-D827CA1A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48B5-2829-4049-AEA0-471F2D4E97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563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648E18-AE17-43D2-BAE0-3AEEAC63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ED784F0-1E60-4DFF-9534-5C6F0C41A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9436E45-32B4-4B02-B427-D6E415F4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3909-E0ED-4EAD-B2FB-D756F7FF84F1}" type="datetimeFigureOut">
              <a:rPr lang="tr-TR" smtClean="0"/>
              <a:t>10.02.2022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FA66E6-5870-4D07-903F-CC46E73D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15C5BF8-BCE9-4B1D-A40A-9D095BB9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48B5-2829-4049-AEA0-471F2D4E97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333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E4218E-F191-4010-9EFB-2D6D1AB9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E513EC-0DF8-4163-B6CA-6E1229453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0E0F12A-3A06-4E26-8C0D-8897C9DAE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566C3FA-71FE-4B9C-BEE7-18A9FED2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3909-E0ED-4EAD-B2FB-D756F7FF84F1}" type="datetimeFigureOut">
              <a:rPr lang="tr-TR" smtClean="0"/>
              <a:t>10.02.2022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9204B07-0A2A-4B39-AA2F-EC3B64F5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632C384-C00A-4179-94DA-AA55A2FF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48B5-2829-4049-AEA0-471F2D4E97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577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6146D8-46F2-4413-AC86-C53F7FF2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022F135-D901-4F60-BD2F-190125959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1FEC175-A139-46FF-B4DF-8E8EDE87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02CABF4-0EB1-42EF-AA25-0294F4DA3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B0C1D7D-12BC-4D94-9740-555385049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9872A71-EEBF-4C4F-A28B-46525496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3909-E0ED-4EAD-B2FB-D756F7FF84F1}" type="datetimeFigureOut">
              <a:rPr lang="tr-TR" smtClean="0"/>
              <a:t>10.02.2022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30D11F5-B06B-42F0-A2DB-60E33FE3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762A25F-F7E5-487B-A1C5-62E608F1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48B5-2829-4049-AEA0-471F2D4E97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520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5A9EDC-11C9-4246-BC9D-43A4FF10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1B21EBC-11DB-4025-A008-F10595CE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3909-E0ED-4EAD-B2FB-D756F7FF84F1}" type="datetimeFigureOut">
              <a:rPr lang="tr-TR" smtClean="0"/>
              <a:t>10.02.2022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710BD38-5393-424B-8428-F8612627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CD25AA5-66CE-4423-8F55-640A28D4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48B5-2829-4049-AEA0-471F2D4E97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549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8D72C2F-8F6D-4152-AE0B-B5D0B681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3909-E0ED-4EAD-B2FB-D756F7FF84F1}" type="datetimeFigureOut">
              <a:rPr lang="tr-TR" smtClean="0"/>
              <a:t>10.02.2022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314AAD9-3A4C-4ACD-8ED0-C90E5A3B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E623C00-09E5-4F09-9165-9BF5A511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48B5-2829-4049-AEA0-471F2D4E97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100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03AADB-CC59-4D54-B5BC-920B80CC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7B1E58-4FB7-4E22-A103-066B96DF3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FD02D6B-A75D-40FF-8C56-9BAE24DB4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C92ABAA-75CA-4CF0-8AF3-3A318F62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3909-E0ED-4EAD-B2FB-D756F7FF84F1}" type="datetimeFigureOut">
              <a:rPr lang="tr-TR" smtClean="0"/>
              <a:t>10.02.2022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B3C36EA-598C-4A36-B329-1DFB5699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85646DC-9B63-4A27-90F8-59FF7DF2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48B5-2829-4049-AEA0-471F2D4E97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021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95EF2B-A3DE-4277-A3D0-D09C9B38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0C8566E-D680-4F77-A4D4-B35776F9D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17FA5D-C77B-45A1-AE42-9E3B16863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894AD1F-C5ED-45F7-AE0D-930227B7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3909-E0ED-4EAD-B2FB-D756F7FF84F1}" type="datetimeFigureOut">
              <a:rPr lang="tr-TR" smtClean="0"/>
              <a:t>10.02.2022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A63922C-9926-4298-A86C-26929313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C13EE84-7ADF-44F7-931E-AD6B0CD1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48B5-2829-4049-AEA0-471F2D4E97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782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91B4E0D-DDF7-42BA-AB0F-E2A4874C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8C940C8-A6B5-45C4-B9F2-5D52BED1D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7E93CDF-78AD-44E1-BBB0-35FF7193A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A3909-E0ED-4EAD-B2FB-D756F7FF84F1}" type="datetimeFigureOut">
              <a:rPr lang="tr-TR" smtClean="0"/>
              <a:t>10.02.2022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DB9729-3CD0-4F66-8616-BDD5EA20E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FDC24D8-B589-4B45-A1A7-57EB8DF25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A48B5-2829-4049-AEA0-471F2D4E97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46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aferuzun/hafta-4-odevleri-zaferuzu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61DA62-7C00-4AFB-8CF1-BB131B9A6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SOLID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5052CCE-43E7-486A-B59D-C49D80120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651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1B8BB6-79A7-4A13-B147-7A8F84A4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Single Responsibility Principle (SRP)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71F630-28DB-48A6-8C11-823F60A7B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sınıf (nesne) yalnızca bir amaç uğruna değiştirilebilir, o da o sınıfa yüklenen sorumluluktur, yani bir sınıfın(fonksiyona da indirgenebilir) yapması gereken yalnızca bir işi olması gerekir</a:t>
            </a:r>
          </a:p>
        </p:txBody>
      </p:sp>
    </p:spTree>
    <p:extLst>
      <p:ext uri="{BB962C8B-B14F-4D97-AF65-F5344CB8AC3E}">
        <p14:creationId xmlns:p14="http://schemas.microsoft.com/office/powerpoint/2010/main" val="19437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6D05D6-DC28-4927-931D-8631749C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Open / Closed Principle (OCP)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662C4F-E9F6-4C91-89B5-FDE81EA51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sınıf ya da fonksiyon halihazırda var olan özellikleri korumalı ve değişikliğe izin vermemelidir. Yani davranışını değiştirmiyor olmalı ve yeni özellikler kazanabiliyor olmalıdır.</a:t>
            </a:r>
          </a:p>
        </p:txBody>
      </p:sp>
    </p:spTree>
    <p:extLst>
      <p:ext uri="{BB962C8B-B14F-4D97-AF65-F5344CB8AC3E}">
        <p14:creationId xmlns:p14="http://schemas.microsoft.com/office/powerpoint/2010/main" val="241344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60BF59-79B9-4F57-896C-C8F5DD90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</a:t>
            </a:r>
            <a:r>
              <a:rPr lang="fr-FR" dirty="0" err="1"/>
              <a:t>Liskov’s</a:t>
            </a:r>
            <a:r>
              <a:rPr lang="fr-FR" dirty="0"/>
              <a:t> Substitution </a:t>
            </a:r>
            <a:r>
              <a:rPr lang="fr-FR" dirty="0" err="1"/>
              <a:t>Principle</a:t>
            </a:r>
            <a:r>
              <a:rPr lang="fr-FR" dirty="0"/>
              <a:t> (LSP)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E43B49-2EB6-4D12-996E-7FA45377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Temel (</a:t>
            </a:r>
            <a:r>
              <a:rPr lang="tr-TR" dirty="0" err="1"/>
              <a:t>base</a:t>
            </a:r>
            <a:r>
              <a:rPr lang="tr-TR" dirty="0"/>
              <a:t>) sınıfın işaretçisini (</a:t>
            </a:r>
            <a:r>
              <a:rPr lang="tr-TR" dirty="0" err="1"/>
              <a:t>pointer</a:t>
            </a:r>
            <a:r>
              <a:rPr lang="tr-TR" dirty="0"/>
              <a:t>) ya da referansını kullanan fonksiyonlar, bu sınıftan türemiş olan (</a:t>
            </a:r>
            <a:r>
              <a:rPr lang="tr-TR" dirty="0" err="1"/>
              <a:t>derived</a:t>
            </a:r>
            <a:r>
              <a:rPr lang="tr-TR" dirty="0"/>
              <a:t>) sınıfları da ekstra bilgiye ihtiyaç duymaksızın kullanabilmelidir.</a:t>
            </a:r>
          </a:p>
          <a:p>
            <a:r>
              <a:rPr lang="tr-TR" dirty="0"/>
              <a:t>Alt sınıflar miras aldığı üst sınıfın bütün özelliklerini kullanmalı, alt sınıflarda oluşturulan nesneler üst sınıfların nesneleriyle yer değiştirdiklerinde aynı davranışı göstermeli ve herhangi bir kullanılmayan özellik olmamalı.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5195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9CDAB5-0FF3-47D4-B912-60D1F71B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4. </a:t>
            </a:r>
            <a:r>
              <a:rPr lang="tr-TR" dirty="0" err="1"/>
              <a:t>İnterface</a:t>
            </a:r>
            <a:r>
              <a:rPr lang="tr-TR" dirty="0"/>
              <a:t> </a:t>
            </a:r>
            <a:r>
              <a:rPr lang="tr-TR" dirty="0" err="1"/>
              <a:t>Segregation</a:t>
            </a:r>
            <a:r>
              <a:rPr lang="tr-TR" dirty="0"/>
              <a:t> </a:t>
            </a:r>
            <a:r>
              <a:rPr lang="tr-TR" dirty="0" err="1"/>
              <a:t>Principle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700991-8685-487E-B724-DD90E33EE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Ara yüzlerin ayrılması prensibi</a:t>
            </a:r>
          </a:p>
          <a:p>
            <a:r>
              <a:rPr lang="tr-TR" dirty="0"/>
              <a:t>Eğer </a:t>
            </a:r>
            <a:r>
              <a:rPr lang="tr-TR" dirty="0" err="1"/>
              <a:t>class</a:t>
            </a:r>
            <a:r>
              <a:rPr lang="tr-TR" dirty="0"/>
              <a:t> içerisinde gerçekten ihtiyaç duyulmayan ve kullanılmayan metotlar ara yüz aracılığı ile </a:t>
            </a:r>
            <a:r>
              <a:rPr lang="tr-TR" dirty="0" err="1"/>
              <a:t>implemente</a:t>
            </a:r>
            <a:r>
              <a:rPr lang="tr-TR" dirty="0"/>
              <a:t> edilmiş ise bu kodlar </a:t>
            </a:r>
            <a:r>
              <a:rPr lang="tr-TR" dirty="0" err="1"/>
              <a:t>dummy</a:t>
            </a:r>
            <a:r>
              <a:rPr lang="tr-TR" dirty="0"/>
              <a:t> kod olur, bu yüzden ara yüzler ayrılmalı ve </a:t>
            </a:r>
            <a:r>
              <a:rPr lang="tr-TR" dirty="0" err="1"/>
              <a:t>classlar</a:t>
            </a:r>
            <a:r>
              <a:rPr lang="tr-TR" dirty="0"/>
              <a:t> açısından işlevsel olmayan metotlar barındırması engellenmelidir.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212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03AC75-0F96-401A-ABFF-FD3FEC88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5. </a:t>
            </a:r>
            <a:r>
              <a:rPr lang="tr-TR" dirty="0" err="1"/>
              <a:t>Dependency</a:t>
            </a:r>
            <a:r>
              <a:rPr lang="tr-TR" dirty="0"/>
              <a:t> </a:t>
            </a:r>
            <a:r>
              <a:rPr lang="tr-TR" dirty="0" err="1"/>
              <a:t>Inversion</a:t>
            </a:r>
            <a:r>
              <a:rPr lang="tr-TR" dirty="0"/>
              <a:t> </a:t>
            </a:r>
            <a:r>
              <a:rPr lang="tr-TR" dirty="0" err="1"/>
              <a:t>Principle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91BB53-64F4-40E2-8D3D-63FA4195F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Katmanlı mimarilerde üst seviye modüller alt seviyedeki modüllere doğruda bağımlı olmamalıdır.</a:t>
            </a:r>
          </a:p>
          <a:p>
            <a:r>
              <a:rPr lang="tr-TR" dirty="0"/>
              <a:t>Amaç üst seviyedeki modüllerin alt seviyelere bağımlı olmasından dolayı çıkabilecek sorunları ortadan kaldırmaktır. Yani alt seviyede yapılan herhangi bir değişikliğin üst seviyede kod değişikliğine veya onun bağlılıklarının etkilenmesine engel olmaktır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8851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E781A0-3726-4A6B-9169-3FC554C8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FD0B4B-26E1-473E-88BA-8D45DB279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https://github.com/zaferuzun/hafta-4-odevleri-zaferuzun</a:t>
            </a:r>
            <a:endParaRPr lang="tr-TR" dirty="0"/>
          </a:p>
          <a:p>
            <a:r>
              <a:rPr lang="tr-TR" dirty="0"/>
              <a:t>/</a:t>
            </a:r>
            <a:r>
              <a:rPr lang="tr-TR"/>
              <a:t>solid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305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247</Words>
  <Application>Microsoft Office PowerPoint</Application>
  <PresentationFormat>Geniş ekran</PresentationFormat>
  <Paragraphs>16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SOLID</vt:lpstr>
      <vt:lpstr>1. Single Responsibility Principle (SRP)</vt:lpstr>
      <vt:lpstr>2. Open / Closed Principle (OCP)</vt:lpstr>
      <vt:lpstr>3. Liskov’s Substitution Principle (LSP)</vt:lpstr>
      <vt:lpstr>4. İnterface Segregation Principle</vt:lpstr>
      <vt:lpstr>5. Dependency Inversion Principle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</dc:title>
  <dc:creator>Zafer UZUN</dc:creator>
  <cp:lastModifiedBy>Zafer UZUN</cp:lastModifiedBy>
  <cp:revision>2</cp:revision>
  <dcterms:created xsi:type="dcterms:W3CDTF">2022-01-15T00:35:51Z</dcterms:created>
  <dcterms:modified xsi:type="dcterms:W3CDTF">2022-02-11T00:29:48Z</dcterms:modified>
</cp:coreProperties>
</file>