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7195" autoAdjust="0"/>
  </p:normalViewPr>
  <p:slideViewPr>
    <p:cSldViewPr snapToGrid="0">
      <p:cViewPr varScale="1">
        <p:scale>
          <a:sx n="94" d="100"/>
          <a:sy n="94" d="100"/>
        </p:scale>
        <p:origin x="114" y="11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199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7AB8-EE79-44A4-AACA-31F914D12EB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6FD9A-1599-45DC-8E4F-D2CBDA12F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prepared by Zaffar Shiekh, detailing the transition to Agile methodologies at </a:t>
            </a:r>
            <a:r>
              <a:rPr lang="en-US" dirty="0" err="1"/>
              <a:t>ChadaTech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FD9A-1599-45DC-8E4F-D2CBDA12FE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Referenced from the Scrum Guide by </a:t>
            </a:r>
            <a:r>
              <a:rPr lang="en-US" dirty="0" err="1"/>
              <a:t>Schwaber</a:t>
            </a:r>
            <a:r>
              <a:rPr lang="en-US" dirty="0"/>
              <a:t> &amp; Sutherland, 2020.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FD9A-1599-45DC-8E4F-D2CBDA12F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SDLC phases adapted for Agile methodology, as per Agile best practices and industry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FD9A-1599-45DC-8E4F-D2CBDA12FE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based on 'Agile Estimating and Planning' by Mike Cohn, 2006, and course materials from </a:t>
            </a:r>
            <a:r>
              <a:rPr lang="en-US" dirty="0" err="1"/>
              <a:t>ChadaTech's</a:t>
            </a:r>
            <a:r>
              <a:rPr lang="en-US" dirty="0"/>
              <a:t> Agile training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FD9A-1599-45DC-8E4F-D2CBDA12FE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based on real-world application in the SNHU Travel project and Agile methodology literature.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FD9A-1599-45DC-8E4F-D2CBDA12FE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 based on the actual implementation of Agile practices in the SNHU Travel project at </a:t>
            </a:r>
            <a:r>
              <a:rPr lang="en-US" dirty="0" err="1"/>
              <a:t>ChadaTech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FD9A-1599-45DC-8E4F-D2CBDA12FE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references are in APA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FD9A-1599-45DC-8E4F-D2CBDA12FE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6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73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1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2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87363-408C-4C02-89EB-C5CAB877E4D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F499-13E3-4FF1-85AD-2FB7E78C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7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C240-91E6-50EE-C699-BF605350E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Review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BC2E-4E02-23A6-E75A-6806C25CE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 Examination of Agile and Waterfall Methodologies in Software Development</a:t>
            </a:r>
          </a:p>
          <a:p>
            <a:r>
              <a:rPr lang="en-US" sz="1200" dirty="0"/>
              <a:t>Zaffar Shiekh</a:t>
            </a:r>
          </a:p>
          <a:p>
            <a:r>
              <a:rPr lang="en-US" sz="1200" dirty="0"/>
              <a:t>12/4/2023</a:t>
            </a:r>
          </a:p>
        </p:txBody>
      </p:sp>
    </p:spTree>
    <p:extLst>
      <p:ext uri="{BB962C8B-B14F-4D97-AF65-F5344CB8AC3E}">
        <p14:creationId xmlns:p14="http://schemas.microsoft.com/office/powerpoint/2010/main" val="247116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179D-8AC4-2EA7-5065-BF3C9A47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Pillars of Scrum - Team 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36D3-F13D-28E2-AE0C-5723A8C0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Owner: Defines product vision, manages the product backlog, and ensures user value.</a:t>
            </a:r>
          </a:p>
          <a:p>
            <a:r>
              <a:rPr lang="en-US" dirty="0"/>
              <a:t>Scrum Master: Facilitates Scrum practices, removes obstacles, and supports the development team.</a:t>
            </a:r>
          </a:p>
          <a:p>
            <a:r>
              <a:rPr lang="en-US" dirty="0"/>
              <a:t>Development Team: Cross-functional members who design, develop, and deliver the product incrementally.</a:t>
            </a:r>
          </a:p>
          <a:p>
            <a:r>
              <a:rPr lang="en-US" dirty="0"/>
              <a:t>Stakeholders: Provide feedback and influence product features through regular interaction.</a:t>
            </a:r>
          </a:p>
        </p:txBody>
      </p:sp>
    </p:spTree>
    <p:extLst>
      <p:ext uri="{BB962C8B-B14F-4D97-AF65-F5344CB8AC3E}">
        <p14:creationId xmlns:p14="http://schemas.microsoft.com/office/powerpoint/2010/main" val="288519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8276-ABD0-3489-AD8F-F7ECE8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SDLC Phases - Adaptability and 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828A-A35C-13AA-AEC8-4A75992C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and Inception: Ideas and feasibility are assessed.</a:t>
            </a:r>
          </a:p>
          <a:p>
            <a:r>
              <a:rPr lang="en-US" dirty="0"/>
              <a:t>Planning: User stories and backlog items are created and prioritized.</a:t>
            </a:r>
          </a:p>
          <a:p>
            <a:r>
              <a:rPr lang="en-US" dirty="0"/>
              <a:t>Execution: Development occurs in iterative sprints with regular reviews.</a:t>
            </a:r>
          </a:p>
          <a:p>
            <a:r>
              <a:rPr lang="en-US" dirty="0"/>
              <a:t>Release: Product is delivered incrementally, allowing for user feedback and adjustments.</a:t>
            </a:r>
          </a:p>
          <a:p>
            <a:r>
              <a:rPr lang="en-US" dirty="0"/>
              <a:t>Maintenance: Continuous support and refinement based on user needs and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750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0F9F-008C-092B-3BB8-7711962F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Agile: Navigating Through Process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B853-B4E7-B43F-558F-3ACEA223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Waterfall: Linear and sequential, less flexible to changes once a phase is completed.</a:t>
            </a:r>
          </a:p>
          <a:p>
            <a:r>
              <a:rPr lang="en-US" dirty="0"/>
              <a:t>Agile: Iterative and incremental, adapts to changes even late in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</a:rPr>
              <a:t>Example: In Waterfall, a change in user requirements would necessitate revisiting and revising previous work, whereas Agile accommodates changes within the ongoing iteration.</a:t>
            </a:r>
          </a:p>
        </p:txBody>
      </p:sp>
    </p:spTree>
    <p:extLst>
      <p:ext uri="{BB962C8B-B14F-4D97-AF65-F5344CB8AC3E}">
        <p14:creationId xmlns:p14="http://schemas.microsoft.com/office/powerpoint/2010/main" val="56971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7C04-A3C8-47C8-76F0-E99A3DA0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Between Waterfall and Agile: Key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5050-5E44-93FF-2D1D-1B8F7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and Requirements: Stable and clear scope favors Waterfall; evolving requirements favor Agile.</a:t>
            </a:r>
          </a:p>
          <a:p>
            <a:r>
              <a:rPr lang="en-US" dirty="0"/>
              <a:t>Customer Involvement: Agile requires continuous customer engagement; Waterfall is less interactive.</a:t>
            </a:r>
          </a:p>
          <a:p>
            <a:r>
              <a:rPr lang="en-US" dirty="0"/>
              <a:t>Risk Management: Agile allows for early and frequent risk assessment; Waterfall assesses risks at designated milestones.</a:t>
            </a:r>
          </a:p>
          <a:p>
            <a:r>
              <a:rPr lang="en-US" dirty="0"/>
              <a:t>Delivery Timeframe: Agile provides early and incremental value through sprints; Waterfall aims for a single final release.</a:t>
            </a:r>
          </a:p>
        </p:txBody>
      </p:sp>
    </p:spTree>
    <p:extLst>
      <p:ext uri="{BB962C8B-B14F-4D97-AF65-F5344CB8AC3E}">
        <p14:creationId xmlns:p14="http://schemas.microsoft.com/office/powerpoint/2010/main" val="196679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33A1-EB3F-9F3C-0D0F-D396FCBF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in Action: Lessons from the SNHU Travel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7D63-A9EB-EB80-9995-23F22752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Approach: Highlighting the Scrum team's synergy and the dynamic roles in the project.</a:t>
            </a:r>
          </a:p>
          <a:p>
            <a:r>
              <a:rPr lang="en-US" dirty="0"/>
              <a:t>Adaptive Planning: Showcasing how Agile facilitated rapid response to changing user needs and market demands.</a:t>
            </a:r>
          </a:p>
          <a:p>
            <a:r>
              <a:rPr lang="en-US" dirty="0"/>
              <a:t>Continuous Delivery &amp; Feedback: Discussing the benefits of incremental releases and stakeholder engagement.</a:t>
            </a:r>
          </a:p>
          <a:p>
            <a:r>
              <a:rPr lang="en-US" dirty="0"/>
              <a:t>Reflection &amp; Growth: Sharing insights from retrospectives, emphasizing the importance of continuous learning and process improvement.</a:t>
            </a:r>
          </a:p>
        </p:txBody>
      </p:sp>
    </p:spTree>
    <p:extLst>
      <p:ext uri="{BB962C8B-B14F-4D97-AF65-F5344CB8AC3E}">
        <p14:creationId xmlns:p14="http://schemas.microsoft.com/office/powerpoint/2010/main" val="135535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6839-61AE-3393-530C-8477E569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4C14-1B6A-7D2D-6F54-49B8148A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Cohn, M. (2006). Agile Estimating and Planning. Prentice Hall.</a:t>
            </a:r>
          </a:p>
          <a:p>
            <a:r>
              <a:rPr lang="en-US" dirty="0" err="1"/>
              <a:t>Schwaber</a:t>
            </a:r>
            <a:r>
              <a:rPr lang="en-US" dirty="0"/>
              <a:t>, K., &amp; Sutherland, J. (2020). The Scrum Guide. scrumguides.org.</a:t>
            </a:r>
          </a:p>
          <a:p>
            <a:r>
              <a:rPr lang="en-US" dirty="0"/>
              <a:t>Atlassian. (n.d.). Jira Software. [Software]. Atlassian.</a:t>
            </a:r>
          </a:p>
        </p:txBody>
      </p:sp>
    </p:spTree>
    <p:extLst>
      <p:ext uri="{BB962C8B-B14F-4D97-AF65-F5344CB8AC3E}">
        <p14:creationId xmlns:p14="http://schemas.microsoft.com/office/powerpoint/2010/main" val="5526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407</TotalTime>
  <Words>539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Sprint Review Retrospective</vt:lpstr>
      <vt:lpstr>The Pillars of Scrum - Team Roles and Responsibilities</vt:lpstr>
      <vt:lpstr>Agile SDLC Phases - Adaptability and Continuous Improvement</vt:lpstr>
      <vt:lpstr>Waterfall vs. Agile: Navigating Through Process Differences</vt:lpstr>
      <vt:lpstr>Deciding Between Waterfall and Agile: Key Considerations</vt:lpstr>
      <vt:lpstr>Agile in Action: Lessons from the SNHU Travel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Retrospective</dc:title>
  <dc:creator>Z Shiekh</dc:creator>
  <cp:lastModifiedBy>Z Shiekh</cp:lastModifiedBy>
  <cp:revision>4</cp:revision>
  <dcterms:created xsi:type="dcterms:W3CDTF">2023-12-04T20:07:25Z</dcterms:created>
  <dcterms:modified xsi:type="dcterms:W3CDTF">2023-12-05T02:58:32Z</dcterms:modified>
</cp:coreProperties>
</file>