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66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17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63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97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41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9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150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1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5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36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91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12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03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67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7DA724-5E03-4702-B87F-246C95943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r>
              <a:rPr lang="en-US" dirty="0"/>
              <a:t>Cycle 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32779F-3D72-43C9-A143-D786A1698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r>
              <a:rPr lang="en-US" dirty="0"/>
              <a:t>Java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D0836E-A111-4613-97A3-D7BBABA4D1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805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77033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305F1-1499-40F1-B2B0-35E0D05A1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B8BD2-ACC5-4E6B-8B63-4A0FAE498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Benefit</a:t>
            </a:r>
          </a:p>
          <a:p>
            <a:pPr lvl="1"/>
            <a:r>
              <a:rPr lang="en-US" dirty="0"/>
              <a:t>Uses the least number of writes to the original array</a:t>
            </a:r>
          </a:p>
          <a:p>
            <a:r>
              <a:rPr lang="en-US" dirty="0"/>
              <a:t>How</a:t>
            </a:r>
          </a:p>
          <a:p>
            <a:pPr lvl="1"/>
            <a:r>
              <a:rPr lang="en-US" dirty="0"/>
              <a:t>It uses cycles to move the elements of the array to their correct positions </a:t>
            </a:r>
          </a:p>
        </p:txBody>
      </p:sp>
    </p:spTree>
    <p:extLst>
      <p:ext uri="{BB962C8B-B14F-4D97-AF65-F5344CB8AC3E}">
        <p14:creationId xmlns:p14="http://schemas.microsoft.com/office/powerpoint/2010/main" val="1804883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543C8-B23C-43FF-B2B4-3533FDF4C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6AA80-3A53-4C4D-B632-81B2BF99E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cycle can be thought of as a graph</a:t>
            </a:r>
          </a:p>
        </p:txBody>
      </p:sp>
    </p:spTree>
    <p:extLst>
      <p:ext uri="{BB962C8B-B14F-4D97-AF65-F5344CB8AC3E}">
        <p14:creationId xmlns:p14="http://schemas.microsoft.com/office/powerpoint/2010/main" val="898878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BC3CD-4B3D-4618-9CBB-05D5D0724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Cycles</a:t>
            </a:r>
          </a:p>
        </p:txBody>
      </p:sp>
      <p:pic>
        <p:nvPicPr>
          <p:cNvPr id="5" name="Content Placeholder 4" descr="A picture containing boat, kite, water, colorful&#10;&#10;Description automatically generated">
            <a:extLst>
              <a:ext uri="{FF2B5EF4-FFF2-40B4-BE49-F238E27FC236}">
                <a16:creationId xmlns:a16="http://schemas.microsoft.com/office/drawing/2014/main" id="{2094BEC1-20EE-4FF5-97AF-FE37D086C9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7" y="2958306"/>
            <a:ext cx="4933950" cy="2266950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998DDC-A1E7-4AB3-A4F7-10771EC2EDD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dirty="0" err="1"/>
              <a:t>i</a:t>
            </a:r>
            <a:r>
              <a:rPr lang="en-US" dirty="0"/>
              <a:t> = [4,3,2,1]</a:t>
            </a:r>
          </a:p>
          <a:p>
            <a:r>
              <a:rPr lang="en-US" dirty="0"/>
              <a:t>After sort,</a:t>
            </a:r>
          </a:p>
          <a:p>
            <a:pPr lvl="1"/>
            <a:r>
              <a:rPr lang="en-US" dirty="0" err="1"/>
              <a:t>i</a:t>
            </a:r>
            <a:r>
              <a:rPr lang="en-US" dirty="0"/>
              <a:t>[] = [1,2,3,4]</a:t>
            </a:r>
          </a:p>
        </p:txBody>
      </p:sp>
    </p:spTree>
    <p:extLst>
      <p:ext uri="{BB962C8B-B14F-4D97-AF65-F5344CB8AC3E}">
        <p14:creationId xmlns:p14="http://schemas.microsoft.com/office/powerpoint/2010/main" val="3873766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3D870-8CDD-412E-B177-B1DBBEC18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Cycles</a:t>
            </a:r>
          </a:p>
        </p:txBody>
      </p:sp>
      <p:pic>
        <p:nvPicPr>
          <p:cNvPr id="6" name="Content Placeholder 5" descr="A picture containing map, colorful, kite, text&#10;&#10;Description automatically generated">
            <a:extLst>
              <a:ext uri="{FF2B5EF4-FFF2-40B4-BE49-F238E27FC236}">
                <a16:creationId xmlns:a16="http://schemas.microsoft.com/office/drawing/2014/main" id="{DBFE7019-C4D9-49CE-8285-A7986FB9231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25" y="3325019"/>
            <a:ext cx="4486275" cy="153352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E374E2-D370-4A24-816D-37EB2EEF9A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dirty="0"/>
              <a:t>[] = [2,4,5,1,3]</a:t>
            </a:r>
          </a:p>
          <a:p>
            <a:r>
              <a:rPr lang="en-US" dirty="0"/>
              <a:t>After sort</a:t>
            </a:r>
          </a:p>
          <a:p>
            <a:pPr lvl="1"/>
            <a:r>
              <a:rPr lang="en-US" dirty="0" err="1"/>
              <a:t>i</a:t>
            </a:r>
            <a:r>
              <a:rPr lang="en-US" dirty="0"/>
              <a:t>[] = [1,2,3,4,5]</a:t>
            </a:r>
          </a:p>
        </p:txBody>
      </p:sp>
    </p:spTree>
    <p:extLst>
      <p:ext uri="{BB962C8B-B14F-4D97-AF65-F5344CB8AC3E}">
        <p14:creationId xmlns:p14="http://schemas.microsoft.com/office/powerpoint/2010/main" val="156594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BF6B09-5B1A-4505-AE6C-6C4C77692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Implamentation</a:t>
            </a: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BC20CD9-047C-4FA0-BEE3-FD0808044229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838200" y="1814394"/>
            <a:ext cx="3542958" cy="455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// Function sort the array using Cycle sort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public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static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void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cycleSort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(int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arr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[], int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n)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{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// count number of memory writes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int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writes = 0;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// traverse array elements and put it to on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// the right place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for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(int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cycle_start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=0;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cycle_start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&lt;=n-2;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cycle_start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++)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{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    // initialize item as starting point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    int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item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arr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cycle_start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];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    // Find position where we put the item. We basically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    // count all smaller elements on right side of item.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    int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pos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cycle_start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    for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(int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cycle_start+1;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&lt;n;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++)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        if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arr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 &lt; item)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            pos++;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    // If item is already in correct position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    if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(pos ==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cycle_start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        continue;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    // ignore all duplicate elements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    while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(item ==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arr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[pos])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        pos += 1;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D659B04-E3BA-49F8-BEA0-8A41A2C88B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32500" lnSpcReduction="20000"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/>
              </a:rPr>
              <a:t>      // put the item to it\'s right position </a:t>
            </a:r>
            <a:endParaRPr lang="en-US" altLang="en-US" sz="20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/>
              </a:rPr>
              <a:t>            if</a:t>
            </a:r>
            <a:r>
              <a:rPr lang="en-US" altLang="en-US" sz="2000" dirty="0"/>
              <a:t> </a:t>
            </a:r>
            <a:r>
              <a:rPr lang="en-US" altLang="en-US" dirty="0">
                <a:latin typeface="Arial Unicode MS"/>
              </a:rPr>
              <a:t>(pos != </a:t>
            </a:r>
            <a:r>
              <a:rPr lang="en-US" altLang="en-US" dirty="0" err="1">
                <a:latin typeface="Arial Unicode MS"/>
              </a:rPr>
              <a:t>cycle_start</a:t>
            </a:r>
            <a:r>
              <a:rPr lang="en-US" altLang="en-US" dirty="0">
                <a:latin typeface="Arial Unicode MS"/>
              </a:rPr>
              <a:t>) </a:t>
            </a:r>
            <a:endParaRPr lang="en-US" altLang="en-US" sz="20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/>
              </a:rPr>
              <a:t>            { </a:t>
            </a:r>
            <a:endParaRPr lang="en-US" altLang="en-US" sz="20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/>
              </a:rPr>
              <a:t>                int</a:t>
            </a:r>
            <a:r>
              <a:rPr lang="en-US" altLang="en-US" sz="2000" dirty="0"/>
              <a:t> </a:t>
            </a:r>
            <a:r>
              <a:rPr lang="en-US" altLang="en-US" dirty="0">
                <a:latin typeface="Arial Unicode MS"/>
              </a:rPr>
              <a:t>temp = item; </a:t>
            </a:r>
            <a:endParaRPr lang="en-US" altLang="en-US" sz="20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/>
              </a:rPr>
              <a:t>                item = </a:t>
            </a:r>
            <a:r>
              <a:rPr lang="en-US" altLang="en-US" dirty="0" err="1">
                <a:latin typeface="Arial Unicode MS"/>
              </a:rPr>
              <a:t>arr</a:t>
            </a:r>
            <a:r>
              <a:rPr lang="en-US" altLang="en-US" dirty="0">
                <a:latin typeface="Arial Unicode MS"/>
              </a:rPr>
              <a:t>[pos]; </a:t>
            </a:r>
            <a:endParaRPr lang="en-US" altLang="en-US" sz="20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/>
              </a:rPr>
              <a:t>                </a:t>
            </a:r>
            <a:r>
              <a:rPr lang="en-US" altLang="en-US" dirty="0" err="1">
                <a:latin typeface="Arial Unicode MS"/>
              </a:rPr>
              <a:t>arr</a:t>
            </a:r>
            <a:r>
              <a:rPr lang="en-US" altLang="en-US" dirty="0">
                <a:latin typeface="Arial Unicode MS"/>
              </a:rPr>
              <a:t>[pos] = temp; </a:t>
            </a:r>
            <a:endParaRPr lang="en-US" altLang="en-US" sz="20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/>
              </a:rPr>
              <a:t>                writes++; </a:t>
            </a:r>
            <a:endParaRPr lang="en-US" altLang="en-US" sz="20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/>
              </a:rPr>
              <a:t>            } </a:t>
            </a:r>
            <a:endParaRPr lang="en-US" altLang="en-US" sz="20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/>
              </a:rPr>
              <a:t> </a:t>
            </a:r>
            <a:r>
              <a:rPr lang="en-US" altLang="en-US" sz="2000" dirty="0"/>
              <a:t> </a:t>
            </a:r>
            <a:endParaRPr lang="en-US" altLang="en-US" sz="54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/>
              </a:rPr>
              <a:t>            // Rotate rest of the cycle </a:t>
            </a:r>
            <a:endParaRPr lang="en-US" altLang="en-US" sz="20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/>
              </a:rPr>
              <a:t>            while</a:t>
            </a:r>
            <a:r>
              <a:rPr lang="en-US" altLang="en-US" sz="2000" dirty="0"/>
              <a:t> </a:t>
            </a:r>
            <a:r>
              <a:rPr lang="en-US" altLang="en-US" dirty="0">
                <a:latin typeface="Arial Unicode MS"/>
              </a:rPr>
              <a:t>(pos != </a:t>
            </a:r>
            <a:r>
              <a:rPr lang="en-US" altLang="en-US" dirty="0" err="1">
                <a:latin typeface="Arial Unicode MS"/>
              </a:rPr>
              <a:t>cycle_start</a:t>
            </a:r>
            <a:r>
              <a:rPr lang="en-US" altLang="en-US" dirty="0">
                <a:latin typeface="Arial Unicode MS"/>
              </a:rPr>
              <a:t>) </a:t>
            </a:r>
            <a:endParaRPr lang="en-US" altLang="en-US" sz="20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/>
              </a:rPr>
              <a:t>            { </a:t>
            </a:r>
            <a:endParaRPr lang="en-US" altLang="en-US" sz="20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/>
              </a:rPr>
              <a:t>                pos = </a:t>
            </a:r>
            <a:r>
              <a:rPr lang="en-US" altLang="en-US" dirty="0" err="1">
                <a:latin typeface="Arial Unicode MS"/>
              </a:rPr>
              <a:t>cycle_start</a:t>
            </a:r>
            <a:r>
              <a:rPr lang="en-US" altLang="en-US" dirty="0">
                <a:latin typeface="Arial Unicode MS"/>
              </a:rPr>
              <a:t>; </a:t>
            </a:r>
            <a:endParaRPr lang="en-US" altLang="en-US" sz="20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/>
              </a:rPr>
              <a:t> </a:t>
            </a:r>
            <a:r>
              <a:rPr lang="en-US" altLang="en-US" sz="2000" dirty="0"/>
              <a:t> </a:t>
            </a:r>
            <a:endParaRPr lang="en-US" altLang="en-US" sz="54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/>
              </a:rPr>
              <a:t>                // Find position where we put the element </a:t>
            </a:r>
            <a:endParaRPr lang="en-US" altLang="en-US" sz="20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/>
              </a:rPr>
              <a:t>                for</a:t>
            </a:r>
            <a:r>
              <a:rPr lang="en-US" altLang="en-US" sz="2000" dirty="0"/>
              <a:t> </a:t>
            </a:r>
            <a:r>
              <a:rPr lang="en-US" altLang="en-US" dirty="0">
                <a:latin typeface="Arial Unicode MS"/>
              </a:rPr>
              <a:t>(int</a:t>
            </a:r>
            <a:r>
              <a:rPr lang="en-US" altLang="en-US" sz="2000" dirty="0"/>
              <a:t> </a:t>
            </a:r>
            <a:r>
              <a:rPr lang="en-US" altLang="en-US" dirty="0" err="1">
                <a:latin typeface="Arial Unicode MS"/>
              </a:rPr>
              <a:t>i</a:t>
            </a:r>
            <a:r>
              <a:rPr lang="en-US" altLang="en-US" dirty="0">
                <a:latin typeface="Arial Unicode MS"/>
              </a:rPr>
              <a:t> = cycle_start+1; </a:t>
            </a:r>
            <a:r>
              <a:rPr lang="en-US" altLang="en-US" dirty="0" err="1">
                <a:latin typeface="Arial Unicode MS"/>
              </a:rPr>
              <a:t>i</a:t>
            </a:r>
            <a:r>
              <a:rPr lang="en-US" altLang="en-US" dirty="0">
                <a:latin typeface="Arial Unicode MS"/>
              </a:rPr>
              <a:t>&lt;n; </a:t>
            </a:r>
            <a:r>
              <a:rPr lang="en-US" altLang="en-US" dirty="0" err="1">
                <a:latin typeface="Arial Unicode MS"/>
              </a:rPr>
              <a:t>i</a:t>
            </a:r>
            <a:r>
              <a:rPr lang="en-US" altLang="en-US" dirty="0">
                <a:latin typeface="Arial Unicode MS"/>
              </a:rPr>
              <a:t>++) </a:t>
            </a:r>
            <a:endParaRPr lang="en-US" altLang="en-US" sz="20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/>
              </a:rPr>
              <a:t>                    if</a:t>
            </a:r>
            <a:r>
              <a:rPr lang="en-US" altLang="en-US" sz="2000" dirty="0"/>
              <a:t> </a:t>
            </a:r>
            <a:r>
              <a:rPr lang="en-US" altLang="en-US" dirty="0">
                <a:latin typeface="Arial Unicode MS"/>
              </a:rPr>
              <a:t>(</a:t>
            </a:r>
            <a:r>
              <a:rPr lang="en-US" altLang="en-US" dirty="0" err="1">
                <a:latin typeface="Arial Unicode MS"/>
              </a:rPr>
              <a:t>arr</a:t>
            </a:r>
            <a:r>
              <a:rPr lang="en-US" altLang="en-US" dirty="0">
                <a:latin typeface="Arial Unicode MS"/>
              </a:rPr>
              <a:t>[</a:t>
            </a:r>
            <a:r>
              <a:rPr lang="en-US" altLang="en-US" dirty="0" err="1">
                <a:latin typeface="Arial Unicode MS"/>
              </a:rPr>
              <a:t>i</a:t>
            </a:r>
            <a:r>
              <a:rPr lang="en-US" altLang="en-US" dirty="0">
                <a:latin typeface="Arial Unicode MS"/>
              </a:rPr>
              <a:t>] &lt; item) </a:t>
            </a:r>
            <a:endParaRPr lang="en-US" altLang="en-US" sz="20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/>
              </a:rPr>
              <a:t>                        pos += 1; </a:t>
            </a:r>
            <a:endParaRPr lang="en-US" altLang="en-US" sz="20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/>
              </a:rPr>
              <a:t> </a:t>
            </a:r>
            <a:r>
              <a:rPr lang="en-US" altLang="en-US" sz="2000" dirty="0"/>
              <a:t> </a:t>
            </a:r>
            <a:endParaRPr lang="en-US" altLang="en-US" sz="54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/>
              </a:rPr>
              <a:t>                // ignore all duplicate elements </a:t>
            </a:r>
            <a:endParaRPr lang="en-US" altLang="en-US" sz="20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/>
              </a:rPr>
              <a:t>                while</a:t>
            </a:r>
            <a:r>
              <a:rPr lang="en-US" altLang="en-US" sz="2000" dirty="0"/>
              <a:t> </a:t>
            </a:r>
            <a:r>
              <a:rPr lang="en-US" altLang="en-US" dirty="0">
                <a:latin typeface="Arial Unicode MS"/>
              </a:rPr>
              <a:t>(item == </a:t>
            </a:r>
            <a:r>
              <a:rPr lang="en-US" altLang="en-US" dirty="0" err="1">
                <a:latin typeface="Arial Unicode MS"/>
              </a:rPr>
              <a:t>arr</a:t>
            </a:r>
            <a:r>
              <a:rPr lang="en-US" altLang="en-US" dirty="0">
                <a:latin typeface="Arial Unicode MS"/>
              </a:rPr>
              <a:t>[pos]) </a:t>
            </a:r>
            <a:endParaRPr lang="en-US" altLang="en-US" sz="20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/>
              </a:rPr>
              <a:t>                    pos += 1; </a:t>
            </a:r>
            <a:endParaRPr lang="en-US" altLang="en-US" sz="20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/>
              </a:rPr>
              <a:t> </a:t>
            </a:r>
            <a:r>
              <a:rPr lang="en-US" altLang="en-US" sz="2000" dirty="0"/>
              <a:t> </a:t>
            </a:r>
            <a:endParaRPr lang="en-US" altLang="en-US" sz="54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/>
              </a:rPr>
              <a:t>                // put the item to it\'s right position </a:t>
            </a:r>
            <a:endParaRPr lang="en-US" altLang="en-US" sz="20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/>
              </a:rPr>
              <a:t>                if</a:t>
            </a:r>
            <a:r>
              <a:rPr lang="en-US" altLang="en-US" sz="2000" dirty="0"/>
              <a:t> </a:t>
            </a:r>
            <a:r>
              <a:rPr lang="en-US" altLang="en-US" dirty="0">
                <a:latin typeface="Arial Unicode MS"/>
              </a:rPr>
              <a:t>(item != </a:t>
            </a:r>
            <a:r>
              <a:rPr lang="en-US" altLang="en-US" dirty="0" err="1">
                <a:latin typeface="Arial Unicode MS"/>
              </a:rPr>
              <a:t>arr</a:t>
            </a:r>
            <a:r>
              <a:rPr lang="en-US" altLang="en-US" dirty="0">
                <a:latin typeface="Arial Unicode MS"/>
              </a:rPr>
              <a:t>[pos]) </a:t>
            </a:r>
            <a:endParaRPr lang="en-US" altLang="en-US" sz="20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/>
              </a:rPr>
              <a:t>                { </a:t>
            </a:r>
            <a:endParaRPr lang="en-US" altLang="en-US" sz="20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/>
              </a:rPr>
              <a:t>                    int</a:t>
            </a:r>
            <a:r>
              <a:rPr lang="en-US" altLang="en-US" sz="2000" dirty="0"/>
              <a:t> </a:t>
            </a:r>
            <a:r>
              <a:rPr lang="en-US" altLang="en-US" dirty="0">
                <a:latin typeface="Arial Unicode MS"/>
              </a:rPr>
              <a:t>temp = item; </a:t>
            </a:r>
            <a:endParaRPr lang="en-US" altLang="en-US" sz="20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/>
              </a:rPr>
              <a:t>                    item = </a:t>
            </a:r>
            <a:r>
              <a:rPr lang="en-US" altLang="en-US" dirty="0" err="1">
                <a:latin typeface="Arial Unicode MS"/>
              </a:rPr>
              <a:t>arr</a:t>
            </a:r>
            <a:r>
              <a:rPr lang="en-US" altLang="en-US" dirty="0">
                <a:latin typeface="Arial Unicode MS"/>
              </a:rPr>
              <a:t>[pos]; </a:t>
            </a:r>
            <a:endParaRPr lang="en-US" altLang="en-US" sz="20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/>
              </a:rPr>
              <a:t>                    </a:t>
            </a:r>
            <a:r>
              <a:rPr lang="en-US" altLang="en-US" dirty="0" err="1">
                <a:latin typeface="Arial Unicode MS"/>
              </a:rPr>
              <a:t>arr</a:t>
            </a:r>
            <a:r>
              <a:rPr lang="en-US" altLang="en-US" dirty="0">
                <a:latin typeface="Arial Unicode MS"/>
              </a:rPr>
              <a:t>[pos] = temp; </a:t>
            </a:r>
            <a:endParaRPr lang="en-US" altLang="en-US" sz="20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/>
              </a:rPr>
              <a:t>                    writes++; </a:t>
            </a:r>
            <a:endParaRPr lang="en-US" altLang="en-US" sz="20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/>
              </a:rPr>
              <a:t>                } </a:t>
            </a:r>
            <a:endParaRPr lang="en-US" altLang="en-US" sz="20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/>
              </a:rPr>
              <a:t>            } </a:t>
            </a:r>
            <a:endParaRPr lang="en-US" altLang="en-US" sz="20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/>
              </a:rPr>
              <a:t>        } </a:t>
            </a:r>
            <a:endParaRPr lang="en-US" altLang="en-US" sz="20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/>
              </a:rPr>
              <a:t>    } </a:t>
            </a:r>
            <a:endParaRPr lang="en-US" altLang="en-US" sz="54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395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22C79-BAF7-4579-BC5B-622CAC216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Implamentation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1535F-2602-4C47-9D4F-7E4E98DAC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</a:t>
            </a:r>
            <a:r>
              <a:rPr lang="en-US" dirty="0" err="1"/>
              <a:t>arr</a:t>
            </a:r>
            <a:r>
              <a:rPr lang="en-US" dirty="0"/>
              <a:t>[] = {1, 8, 3, 9, 10, 10, 2, 4 }; // Before Sort</a:t>
            </a:r>
          </a:p>
          <a:p>
            <a:r>
              <a:rPr lang="en-US" dirty="0"/>
              <a:t>int n = </a:t>
            </a:r>
            <a:r>
              <a:rPr lang="en-US" dirty="0" err="1"/>
              <a:t>arr.length</a:t>
            </a:r>
            <a:r>
              <a:rPr lang="en-US" dirty="0"/>
              <a:t>; </a:t>
            </a:r>
          </a:p>
          <a:p>
            <a:r>
              <a:rPr lang="en-US" dirty="0" err="1"/>
              <a:t>cycleSort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, n) ;</a:t>
            </a:r>
          </a:p>
          <a:p>
            <a:r>
              <a:rPr lang="en-US" dirty="0"/>
              <a:t> </a:t>
            </a:r>
            <a:r>
              <a:rPr lang="en-US" dirty="0" err="1"/>
              <a:t>System.out.println</a:t>
            </a:r>
            <a:r>
              <a:rPr lang="en-US" dirty="0"/>
              <a:t>("After sort : "); </a:t>
            </a:r>
          </a:p>
          <a:p>
            <a:r>
              <a:rPr lang="en-US" dirty="0"/>
              <a:t>        for (int </a:t>
            </a:r>
            <a:r>
              <a:rPr lang="en-US" dirty="0" err="1"/>
              <a:t>i</a:t>
            </a:r>
            <a:r>
              <a:rPr lang="en-US" dirty="0"/>
              <a:t> =0; </a:t>
            </a:r>
            <a:r>
              <a:rPr lang="en-US" dirty="0" err="1"/>
              <a:t>i</a:t>
            </a:r>
            <a:r>
              <a:rPr lang="en-US" dirty="0"/>
              <a:t>&lt;n;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            </a:t>
            </a:r>
            <a:r>
              <a:rPr lang="en-US" dirty="0" err="1"/>
              <a:t>System.out.print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+ " "); </a:t>
            </a:r>
          </a:p>
          <a:p>
            <a:r>
              <a:rPr lang="en-US" dirty="0"/>
              <a:t>    }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DD61157-91FB-4AD6-84EB-5FE94BB44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arr[] = {1, 8, 3, 9, 10, 10, 2, 4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};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D2B64BE-8365-4289-9D14-239AF8B53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arr[] = {1, 8, 3, 9, 10, 10, 2, 4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};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609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6308B-1C4C-4A9D-AB34-537FAB699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95E8B-18E5-4F0F-87AB-85386456C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sort : </a:t>
            </a:r>
          </a:p>
          <a:p>
            <a:r>
              <a:rPr lang="en-US" dirty="0"/>
              <a:t>1 2 3 4 8 9 10 10 </a:t>
            </a:r>
          </a:p>
        </p:txBody>
      </p:sp>
    </p:spTree>
    <p:extLst>
      <p:ext uri="{BB962C8B-B14F-4D97-AF65-F5344CB8AC3E}">
        <p14:creationId xmlns:p14="http://schemas.microsoft.com/office/powerpoint/2010/main" val="2052576235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243841"/>
      </a:dk2>
      <a:lt2>
        <a:srgbClr val="E8E6E2"/>
      </a:lt2>
      <a:accent1>
        <a:srgbClr val="295EE7"/>
      </a:accent1>
      <a:accent2>
        <a:srgbClr val="179CD5"/>
      </a:accent2>
      <a:accent3>
        <a:srgbClr val="21B7A6"/>
      </a:accent3>
      <a:accent4>
        <a:srgbClr val="14BB62"/>
      </a:accent4>
      <a:accent5>
        <a:srgbClr val="21BC2A"/>
      </a:accent5>
      <a:accent6>
        <a:srgbClr val="50B814"/>
      </a:accent6>
      <a:hlink>
        <a:srgbClr val="319547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1262</Words>
  <Application>Microsoft Office PowerPoint</Application>
  <PresentationFormat>Widescreen</PresentationFormat>
  <Paragraphs>94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Unicode MS</vt:lpstr>
      <vt:lpstr>Century Gothic</vt:lpstr>
      <vt:lpstr>Elephant</vt:lpstr>
      <vt:lpstr>BrushVTI</vt:lpstr>
      <vt:lpstr>Cycle Sort</vt:lpstr>
      <vt:lpstr>Cycle Sort</vt:lpstr>
      <vt:lpstr>Cycles</vt:lpstr>
      <vt:lpstr>Cycles</vt:lpstr>
      <vt:lpstr>Cycles</vt:lpstr>
      <vt:lpstr>Java Implamentation</vt:lpstr>
      <vt:lpstr>Implamentation</vt:lpstr>
      <vt:lpstr>After Sort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Cycle Sort</dc:title>
  <dc:creator>Domenico Zaffora</dc:creator>
  <cp:lastModifiedBy>Domenico Zaffora</cp:lastModifiedBy>
  <cp:revision>4</cp:revision>
  <dcterms:created xsi:type="dcterms:W3CDTF">2020-04-20T15:02:25Z</dcterms:created>
  <dcterms:modified xsi:type="dcterms:W3CDTF">2020-04-20T15:41:21Z</dcterms:modified>
</cp:coreProperties>
</file>